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3"/>
    <p:sldMasterId id="2147483669" r:id="rId4"/>
  </p:sldMasterIdLst>
  <p:notesMasterIdLst>
    <p:notesMasterId r:id="rId6"/>
  </p:notesMasterIdLst>
  <p:sldIdLst>
    <p:sldId id="256" r:id="rId5"/>
    <p:sldId id="260" r:id="rId7"/>
    <p:sldId id="265" r:id="rId8"/>
    <p:sldId id="299" r:id="rId9"/>
    <p:sldId id="278" r:id="rId10"/>
    <p:sldId id="267" r:id="rId11"/>
    <p:sldId id="261" r:id="rId12"/>
    <p:sldId id="304" r:id="rId13"/>
    <p:sldId id="266" r:id="rId14"/>
    <p:sldId id="285" r:id="rId15"/>
    <p:sldId id="301" r:id="rId16"/>
    <p:sldId id="269" r:id="rId17"/>
    <p:sldId id="305" r:id="rId18"/>
    <p:sldId id="281" r:id="rId19"/>
    <p:sldId id="271" r:id="rId20"/>
    <p:sldId id="290" r:id="rId21"/>
    <p:sldId id="288" r:id="rId22"/>
    <p:sldId id="306" r:id="rId23"/>
    <p:sldId id="287" r:id="rId24"/>
    <p:sldId id="262" r:id="rId25"/>
    <p:sldId id="268" r:id="rId26"/>
    <p:sldId id="302" r:id="rId27"/>
    <p:sldId id="303"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72"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Master" Target="slideMasters/slideMaster2.xml"/><Relationship Id="rId29" Type="http://schemas.openxmlformats.org/officeDocument/2006/relationships/presProps" Target="presProps.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C051CB-3387-4FA0-93C0-66619D5E5C8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02DE13-03EE-4704-83C1-4D3BFE58169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90323E86-C1F6-4860-90BC-606B734E1C9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90323E86-C1F6-4860-90BC-606B734E1C9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69882" y="2308881"/>
            <a:ext cx="10852237" cy="899167"/>
          </a:xfrm>
        </p:spPr>
        <p:txBody>
          <a:bodyPr lIns="101600" tIns="38100" rIns="25400" bIns="38100" anchor="t" anchorCtr="0">
            <a:noAutofit/>
          </a:bodyPr>
          <a:lstStyle>
            <a:lvl1pPr algn="ctr">
              <a:defRPr sz="5400" b="0" spc="600">
                <a:effectLst/>
                <a:latin typeface="+mn-ea"/>
                <a:ea typeface="+mn-ea"/>
              </a:defRPr>
            </a:lvl1pPr>
          </a:lstStyle>
          <a:p>
            <a:r>
              <a:rPr lang="zh-CN" altLang="en-US" dirty="0"/>
              <a:t>单击此处编辑标题</a:t>
            </a:r>
            <a:endParaRPr lang="zh-CN" altLang="en-US" dirty="0"/>
          </a:p>
        </p:txBody>
      </p:sp>
      <p:sp>
        <p:nvSpPr>
          <p:cNvPr id="3" name="副标题 2"/>
          <p:cNvSpPr>
            <a:spLocks noGrp="1"/>
          </p:cNvSpPr>
          <p:nvPr>
            <p:ph type="subTitle" idx="1" hasCustomPrompt="1"/>
          </p:nvPr>
        </p:nvSpPr>
        <p:spPr>
          <a:xfrm>
            <a:off x="669925" y="3565525"/>
            <a:ext cx="10852150" cy="801370"/>
          </a:xfrm>
        </p:spPr>
        <p:txBody>
          <a:bodyPr lIns="101600" tIns="38100" rIns="76200" bIns="38100" anchor="ctr" anchorCtr="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D767BF8-B1F1-4194-940B-3710B03A835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1D9ED5-9589-4650-A73F-96F289F48304}"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6D767BF8-B1F1-4194-940B-3710B03A835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1D9ED5-9589-4650-A73F-96F289F48304}"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6D767BF8-B1F1-4194-940B-3710B03A835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E1D9ED5-9589-4650-A73F-96F289F48304}"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6D767BF8-B1F1-4194-940B-3710B03A835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E1D9ED5-9589-4650-A73F-96F289F4830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6D767BF8-B1F1-4194-940B-3710B03A835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E1D9ED5-9589-4650-A73F-96F289F4830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D767BF8-B1F1-4194-940B-3710B03A835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E1D9ED5-9589-4650-A73F-96F289F4830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6D767BF8-B1F1-4194-940B-3710B03A835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E1D9ED5-9589-4650-A73F-96F289F4830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6D767BF8-B1F1-4194-940B-3710B03A835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E1D9ED5-9589-4650-A73F-96F289F4830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D767BF8-B1F1-4194-940B-3710B03A835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1D9ED5-9589-4650-A73F-96F289F4830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D767BF8-B1F1-4194-940B-3710B03A835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1D9ED5-9589-4650-A73F-96F289F4830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文本占位符 6"/>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rgbClr val="E9E8E6"/>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27" name="矩形 26" descr="e7d195523061f1c0b9c437df2358c0cda14f5041a22fabbfBE2BE37675DC7AB669ED1A17F222BC996230C869F9A73B775AB9A6F73BCC744AF1BB55A31F7D215610F6B48D481C98CFAE215B20EECA2E6E56618D55F9E734D05FF79802056965D0AE63F5870F5A2B091D4E486A5DD93B50591F85F33F0210B4A6722C1CCE7CBFA3738F19009D9F8F08"/>
          <p:cNvSpPr/>
          <p:nvPr userDrawn="1"/>
        </p:nvSpPr>
        <p:spPr>
          <a:xfrm>
            <a:off x="0" y="0"/>
            <a:ext cx="12192000" cy="6858000"/>
          </a:xfrm>
          <a:prstGeom prst="rect">
            <a:avLst/>
          </a:prstGeom>
          <a:solidFill>
            <a:srgbClr val="244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grpSp>
        <p:nvGrpSpPr>
          <p:cNvPr id="28" name="组合 27" descr="e7d195523061f1c0b9c437df2358c0cda14f5041a22fabbfBE2BE37675DC7AB669ED1A17F222BC996230C869F9A73B775AB9A6F73BCC744AF1BB55A31F7D215610F6B48D481C98CFAE215B20EECA2E6E56618D55F9E734D05FF79802056965D0AE63F5870F5A2B091D4E486A5DD93B50591F85F33F0210B4A6722C1CCE7CBFA3738F19009D9F8F08"/>
          <p:cNvGrpSpPr/>
          <p:nvPr userDrawn="1"/>
        </p:nvGrpSpPr>
        <p:grpSpPr>
          <a:xfrm>
            <a:off x="1" y="1"/>
            <a:ext cx="12234759" cy="6885233"/>
            <a:chOff x="0" y="0"/>
            <a:chExt cx="12234758" cy="6885233"/>
          </a:xfrm>
        </p:grpSpPr>
        <p:sp>
          <p:nvSpPr>
            <p:cNvPr id="29" name="矩形 28"/>
            <p:cNvSpPr/>
            <p:nvPr/>
          </p:nvSpPr>
          <p:spPr>
            <a:xfrm>
              <a:off x="0" y="0"/>
              <a:ext cx="12192000" cy="252000"/>
            </a:xfrm>
            <a:prstGeom prst="rect">
              <a:avLst/>
            </a:prstGeom>
            <a:solidFill>
              <a:srgbClr val="D4A5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0" name="矩形 29"/>
            <p:cNvSpPr/>
            <p:nvPr/>
          </p:nvSpPr>
          <p:spPr>
            <a:xfrm>
              <a:off x="21379" y="6606000"/>
              <a:ext cx="12192000" cy="252000"/>
            </a:xfrm>
            <a:prstGeom prst="rect">
              <a:avLst/>
            </a:prstGeom>
            <a:solidFill>
              <a:srgbClr val="D4A5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1" name="矩形 30"/>
            <p:cNvSpPr/>
            <p:nvPr/>
          </p:nvSpPr>
          <p:spPr>
            <a:xfrm rot="5400000">
              <a:off x="-3303000" y="3303000"/>
              <a:ext cx="6858000" cy="252000"/>
            </a:xfrm>
            <a:prstGeom prst="rect">
              <a:avLst/>
            </a:prstGeom>
            <a:solidFill>
              <a:srgbClr val="D4A5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2" name="矩形 31"/>
            <p:cNvSpPr/>
            <p:nvPr/>
          </p:nvSpPr>
          <p:spPr>
            <a:xfrm rot="5400000">
              <a:off x="8679758" y="3330233"/>
              <a:ext cx="6858000" cy="252000"/>
            </a:xfrm>
            <a:prstGeom prst="rect">
              <a:avLst/>
            </a:prstGeom>
            <a:solidFill>
              <a:srgbClr val="D4A5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标题和竖排文字">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垂直排列标题与文本">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609600" y="6356351"/>
            <a:ext cx="2844800" cy="365125"/>
          </a:xfrm>
          <a:prstGeom prst="rect">
            <a:avLst/>
          </a:prstGeom>
        </p:spPr>
        <p:txBody>
          <a:bodyPr/>
          <a:lstStyle/>
          <a:p>
            <a:fld id="{E34B4A8F-61A0-48D2-956E-14FBF6EE2463}" type="datetimeFigureOut">
              <a:rPr lang="zh-CN" altLang="en-US" smtClean="0"/>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FD5EF22C-2CA1-435A-938A-9D12BB78637F}"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5" name="标题 4"/>
          <p:cNvSpPr>
            <a:spLocks noGrp="1"/>
          </p:cNvSpPr>
          <p:nvPr>
            <p:ph type="title" hasCustomPrompt="1"/>
          </p:nvPr>
        </p:nvSpPr>
        <p:spPr>
          <a:xfrm>
            <a:off x="840105" y="727710"/>
            <a:ext cx="3931920" cy="1115060"/>
          </a:xfrm>
        </p:spPr>
        <p:txBody>
          <a:bodyPr anchor="ctr" anchorCtr="0"/>
          <a:lstStyle>
            <a:lvl1pPr>
              <a:defRPr sz="3200">
                <a:latin typeface="+mn-ea"/>
                <a:ea typeface="+mn-ea"/>
              </a:defRPr>
            </a:lvl1pPr>
          </a:lstStyle>
          <a:p>
            <a:r>
              <a:rPr lang="zh-CN" altLang="en-US" smtClean="0"/>
              <a:t>单击此处编辑标题</a:t>
            </a:r>
            <a:endParaRPr lang="zh-CN" altLang="en-US"/>
          </a:p>
        </p:txBody>
      </p:sp>
      <p:sp>
        <p:nvSpPr>
          <p:cNvPr id="6" name="内容占位符 5"/>
          <p:cNvSpPr>
            <a:spLocks noGrp="1"/>
          </p:cNvSpPr>
          <p:nvPr>
            <p:ph idx="1" hasCustomPrompt="1"/>
          </p:nvPr>
        </p:nvSpPr>
        <p:spPr>
          <a:xfrm>
            <a:off x="5138420" y="727710"/>
            <a:ext cx="6172200" cy="5403215"/>
          </a:xfrm>
        </p:spPr>
        <p:txBody>
          <a:bodyPr/>
          <a:lstStyle>
            <a:lvl1pPr>
              <a:defRPr sz="2400">
                <a:latin typeface="+mn-ea"/>
                <a:ea typeface="+mn-ea"/>
              </a:defRPr>
            </a:lvl1pPr>
            <a:lvl2pPr marL="457200" indent="0">
              <a:buNone/>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vl6pPr>
              <a:defRPr sz="2000"/>
            </a:lvl6pPr>
            <a:lvl7pPr>
              <a:defRPr sz="2000"/>
            </a:lvl7pPr>
            <a:lvl8pPr>
              <a:defRPr sz="2000"/>
            </a:lvl8pPr>
            <a:lvl9pPr>
              <a:defRPr sz="2000"/>
            </a:lvl9pPr>
          </a:lstStyle>
          <a:p>
            <a:pPr lvl="0"/>
            <a:r>
              <a:rPr lang="zh-CN" altLang="en-US" smtClean="0"/>
              <a:t>单击此处编辑正文</a:t>
            </a:r>
            <a:endParaRPr lang="zh-CN" altLang="en-US"/>
          </a:p>
        </p:txBody>
      </p:sp>
      <p:sp>
        <p:nvSpPr>
          <p:cNvPr id="7" name="文本占位符 6"/>
          <p:cNvSpPr>
            <a:spLocks noGrp="1"/>
          </p:cNvSpPr>
          <p:nvPr>
            <p:ph type="body" sz="half" idx="2" hasCustomPrompt="1"/>
          </p:nvPr>
        </p:nvSpPr>
        <p:spPr>
          <a:xfrm>
            <a:off x="840105" y="2239645"/>
            <a:ext cx="3931920" cy="3891915"/>
          </a:xfrm>
        </p:spPr>
        <p:txBody>
          <a:bodyPr/>
          <a:lstStyle>
            <a:lvl1pPr marL="342900" indent="-342900">
              <a:buFont typeface="Arial" panose="020B0604020202020204" pitchFamily="34" charset="0"/>
              <a:buChar char="•"/>
              <a:defRPr sz="2400">
                <a:latin typeface="+mn-ea"/>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sym typeface="+mn-ea"/>
            </a:endParaRPr>
          </a:p>
          <a:p>
            <a:pPr lvl="0"/>
            <a:r>
              <a:rPr lang="zh-CN" altLang="en-US" smtClean="0">
                <a:sym typeface="+mn-ea"/>
              </a:rPr>
              <a:t>单击此处编辑正文</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fld>
            <a:endParaRPr lang="zh-CN" altLang="en-US"/>
          </a:p>
        </p:txBody>
      </p:sp>
      <p:sp>
        <p:nvSpPr>
          <p:cNvPr id="9" name="标题 8"/>
          <p:cNvSpPr>
            <a:spLocks noGrp="1"/>
          </p:cNvSpPr>
          <p:nvPr>
            <p:ph type="title" hasCustomPrompt="1"/>
          </p:nvPr>
        </p:nvSpPr>
        <p:spPr>
          <a:xfrm>
            <a:off x="669925" y="5605145"/>
            <a:ext cx="10852150" cy="558165"/>
          </a:xfrm>
        </p:spPr>
        <p:txBody>
          <a:bodyPr/>
          <a:lstStyle>
            <a:lvl1pPr>
              <a:defRPr b="0">
                <a:latin typeface="+mn-ea"/>
                <a:ea typeface="+mn-ea"/>
              </a:defRPr>
            </a:lvl1pPr>
          </a:lstStyle>
          <a:p>
            <a:r>
              <a:rPr lang="zh-CN" altLang="en-US"/>
              <a:t>单击此处编辑正文</a:t>
            </a:r>
            <a:endParaRPr lang="zh-CN" altLang="en-US"/>
          </a:p>
        </p:txBody>
      </p:sp>
      <p:sp>
        <p:nvSpPr>
          <p:cNvPr id="8" name="内容占位符 7"/>
          <p:cNvSpPr>
            <a:spLocks noGrp="1"/>
          </p:cNvSpPr>
          <p:nvPr>
            <p:ph idx="1" hasCustomPrompt="1"/>
          </p:nvPr>
        </p:nvSpPr>
        <p:spPr>
          <a:xfrm>
            <a:off x="669925" y="641350"/>
            <a:ext cx="10852150" cy="455612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内容占位符 6"/>
          <p:cNvSpPr>
            <a:spLocks noGrp="1"/>
          </p:cNvSpPr>
          <p:nvPr>
            <p:ph idx="1" hasCustomPrompt="1"/>
          </p:nvPr>
        </p:nvSpPr>
        <p:spPr>
          <a:xfrm>
            <a:off x="0" y="0"/>
            <a:ext cx="12196445" cy="68681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内容占位符 1"/>
          <p:cNvSpPr>
            <a:spLocks noGrp="1"/>
          </p:cNvSpPr>
          <p:nvPr>
            <p:ph sz="half" idx="2" hasCustomPrompt="1"/>
          </p:nvPr>
        </p:nvSpPr>
        <p:spPr>
          <a:xfrm>
            <a:off x="467995"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
        <p:nvSpPr>
          <p:cNvPr id="6" name="内容占位符 5"/>
          <p:cNvSpPr>
            <a:spLocks noGrp="1"/>
          </p:cNvSpPr>
          <p:nvPr>
            <p:ph sz="half" idx="13" hasCustomPrompt="1"/>
          </p:nvPr>
        </p:nvSpPr>
        <p:spPr>
          <a:xfrm>
            <a:off x="6287770"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标题 1"/>
          <p:cNvSpPr>
            <a:spLocks noGrp="1"/>
          </p:cNvSpPr>
          <p:nvPr>
            <p:ph type="title" hasCustomPrompt="1"/>
          </p:nvPr>
        </p:nvSpPr>
        <p:spPr>
          <a:xfrm>
            <a:off x="669882" y="623591"/>
            <a:ext cx="10852237" cy="899167"/>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32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6D767BF8-B1F1-4194-940B-3710B03A835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1D9ED5-9589-4650-A73F-96F289F4830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slideLayout" Target="../slideLayouts/slideLayout16.xml"/><Relationship Id="rId7" Type="http://schemas.openxmlformats.org/officeDocument/2006/relationships/slideLayout" Target="../slideLayouts/slideLayout15.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3" Type="http://schemas.openxmlformats.org/officeDocument/2006/relationships/slideLayout" Target="../slideLayouts/slideLayout11.xml"/><Relationship Id="rId2" Type="http://schemas.openxmlformats.org/officeDocument/2006/relationships/slideLayout" Target="../slideLayouts/slideLayout10.xml"/><Relationship Id="rId12" Type="http://schemas.openxmlformats.org/officeDocument/2006/relationships/theme" Target="../theme/theme2.xml"/><Relationship Id="rId11" Type="http://schemas.openxmlformats.org/officeDocument/2006/relationships/slideLayout" Target="../slideLayouts/slideLayout19.xml"/><Relationship Id="rId10" Type="http://schemas.openxmlformats.org/officeDocument/2006/relationships/slideLayout" Target="../slideLayouts/slideLayout18.xml"/><Relationship Id="rId1"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7" Type="http://schemas.openxmlformats.org/officeDocument/2006/relationships/theme" Target="../theme/theme3.xml"/><Relationship Id="rId6" Type="http://schemas.openxmlformats.org/officeDocument/2006/relationships/slideLayout" Target="../slideLayouts/slideLayout25.xml"/><Relationship Id="rId5" Type="http://schemas.openxmlformats.org/officeDocument/2006/relationships/slideLayout" Target="../slideLayouts/slideLayout24.xml"/><Relationship Id="rId4" Type="http://schemas.openxmlformats.org/officeDocument/2006/relationships/slideLayout" Target="../slideLayouts/slideLayout23.xml"/><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latin typeface="+mn-ea"/>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latin typeface="+mn-ea"/>
              </a:defRPr>
            </a:lvl1pPr>
          </a:lstStyle>
          <a:p>
            <a:fld id="{49AE70B2-8BF9-45C0-BB95-33D1B9D3A854}" type="slidenum">
              <a:rPr lang="zh-CN" altLang="en-US" smtClean="0"/>
            </a:fld>
            <a:endParaRPr lang="zh-CN" altLang="en-US" dirty="0"/>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9" name="文本占位符 8"/>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n-ea"/>
          <a:ea typeface="+mn-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ea"/>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767BF8-B1F1-4194-940B-3710B03A835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1D9ED5-9589-4650-A73F-96F289F4830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E9E8E6"/>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22.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image" Target="../media/image3.png"/><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6" Type="http://schemas.openxmlformats.org/officeDocument/2006/relationships/notesSlide" Target="../notesSlides/notesSlide22.xml"/><Relationship Id="rId5" Type="http://schemas.openxmlformats.org/officeDocument/2006/relationships/slideLayout" Target="../slideLayouts/slideLayout22.xml"/><Relationship Id="rId4" Type="http://schemas.openxmlformats.org/officeDocument/2006/relationships/tags" Target="../tags/tag6.xml"/><Relationship Id="rId3" Type="http://schemas.openxmlformats.org/officeDocument/2006/relationships/tags" Target="../tags/tag5.xml"/><Relationship Id="rId2" Type="http://schemas.openxmlformats.org/officeDocument/2006/relationships/image" Target="../media/image3.png"/><Relationship Id="rId1" Type="http://schemas.openxmlformats.org/officeDocument/2006/relationships/tags" Target="../tags/tag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 name="TextBox 6"/>
          <p:cNvSpPr txBox="1"/>
          <p:nvPr/>
        </p:nvSpPr>
        <p:spPr>
          <a:xfrm>
            <a:off x="3034077" y="4485147"/>
            <a:ext cx="6054863" cy="420564"/>
          </a:xfrm>
          <a:prstGeom prst="rect">
            <a:avLst/>
          </a:prstGeom>
          <a:noFill/>
        </p:spPr>
        <p:txBody>
          <a:bodyPr wrap="none" rtlCol="0">
            <a:spAutoFit/>
          </a:bodyPr>
          <a:lstStyle>
            <a:defPPr>
              <a:defRPr lang="zh-CN"/>
            </a:defPPr>
            <a:lvl1pPr algn="ctr">
              <a:defRPr sz="1600" b="1">
                <a:solidFill>
                  <a:schemeClr val="bg1">
                    <a:lumMod val="95000"/>
                  </a:schemeClr>
                </a:solidFill>
                <a:latin typeface="+mn-ea"/>
              </a:defRPr>
            </a:lvl1pPr>
          </a:lstStyle>
          <a:p>
            <a:pPr defTabSz="914400"/>
            <a:r>
              <a:rPr lang="zh-CN" altLang="en-US" sz="2135" dirty="0">
                <a:solidFill>
                  <a:srgbClr val="E9E8E6">
                    <a:lumMod val="95000"/>
                  </a:srgbClr>
                </a:solidFill>
                <a:latin typeface="微软雅黑 Light"/>
                <a:ea typeface="微软雅黑 Light"/>
              </a:rPr>
              <a:t>某某大学   这里输入您的专业名称    </a:t>
            </a:r>
            <a:r>
              <a:rPr lang="en-US" altLang="zh-CN" sz="2135" dirty="0" smtClean="0">
                <a:solidFill>
                  <a:srgbClr val="E9E8E6">
                    <a:lumMod val="95000"/>
                  </a:srgbClr>
                </a:solidFill>
                <a:latin typeface="微软雅黑 Light"/>
                <a:ea typeface="微软雅黑 Light"/>
              </a:rPr>
              <a:t>20XX</a:t>
            </a:r>
            <a:r>
              <a:rPr lang="zh-CN" altLang="en-US" sz="2135" dirty="0" smtClean="0">
                <a:solidFill>
                  <a:srgbClr val="E9E8E6">
                    <a:lumMod val="95000"/>
                  </a:srgbClr>
                </a:solidFill>
                <a:latin typeface="微软雅黑 Light"/>
                <a:ea typeface="微软雅黑 Light"/>
              </a:rPr>
              <a:t>级</a:t>
            </a:r>
            <a:r>
              <a:rPr lang="zh-CN" altLang="en-US" sz="2135" dirty="0">
                <a:solidFill>
                  <a:srgbClr val="E9E8E6">
                    <a:lumMod val="95000"/>
                  </a:srgbClr>
                </a:solidFill>
                <a:latin typeface="微软雅黑 Light"/>
                <a:ea typeface="微软雅黑 Light"/>
              </a:rPr>
              <a:t>本科</a:t>
            </a:r>
            <a:endParaRPr lang="zh-CN" altLang="en-US" sz="2135" dirty="0">
              <a:solidFill>
                <a:srgbClr val="E9E8E6">
                  <a:lumMod val="95000"/>
                </a:srgbClr>
              </a:solidFill>
              <a:latin typeface="微软雅黑 Light"/>
              <a:ea typeface="微软雅黑 Light"/>
            </a:endParaRPr>
          </a:p>
        </p:txBody>
      </p:sp>
      <p:sp>
        <p:nvSpPr>
          <p:cNvPr id="490" name="TextBox 7"/>
          <p:cNvSpPr txBox="1"/>
          <p:nvPr/>
        </p:nvSpPr>
        <p:spPr>
          <a:xfrm>
            <a:off x="248059" y="2824800"/>
            <a:ext cx="11626901" cy="1077218"/>
          </a:xfrm>
          <a:prstGeom prst="rect">
            <a:avLst/>
          </a:prstGeom>
          <a:noFill/>
        </p:spPr>
        <p:txBody>
          <a:bodyPr wrap="none" rtlCol="0">
            <a:spAutoFit/>
          </a:bodyPr>
          <a:lstStyle/>
          <a:p>
            <a:pPr algn="ctr" defTabSz="914400"/>
            <a:r>
              <a:rPr lang="zh-CN" altLang="en-US" sz="6400" b="1" dirty="0">
                <a:solidFill>
                  <a:srgbClr val="E9E8E6">
                    <a:lumMod val="95000"/>
                  </a:srgbClr>
                </a:solidFill>
                <a:latin typeface="方正宋刻本秀楷简体"/>
                <a:ea typeface="+mj-ea"/>
              </a:rPr>
              <a:t>简洁稳重毕业论文答辩</a:t>
            </a:r>
            <a:r>
              <a:rPr lang="en-US" altLang="zh-CN" sz="6400" b="1" dirty="0">
                <a:solidFill>
                  <a:srgbClr val="E9E8E6">
                    <a:lumMod val="95000"/>
                  </a:srgbClr>
                </a:solidFill>
                <a:latin typeface="方正宋刻本秀楷简体"/>
                <a:ea typeface="+mj-ea"/>
              </a:rPr>
              <a:t>PPT</a:t>
            </a:r>
            <a:r>
              <a:rPr lang="zh-CN" altLang="en-US" sz="6400" b="1" dirty="0">
                <a:solidFill>
                  <a:srgbClr val="E9E8E6">
                    <a:lumMod val="95000"/>
                  </a:srgbClr>
                </a:solidFill>
                <a:latin typeface="方正宋刻本秀楷简体"/>
                <a:ea typeface="+mj-ea"/>
              </a:rPr>
              <a:t>模板</a:t>
            </a:r>
            <a:endParaRPr lang="zh-CN" altLang="en-US" sz="6400" b="1" dirty="0">
              <a:solidFill>
                <a:srgbClr val="E9E8E6">
                  <a:lumMod val="95000"/>
                </a:srgbClr>
              </a:solidFill>
              <a:latin typeface="方正宋刻本秀楷简体"/>
              <a:ea typeface="+mj-ea"/>
            </a:endParaRPr>
          </a:p>
        </p:txBody>
      </p:sp>
      <p:pic>
        <p:nvPicPr>
          <p:cNvPr id="491" name="PA_库_图片 17"/>
          <p:cNvPicPr>
            <a:picLocks noChangeAspect="1"/>
          </p:cNvPicPr>
          <p:nvPr>
            <p:custDataLst>
              <p:tags r:id="rId1"/>
            </p:custDataLst>
          </p:nvPr>
        </p:nvPicPr>
        <p:blipFill>
          <a:blip r:embed="rId2" cstate="screen">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950714" y="902584"/>
            <a:ext cx="4221589" cy="1215049"/>
          </a:xfrm>
          <a:prstGeom prst="rect">
            <a:avLst/>
          </a:prstGeom>
        </p:spPr>
      </p:pic>
      <p:sp>
        <p:nvSpPr>
          <p:cNvPr id="492" name="矩形 491"/>
          <p:cNvSpPr/>
          <p:nvPr/>
        </p:nvSpPr>
        <p:spPr>
          <a:xfrm>
            <a:off x="7022547" y="5475329"/>
            <a:ext cx="2151367" cy="379656"/>
          </a:xfrm>
          <a:prstGeom prst="rect">
            <a:avLst/>
          </a:prstGeom>
          <a:effectLst/>
        </p:spPr>
        <p:txBody>
          <a:bodyPr wrap="square">
            <a:spAutoFit/>
          </a:bodyPr>
          <a:lstStyle/>
          <a:p>
            <a:pPr algn="ctr" defTabSz="914400"/>
            <a:r>
              <a:rPr lang="zh-CN" altLang="en-US" sz="1865" dirty="0">
                <a:solidFill>
                  <a:srgbClr val="E9E8E6"/>
                </a:solidFill>
                <a:latin typeface="微软雅黑" panose="020B0503020204020204" pitchFamily="34" charset="-122"/>
                <a:ea typeface="微软雅黑" panose="020B0503020204020204" pitchFamily="34" charset="-122"/>
              </a:rPr>
              <a:t>答辩人</a:t>
            </a:r>
            <a:r>
              <a:rPr lang="zh-CN" altLang="en-US" sz="1865" dirty="0" smtClean="0">
                <a:solidFill>
                  <a:srgbClr val="E9E8E6"/>
                </a:solidFill>
                <a:latin typeface="微软雅黑" panose="020B0503020204020204" pitchFamily="34" charset="-122"/>
                <a:ea typeface="微软雅黑" panose="020B0503020204020204" pitchFamily="34" charset="-122"/>
              </a:rPr>
              <a:t>：青课</a:t>
            </a:r>
            <a:endParaRPr lang="zh-CN" altLang="en-US" sz="1865" dirty="0">
              <a:solidFill>
                <a:srgbClr val="E9E8E6"/>
              </a:solidFill>
              <a:latin typeface="微软雅黑" panose="020B0503020204020204" pitchFamily="34" charset="-122"/>
              <a:ea typeface="微软雅黑" panose="020B0503020204020204" pitchFamily="34" charset="-122"/>
            </a:endParaRPr>
          </a:p>
        </p:txBody>
      </p:sp>
      <p:sp>
        <p:nvSpPr>
          <p:cNvPr id="493" name="矩形 492"/>
          <p:cNvSpPr/>
          <p:nvPr/>
        </p:nvSpPr>
        <p:spPr>
          <a:xfrm>
            <a:off x="3487918" y="5475329"/>
            <a:ext cx="2434441" cy="379656"/>
          </a:xfrm>
          <a:prstGeom prst="rect">
            <a:avLst/>
          </a:prstGeom>
          <a:effectLst/>
        </p:spPr>
        <p:txBody>
          <a:bodyPr wrap="square">
            <a:spAutoFit/>
          </a:bodyPr>
          <a:lstStyle/>
          <a:p>
            <a:pPr algn="ctr" defTabSz="914400"/>
            <a:r>
              <a:rPr lang="zh-CN" altLang="en-US" sz="1865" dirty="0">
                <a:solidFill>
                  <a:srgbClr val="E9E8E6"/>
                </a:solidFill>
                <a:latin typeface="微软雅黑" panose="020B0503020204020204" pitchFamily="34" charset="-122"/>
                <a:ea typeface="微软雅黑" panose="020B0503020204020204" pitchFamily="34" charset="-122"/>
              </a:rPr>
              <a:t>指导教师</a:t>
            </a:r>
            <a:r>
              <a:rPr lang="zh-CN" altLang="en-US" sz="1865" dirty="0" smtClean="0">
                <a:solidFill>
                  <a:srgbClr val="E9E8E6"/>
                </a:solidFill>
                <a:latin typeface="微软雅黑" panose="020B0503020204020204" pitchFamily="34" charset="-122"/>
                <a:ea typeface="微软雅黑" panose="020B0503020204020204" pitchFamily="34" charset="-122"/>
              </a:rPr>
              <a:t>：青课</a:t>
            </a:r>
            <a:endParaRPr lang="zh-CN" altLang="en-US" sz="1865" dirty="0">
              <a:solidFill>
                <a:srgbClr val="E9E8E6"/>
              </a:solidFill>
              <a:latin typeface="微软雅黑" panose="020B0503020204020204" pitchFamily="34" charset="-122"/>
              <a:ea typeface="微软雅黑" panose="020B0503020204020204" pitchFamily="34" charset="-122"/>
            </a:endParaRPr>
          </a:p>
        </p:txBody>
      </p:sp>
      <p:sp>
        <p:nvSpPr>
          <p:cNvPr id="494" name="PA_库_73199"/>
          <p:cNvSpPr>
            <a:spLocks noChangeAspect="1"/>
          </p:cNvSpPr>
          <p:nvPr>
            <p:custDataLst>
              <p:tags r:id="rId3"/>
            </p:custDataLst>
          </p:nvPr>
        </p:nvSpPr>
        <p:spPr bwMode="auto">
          <a:xfrm>
            <a:off x="3032380" y="5399196"/>
            <a:ext cx="499915" cy="560752"/>
          </a:xfrm>
          <a:custGeom>
            <a:avLst/>
            <a:gdLst>
              <a:gd name="connsiteX0" fmla="*/ 199932 w 300038"/>
              <a:gd name="connsiteY0" fmla="*/ 273051 h 336551"/>
              <a:gd name="connsiteX1" fmla="*/ 192088 w 300038"/>
              <a:gd name="connsiteY1" fmla="*/ 280989 h 336551"/>
              <a:gd name="connsiteX2" fmla="*/ 192088 w 300038"/>
              <a:gd name="connsiteY2" fmla="*/ 306124 h 336551"/>
              <a:gd name="connsiteX3" fmla="*/ 199932 w 300038"/>
              <a:gd name="connsiteY3" fmla="*/ 312739 h 336551"/>
              <a:gd name="connsiteX4" fmla="*/ 250919 w 300038"/>
              <a:gd name="connsiteY4" fmla="*/ 312739 h 336551"/>
              <a:gd name="connsiteX5" fmla="*/ 258763 w 300038"/>
              <a:gd name="connsiteY5" fmla="*/ 306124 h 336551"/>
              <a:gd name="connsiteX6" fmla="*/ 258763 w 300038"/>
              <a:gd name="connsiteY6" fmla="*/ 280989 h 336551"/>
              <a:gd name="connsiteX7" fmla="*/ 250919 w 300038"/>
              <a:gd name="connsiteY7" fmla="*/ 273051 h 336551"/>
              <a:gd name="connsiteX8" fmla="*/ 199932 w 300038"/>
              <a:gd name="connsiteY8" fmla="*/ 273051 h 336551"/>
              <a:gd name="connsiteX9" fmla="*/ 101328 w 300038"/>
              <a:gd name="connsiteY9" fmla="*/ 196851 h 336551"/>
              <a:gd name="connsiteX10" fmla="*/ 107908 w 300038"/>
              <a:gd name="connsiteY10" fmla="*/ 196851 h 336551"/>
              <a:gd name="connsiteX11" fmla="*/ 111856 w 300038"/>
              <a:gd name="connsiteY11" fmla="*/ 202123 h 336551"/>
              <a:gd name="connsiteX12" fmla="*/ 128964 w 300038"/>
              <a:gd name="connsiteY12" fmla="*/ 248250 h 336551"/>
              <a:gd name="connsiteX13" fmla="*/ 131595 w 300038"/>
              <a:gd name="connsiteY13" fmla="*/ 239025 h 336551"/>
              <a:gd name="connsiteX14" fmla="*/ 126332 w 300038"/>
              <a:gd name="connsiteY14" fmla="*/ 225845 h 336551"/>
              <a:gd name="connsiteX15" fmla="*/ 127648 w 300038"/>
              <a:gd name="connsiteY15" fmla="*/ 217938 h 336551"/>
              <a:gd name="connsiteX16" fmla="*/ 132911 w 300038"/>
              <a:gd name="connsiteY16" fmla="*/ 215302 h 336551"/>
              <a:gd name="connsiteX17" fmla="*/ 167126 w 300038"/>
              <a:gd name="connsiteY17" fmla="*/ 215302 h 336551"/>
              <a:gd name="connsiteX18" fmla="*/ 172390 w 300038"/>
              <a:gd name="connsiteY18" fmla="*/ 217938 h 336551"/>
              <a:gd name="connsiteX19" fmla="*/ 173706 w 300038"/>
              <a:gd name="connsiteY19" fmla="*/ 225845 h 336551"/>
              <a:gd name="connsiteX20" fmla="*/ 168442 w 300038"/>
              <a:gd name="connsiteY20" fmla="*/ 239025 h 336551"/>
              <a:gd name="connsiteX21" fmla="*/ 171074 w 300038"/>
              <a:gd name="connsiteY21" fmla="*/ 248250 h 336551"/>
              <a:gd name="connsiteX22" fmla="*/ 188182 w 300038"/>
              <a:gd name="connsiteY22" fmla="*/ 202123 h 336551"/>
              <a:gd name="connsiteX23" fmla="*/ 192130 w 300038"/>
              <a:gd name="connsiteY23" fmla="*/ 196851 h 336551"/>
              <a:gd name="connsiteX24" fmla="*/ 198710 w 300038"/>
              <a:gd name="connsiteY24" fmla="*/ 196851 h 336551"/>
              <a:gd name="connsiteX25" fmla="*/ 265823 w 300038"/>
              <a:gd name="connsiteY25" fmla="*/ 224527 h 336551"/>
              <a:gd name="connsiteX26" fmla="*/ 300038 w 300038"/>
              <a:gd name="connsiteY26" fmla="*/ 274609 h 336551"/>
              <a:gd name="connsiteX27" fmla="*/ 300038 w 300038"/>
              <a:gd name="connsiteY27" fmla="*/ 328643 h 336551"/>
              <a:gd name="connsiteX28" fmla="*/ 292142 w 300038"/>
              <a:gd name="connsiteY28" fmla="*/ 336551 h 336551"/>
              <a:gd name="connsiteX29" fmla="*/ 7896 w 300038"/>
              <a:gd name="connsiteY29" fmla="*/ 336551 h 336551"/>
              <a:gd name="connsiteX30" fmla="*/ 0 w 300038"/>
              <a:gd name="connsiteY30" fmla="*/ 328643 h 336551"/>
              <a:gd name="connsiteX31" fmla="*/ 0 w 300038"/>
              <a:gd name="connsiteY31" fmla="*/ 274609 h 336551"/>
              <a:gd name="connsiteX32" fmla="*/ 34215 w 300038"/>
              <a:gd name="connsiteY32" fmla="*/ 224527 h 336551"/>
              <a:gd name="connsiteX33" fmla="*/ 101328 w 300038"/>
              <a:gd name="connsiteY33" fmla="*/ 196851 h 336551"/>
              <a:gd name="connsiteX34" fmla="*/ 155328 w 300038"/>
              <a:gd name="connsiteY34" fmla="*/ 0 h 336551"/>
              <a:gd name="connsiteX35" fmla="*/ 201775 w 300038"/>
              <a:gd name="connsiteY35" fmla="*/ 15854 h 336551"/>
              <a:gd name="connsiteX36" fmla="*/ 223008 w 300038"/>
              <a:gd name="connsiteY36" fmla="*/ 79268 h 336551"/>
              <a:gd name="connsiteX37" fmla="*/ 224335 w 300038"/>
              <a:gd name="connsiteY37" fmla="*/ 93801 h 336551"/>
              <a:gd name="connsiteX38" fmla="*/ 229643 w 300038"/>
              <a:gd name="connsiteY38" fmla="*/ 100407 h 336551"/>
              <a:gd name="connsiteX39" fmla="*/ 232297 w 300038"/>
              <a:gd name="connsiteY39" fmla="*/ 125508 h 336551"/>
              <a:gd name="connsiteX40" fmla="*/ 208410 w 300038"/>
              <a:gd name="connsiteY40" fmla="*/ 151931 h 336551"/>
              <a:gd name="connsiteX41" fmla="*/ 185850 w 300038"/>
              <a:gd name="connsiteY41" fmla="*/ 183639 h 336551"/>
              <a:gd name="connsiteX42" fmla="*/ 172579 w 300038"/>
              <a:gd name="connsiteY42" fmla="*/ 192887 h 336551"/>
              <a:gd name="connsiteX43" fmla="*/ 150019 w 300038"/>
              <a:gd name="connsiteY43" fmla="*/ 196850 h 336551"/>
              <a:gd name="connsiteX44" fmla="*/ 127459 w 300038"/>
              <a:gd name="connsiteY44" fmla="*/ 192887 h 336551"/>
              <a:gd name="connsiteX45" fmla="*/ 114189 w 300038"/>
              <a:gd name="connsiteY45" fmla="*/ 183639 h 336551"/>
              <a:gd name="connsiteX46" fmla="*/ 91629 w 300038"/>
              <a:gd name="connsiteY46" fmla="*/ 151931 h 336551"/>
              <a:gd name="connsiteX47" fmla="*/ 67742 w 300038"/>
              <a:gd name="connsiteY47" fmla="*/ 125508 h 336551"/>
              <a:gd name="connsiteX48" fmla="*/ 70396 w 300038"/>
              <a:gd name="connsiteY48" fmla="*/ 100407 h 336551"/>
              <a:gd name="connsiteX49" fmla="*/ 75704 w 300038"/>
              <a:gd name="connsiteY49" fmla="*/ 93801 h 336551"/>
              <a:gd name="connsiteX50" fmla="*/ 77031 w 300038"/>
              <a:gd name="connsiteY50" fmla="*/ 85874 h 336551"/>
              <a:gd name="connsiteX51" fmla="*/ 74377 w 300038"/>
              <a:gd name="connsiteY51" fmla="*/ 50203 h 336551"/>
              <a:gd name="connsiteX52" fmla="*/ 103572 w 300038"/>
              <a:gd name="connsiteY52" fmla="*/ 27744 h 336551"/>
              <a:gd name="connsiteX53" fmla="*/ 119497 w 300038"/>
              <a:gd name="connsiteY53" fmla="*/ 10569 h 336551"/>
              <a:gd name="connsiteX54" fmla="*/ 155328 w 300038"/>
              <a:gd name="connsiteY54"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00038" h="336551">
                <a:moveTo>
                  <a:pt x="199932" y="273051"/>
                </a:moveTo>
                <a:cubicBezTo>
                  <a:pt x="194703" y="273051"/>
                  <a:pt x="192088" y="277020"/>
                  <a:pt x="192088" y="280989"/>
                </a:cubicBezTo>
                <a:cubicBezTo>
                  <a:pt x="192088" y="306124"/>
                  <a:pt x="192088" y="306124"/>
                  <a:pt x="192088" y="306124"/>
                </a:cubicBezTo>
                <a:cubicBezTo>
                  <a:pt x="192088" y="310093"/>
                  <a:pt x="194703" y="312739"/>
                  <a:pt x="199932" y="312739"/>
                </a:cubicBezTo>
                <a:cubicBezTo>
                  <a:pt x="250919" y="312739"/>
                  <a:pt x="250919" y="312739"/>
                  <a:pt x="250919" y="312739"/>
                </a:cubicBezTo>
                <a:cubicBezTo>
                  <a:pt x="254841" y="312739"/>
                  <a:pt x="258763" y="310093"/>
                  <a:pt x="258763" y="306124"/>
                </a:cubicBezTo>
                <a:lnTo>
                  <a:pt x="258763" y="280989"/>
                </a:lnTo>
                <a:cubicBezTo>
                  <a:pt x="258763" y="277020"/>
                  <a:pt x="254841" y="273051"/>
                  <a:pt x="250919" y="273051"/>
                </a:cubicBezTo>
                <a:cubicBezTo>
                  <a:pt x="199932" y="273051"/>
                  <a:pt x="199932" y="273051"/>
                  <a:pt x="199932" y="273051"/>
                </a:cubicBezTo>
                <a:close/>
                <a:moveTo>
                  <a:pt x="101328" y="196851"/>
                </a:moveTo>
                <a:cubicBezTo>
                  <a:pt x="103960" y="196851"/>
                  <a:pt x="105276" y="196851"/>
                  <a:pt x="107908" y="196851"/>
                </a:cubicBezTo>
                <a:cubicBezTo>
                  <a:pt x="109224" y="198169"/>
                  <a:pt x="110540" y="199487"/>
                  <a:pt x="111856" y="202123"/>
                </a:cubicBezTo>
                <a:cubicBezTo>
                  <a:pt x="128964" y="248250"/>
                  <a:pt x="128964" y="248250"/>
                  <a:pt x="128964" y="248250"/>
                </a:cubicBezTo>
                <a:cubicBezTo>
                  <a:pt x="131595" y="239025"/>
                  <a:pt x="131595" y="239025"/>
                  <a:pt x="131595" y="239025"/>
                </a:cubicBezTo>
                <a:cubicBezTo>
                  <a:pt x="126332" y="225845"/>
                  <a:pt x="126332" y="225845"/>
                  <a:pt x="126332" y="225845"/>
                </a:cubicBezTo>
                <a:cubicBezTo>
                  <a:pt x="125016" y="223209"/>
                  <a:pt x="126332" y="220574"/>
                  <a:pt x="127648" y="217938"/>
                </a:cubicBezTo>
                <a:cubicBezTo>
                  <a:pt x="128964" y="216620"/>
                  <a:pt x="131595" y="215302"/>
                  <a:pt x="132911" y="215302"/>
                </a:cubicBezTo>
                <a:cubicBezTo>
                  <a:pt x="167126" y="215302"/>
                  <a:pt x="167126" y="215302"/>
                  <a:pt x="167126" y="215302"/>
                </a:cubicBezTo>
                <a:cubicBezTo>
                  <a:pt x="168442" y="215302"/>
                  <a:pt x="171074" y="216620"/>
                  <a:pt x="172390" y="217938"/>
                </a:cubicBezTo>
                <a:cubicBezTo>
                  <a:pt x="173706" y="220574"/>
                  <a:pt x="175022" y="223209"/>
                  <a:pt x="173706" y="225845"/>
                </a:cubicBezTo>
                <a:cubicBezTo>
                  <a:pt x="168442" y="239025"/>
                  <a:pt x="168442" y="239025"/>
                  <a:pt x="168442" y="239025"/>
                </a:cubicBezTo>
                <a:cubicBezTo>
                  <a:pt x="171074" y="248250"/>
                  <a:pt x="171074" y="248250"/>
                  <a:pt x="171074" y="248250"/>
                </a:cubicBezTo>
                <a:cubicBezTo>
                  <a:pt x="188182" y="202123"/>
                  <a:pt x="188182" y="202123"/>
                  <a:pt x="188182" y="202123"/>
                </a:cubicBezTo>
                <a:cubicBezTo>
                  <a:pt x="189498" y="199487"/>
                  <a:pt x="190814" y="198169"/>
                  <a:pt x="192130" y="196851"/>
                </a:cubicBezTo>
                <a:cubicBezTo>
                  <a:pt x="194762" y="196851"/>
                  <a:pt x="196078" y="196851"/>
                  <a:pt x="198710" y="196851"/>
                </a:cubicBezTo>
                <a:cubicBezTo>
                  <a:pt x="265823" y="224527"/>
                  <a:pt x="265823" y="224527"/>
                  <a:pt x="265823" y="224527"/>
                </a:cubicBezTo>
                <a:cubicBezTo>
                  <a:pt x="286879" y="232435"/>
                  <a:pt x="300038" y="252204"/>
                  <a:pt x="300038" y="274609"/>
                </a:cubicBezTo>
                <a:cubicBezTo>
                  <a:pt x="300038" y="328643"/>
                  <a:pt x="300038" y="328643"/>
                  <a:pt x="300038" y="328643"/>
                </a:cubicBezTo>
                <a:cubicBezTo>
                  <a:pt x="300038" y="332597"/>
                  <a:pt x="296090" y="336551"/>
                  <a:pt x="292142" y="336551"/>
                </a:cubicBezTo>
                <a:cubicBezTo>
                  <a:pt x="7896" y="336551"/>
                  <a:pt x="7896" y="336551"/>
                  <a:pt x="7896" y="336551"/>
                </a:cubicBezTo>
                <a:cubicBezTo>
                  <a:pt x="3948" y="336551"/>
                  <a:pt x="0" y="332597"/>
                  <a:pt x="0" y="328643"/>
                </a:cubicBezTo>
                <a:cubicBezTo>
                  <a:pt x="0" y="274609"/>
                  <a:pt x="0" y="274609"/>
                  <a:pt x="0" y="274609"/>
                </a:cubicBezTo>
                <a:cubicBezTo>
                  <a:pt x="0" y="252204"/>
                  <a:pt x="13159" y="232435"/>
                  <a:pt x="34215" y="224527"/>
                </a:cubicBezTo>
                <a:cubicBezTo>
                  <a:pt x="101328" y="196851"/>
                  <a:pt x="101328" y="196851"/>
                  <a:pt x="101328" y="196851"/>
                </a:cubicBezTo>
                <a:close/>
                <a:moveTo>
                  <a:pt x="155328" y="0"/>
                </a:moveTo>
                <a:cubicBezTo>
                  <a:pt x="171252" y="0"/>
                  <a:pt x="187177" y="5285"/>
                  <a:pt x="201775" y="15854"/>
                </a:cubicBezTo>
                <a:cubicBezTo>
                  <a:pt x="225662" y="34350"/>
                  <a:pt x="223008" y="72663"/>
                  <a:pt x="223008" y="79268"/>
                </a:cubicBezTo>
                <a:cubicBezTo>
                  <a:pt x="223008" y="84553"/>
                  <a:pt x="224335" y="89838"/>
                  <a:pt x="224335" y="93801"/>
                </a:cubicBezTo>
                <a:cubicBezTo>
                  <a:pt x="225662" y="95122"/>
                  <a:pt x="228316" y="96443"/>
                  <a:pt x="229643" y="100407"/>
                </a:cubicBezTo>
                <a:cubicBezTo>
                  <a:pt x="234951" y="107012"/>
                  <a:pt x="234951" y="114939"/>
                  <a:pt x="232297" y="125508"/>
                </a:cubicBezTo>
                <a:cubicBezTo>
                  <a:pt x="226989" y="146647"/>
                  <a:pt x="215045" y="150610"/>
                  <a:pt x="208410" y="151931"/>
                </a:cubicBezTo>
                <a:cubicBezTo>
                  <a:pt x="204429" y="159858"/>
                  <a:pt x="195139" y="175712"/>
                  <a:pt x="185850" y="183639"/>
                </a:cubicBezTo>
                <a:cubicBezTo>
                  <a:pt x="183196" y="187602"/>
                  <a:pt x="177888" y="190244"/>
                  <a:pt x="172579" y="192887"/>
                </a:cubicBezTo>
                <a:cubicBezTo>
                  <a:pt x="164617" y="195529"/>
                  <a:pt x="157982" y="196850"/>
                  <a:pt x="150019" y="196850"/>
                </a:cubicBezTo>
                <a:cubicBezTo>
                  <a:pt x="142057" y="196850"/>
                  <a:pt x="135422" y="195529"/>
                  <a:pt x="127459" y="192887"/>
                </a:cubicBezTo>
                <a:cubicBezTo>
                  <a:pt x="122151" y="190244"/>
                  <a:pt x="116843" y="187602"/>
                  <a:pt x="114189" y="183639"/>
                </a:cubicBezTo>
                <a:cubicBezTo>
                  <a:pt x="104900" y="175712"/>
                  <a:pt x="95610" y="159858"/>
                  <a:pt x="91629" y="151931"/>
                </a:cubicBezTo>
                <a:cubicBezTo>
                  <a:pt x="84994" y="150610"/>
                  <a:pt x="73050" y="146647"/>
                  <a:pt x="67742" y="125508"/>
                </a:cubicBezTo>
                <a:cubicBezTo>
                  <a:pt x="65088" y="114939"/>
                  <a:pt x="65088" y="107012"/>
                  <a:pt x="70396" y="100407"/>
                </a:cubicBezTo>
                <a:cubicBezTo>
                  <a:pt x="71723" y="96443"/>
                  <a:pt x="74377" y="95122"/>
                  <a:pt x="75704" y="93801"/>
                </a:cubicBezTo>
                <a:cubicBezTo>
                  <a:pt x="75704" y="91159"/>
                  <a:pt x="75704" y="88516"/>
                  <a:pt x="77031" y="85874"/>
                </a:cubicBezTo>
                <a:cubicBezTo>
                  <a:pt x="73050" y="80590"/>
                  <a:pt x="67742" y="68699"/>
                  <a:pt x="74377" y="50203"/>
                </a:cubicBezTo>
                <a:cubicBezTo>
                  <a:pt x="81013" y="30386"/>
                  <a:pt x="95610" y="27744"/>
                  <a:pt x="103572" y="27744"/>
                </a:cubicBezTo>
                <a:cubicBezTo>
                  <a:pt x="106227" y="22459"/>
                  <a:pt x="111535" y="17175"/>
                  <a:pt x="119497" y="10569"/>
                </a:cubicBezTo>
                <a:cubicBezTo>
                  <a:pt x="128786" y="3963"/>
                  <a:pt x="142057" y="0"/>
                  <a:pt x="155328" y="0"/>
                </a:cubicBezTo>
                <a:close/>
              </a:path>
            </a:pathLst>
          </a:custGeom>
          <a:solidFill>
            <a:srgbClr val="DEDDDA"/>
          </a:solidFill>
          <a:ln>
            <a:noFill/>
          </a:ln>
        </p:spPr>
        <p:txBody>
          <a:bodyPr/>
          <a:lstStyle/>
          <a:p>
            <a:pPr defTabSz="914400"/>
            <a:endParaRPr lang="zh-CN" altLang="en-US" sz="1200">
              <a:solidFill>
                <a:srgbClr val="E9E8E6"/>
              </a:solidFill>
              <a:latin typeface="Calibri Light"/>
              <a:ea typeface="微软雅黑 Light"/>
            </a:endParaRPr>
          </a:p>
        </p:txBody>
      </p:sp>
      <p:sp>
        <p:nvSpPr>
          <p:cNvPr id="495" name="PA_库_46143"/>
          <p:cNvSpPr>
            <a:spLocks noChangeAspect="1"/>
          </p:cNvSpPr>
          <p:nvPr>
            <p:custDataLst>
              <p:tags r:id="rId4"/>
            </p:custDataLst>
          </p:nvPr>
        </p:nvSpPr>
        <p:spPr bwMode="auto">
          <a:xfrm>
            <a:off x="6502042" y="5394665"/>
            <a:ext cx="520505" cy="560752"/>
          </a:xfrm>
          <a:custGeom>
            <a:avLst/>
            <a:gdLst>
              <a:gd name="T0" fmla="*/ 233 w 238"/>
              <a:gd name="T1" fmla="*/ 236 h 256"/>
              <a:gd name="T2" fmla="*/ 173 w 238"/>
              <a:gd name="T3" fmla="*/ 210 h 256"/>
              <a:gd name="T4" fmla="*/ 168 w 238"/>
              <a:gd name="T5" fmla="*/ 207 h 256"/>
              <a:gd name="T6" fmla="*/ 164 w 238"/>
              <a:gd name="T7" fmla="*/ 195 h 256"/>
              <a:gd name="T8" fmla="*/ 159 w 238"/>
              <a:gd name="T9" fmla="*/ 189 h 256"/>
              <a:gd name="T10" fmla="*/ 157 w 238"/>
              <a:gd name="T11" fmla="*/ 186 h 256"/>
              <a:gd name="T12" fmla="*/ 158 w 238"/>
              <a:gd name="T13" fmla="*/ 167 h 256"/>
              <a:gd name="T14" fmla="*/ 167 w 238"/>
              <a:gd name="T15" fmla="*/ 149 h 256"/>
              <a:gd name="T16" fmla="*/ 178 w 238"/>
              <a:gd name="T17" fmla="*/ 113 h 256"/>
              <a:gd name="T18" fmla="*/ 172 w 238"/>
              <a:gd name="T19" fmla="*/ 109 h 256"/>
              <a:gd name="T20" fmla="*/ 179 w 238"/>
              <a:gd name="T21" fmla="*/ 77 h 256"/>
              <a:gd name="T22" fmla="*/ 180 w 238"/>
              <a:gd name="T23" fmla="*/ 84 h 256"/>
              <a:gd name="T24" fmla="*/ 180 w 238"/>
              <a:gd name="T25" fmla="*/ 86 h 256"/>
              <a:gd name="T26" fmla="*/ 216 w 238"/>
              <a:gd name="T27" fmla="*/ 63 h 256"/>
              <a:gd name="T28" fmla="*/ 119 w 238"/>
              <a:gd name="T29" fmla="*/ 0 h 256"/>
              <a:gd name="T30" fmla="*/ 21 w 238"/>
              <a:gd name="T31" fmla="*/ 63 h 256"/>
              <a:gd name="T32" fmla="*/ 30 w 238"/>
              <a:gd name="T33" fmla="*/ 69 h 256"/>
              <a:gd name="T34" fmla="*/ 30 w 238"/>
              <a:gd name="T35" fmla="*/ 82 h 256"/>
              <a:gd name="T36" fmla="*/ 27 w 238"/>
              <a:gd name="T37" fmla="*/ 85 h 256"/>
              <a:gd name="T38" fmla="*/ 29 w 238"/>
              <a:gd name="T39" fmla="*/ 89 h 256"/>
              <a:gd name="T40" fmla="*/ 21 w 238"/>
              <a:gd name="T41" fmla="*/ 133 h 256"/>
              <a:gd name="T42" fmla="*/ 41 w 238"/>
              <a:gd name="T43" fmla="*/ 133 h 256"/>
              <a:gd name="T44" fmla="*/ 33 w 238"/>
              <a:gd name="T45" fmla="*/ 89 h 256"/>
              <a:gd name="T46" fmla="*/ 35 w 238"/>
              <a:gd name="T47" fmla="*/ 85 h 256"/>
              <a:gd name="T48" fmla="*/ 32 w 238"/>
              <a:gd name="T49" fmla="*/ 82 h 256"/>
              <a:gd name="T50" fmla="*/ 32 w 238"/>
              <a:gd name="T51" fmla="*/ 70 h 256"/>
              <a:gd name="T52" fmla="*/ 57 w 238"/>
              <a:gd name="T53" fmla="*/ 86 h 256"/>
              <a:gd name="T54" fmla="*/ 57 w 238"/>
              <a:gd name="T55" fmla="*/ 85 h 256"/>
              <a:gd name="T56" fmla="*/ 58 w 238"/>
              <a:gd name="T57" fmla="*/ 92 h 256"/>
              <a:gd name="T58" fmla="*/ 67 w 238"/>
              <a:gd name="T59" fmla="*/ 109 h 256"/>
              <a:gd name="T60" fmla="*/ 67 w 238"/>
              <a:gd name="T61" fmla="*/ 110 h 256"/>
              <a:gd name="T62" fmla="*/ 67 w 238"/>
              <a:gd name="T63" fmla="*/ 110 h 256"/>
              <a:gd name="T64" fmla="*/ 65 w 238"/>
              <a:gd name="T65" fmla="*/ 113 h 256"/>
              <a:gd name="T66" fmla="*/ 62 w 238"/>
              <a:gd name="T67" fmla="*/ 118 h 256"/>
              <a:gd name="T68" fmla="*/ 66 w 238"/>
              <a:gd name="T69" fmla="*/ 138 h 256"/>
              <a:gd name="T70" fmla="*/ 70 w 238"/>
              <a:gd name="T71" fmla="*/ 148 h 256"/>
              <a:gd name="T72" fmla="*/ 80 w 238"/>
              <a:gd name="T73" fmla="*/ 166 h 256"/>
              <a:gd name="T74" fmla="*/ 82 w 238"/>
              <a:gd name="T75" fmla="*/ 170 h 256"/>
              <a:gd name="T76" fmla="*/ 80 w 238"/>
              <a:gd name="T77" fmla="*/ 186 h 256"/>
              <a:gd name="T78" fmla="*/ 77 w 238"/>
              <a:gd name="T79" fmla="*/ 189 h 256"/>
              <a:gd name="T80" fmla="*/ 71 w 238"/>
              <a:gd name="T81" fmla="*/ 195 h 256"/>
              <a:gd name="T82" fmla="*/ 67 w 238"/>
              <a:gd name="T83" fmla="*/ 206 h 256"/>
              <a:gd name="T84" fmla="*/ 64 w 238"/>
              <a:gd name="T85" fmla="*/ 209 h 256"/>
              <a:gd name="T86" fmla="*/ 41 w 238"/>
              <a:gd name="T87" fmla="*/ 217 h 256"/>
              <a:gd name="T88" fmla="*/ 4 w 238"/>
              <a:gd name="T89" fmla="*/ 237 h 256"/>
              <a:gd name="T90" fmla="*/ 2 w 238"/>
              <a:gd name="T91" fmla="*/ 256 h 256"/>
              <a:gd name="T92" fmla="*/ 235 w 238"/>
              <a:gd name="T93" fmla="*/ 256 h 256"/>
              <a:gd name="T94" fmla="*/ 233 w 238"/>
              <a:gd name="T95" fmla="*/ 236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8" h="256">
                <a:moveTo>
                  <a:pt x="233" y="236"/>
                </a:moveTo>
                <a:cubicBezTo>
                  <a:pt x="210" y="226"/>
                  <a:pt x="197" y="218"/>
                  <a:pt x="173" y="210"/>
                </a:cubicBezTo>
                <a:cubicBezTo>
                  <a:pt x="171" y="209"/>
                  <a:pt x="169" y="208"/>
                  <a:pt x="168" y="207"/>
                </a:cubicBezTo>
                <a:cubicBezTo>
                  <a:pt x="166" y="203"/>
                  <a:pt x="165" y="199"/>
                  <a:pt x="164" y="195"/>
                </a:cubicBezTo>
                <a:cubicBezTo>
                  <a:pt x="163" y="193"/>
                  <a:pt x="162" y="190"/>
                  <a:pt x="159" y="189"/>
                </a:cubicBezTo>
                <a:cubicBezTo>
                  <a:pt x="158" y="189"/>
                  <a:pt x="157" y="187"/>
                  <a:pt x="157" y="186"/>
                </a:cubicBezTo>
                <a:cubicBezTo>
                  <a:pt x="157" y="177"/>
                  <a:pt x="154" y="171"/>
                  <a:pt x="158" y="167"/>
                </a:cubicBezTo>
                <a:cubicBezTo>
                  <a:pt x="165" y="161"/>
                  <a:pt x="164" y="153"/>
                  <a:pt x="167" y="149"/>
                </a:cubicBezTo>
                <a:cubicBezTo>
                  <a:pt x="171" y="145"/>
                  <a:pt x="180" y="117"/>
                  <a:pt x="178" y="113"/>
                </a:cubicBezTo>
                <a:cubicBezTo>
                  <a:pt x="176" y="109"/>
                  <a:pt x="170" y="111"/>
                  <a:pt x="172" y="109"/>
                </a:cubicBezTo>
                <a:cubicBezTo>
                  <a:pt x="177" y="102"/>
                  <a:pt x="179" y="89"/>
                  <a:pt x="179" y="77"/>
                </a:cubicBezTo>
                <a:cubicBezTo>
                  <a:pt x="180" y="79"/>
                  <a:pt x="180" y="81"/>
                  <a:pt x="180" y="84"/>
                </a:cubicBezTo>
                <a:cubicBezTo>
                  <a:pt x="180" y="86"/>
                  <a:pt x="180" y="86"/>
                  <a:pt x="180" y="86"/>
                </a:cubicBezTo>
                <a:cubicBezTo>
                  <a:pt x="216" y="63"/>
                  <a:pt x="216" y="63"/>
                  <a:pt x="216" y="63"/>
                </a:cubicBezTo>
                <a:cubicBezTo>
                  <a:pt x="119" y="0"/>
                  <a:pt x="119" y="0"/>
                  <a:pt x="119" y="0"/>
                </a:cubicBezTo>
                <a:cubicBezTo>
                  <a:pt x="21" y="63"/>
                  <a:pt x="21" y="63"/>
                  <a:pt x="21" y="63"/>
                </a:cubicBezTo>
                <a:cubicBezTo>
                  <a:pt x="30" y="69"/>
                  <a:pt x="30" y="69"/>
                  <a:pt x="30" y="69"/>
                </a:cubicBezTo>
                <a:cubicBezTo>
                  <a:pt x="30" y="82"/>
                  <a:pt x="30" y="82"/>
                  <a:pt x="30" y="82"/>
                </a:cubicBezTo>
                <a:cubicBezTo>
                  <a:pt x="29" y="82"/>
                  <a:pt x="27" y="84"/>
                  <a:pt x="27" y="85"/>
                </a:cubicBezTo>
                <a:cubicBezTo>
                  <a:pt x="27" y="87"/>
                  <a:pt x="28" y="88"/>
                  <a:pt x="29" y="89"/>
                </a:cubicBezTo>
                <a:cubicBezTo>
                  <a:pt x="21" y="133"/>
                  <a:pt x="21" y="133"/>
                  <a:pt x="21" y="133"/>
                </a:cubicBezTo>
                <a:cubicBezTo>
                  <a:pt x="41" y="133"/>
                  <a:pt x="41" y="133"/>
                  <a:pt x="41" y="133"/>
                </a:cubicBezTo>
                <a:cubicBezTo>
                  <a:pt x="33" y="89"/>
                  <a:pt x="33" y="89"/>
                  <a:pt x="33" y="89"/>
                </a:cubicBezTo>
                <a:cubicBezTo>
                  <a:pt x="34" y="88"/>
                  <a:pt x="35" y="87"/>
                  <a:pt x="35" y="85"/>
                </a:cubicBezTo>
                <a:cubicBezTo>
                  <a:pt x="35" y="84"/>
                  <a:pt x="34" y="82"/>
                  <a:pt x="32" y="82"/>
                </a:cubicBezTo>
                <a:cubicBezTo>
                  <a:pt x="32" y="70"/>
                  <a:pt x="32" y="70"/>
                  <a:pt x="32" y="70"/>
                </a:cubicBezTo>
                <a:cubicBezTo>
                  <a:pt x="57" y="86"/>
                  <a:pt x="57" y="86"/>
                  <a:pt x="57" y="86"/>
                </a:cubicBezTo>
                <a:cubicBezTo>
                  <a:pt x="57" y="85"/>
                  <a:pt x="57" y="85"/>
                  <a:pt x="57" y="85"/>
                </a:cubicBezTo>
                <a:cubicBezTo>
                  <a:pt x="57" y="87"/>
                  <a:pt x="57" y="89"/>
                  <a:pt x="58" y="92"/>
                </a:cubicBezTo>
                <a:cubicBezTo>
                  <a:pt x="60" y="100"/>
                  <a:pt x="64" y="100"/>
                  <a:pt x="67" y="109"/>
                </a:cubicBezTo>
                <a:cubicBezTo>
                  <a:pt x="67" y="109"/>
                  <a:pt x="67" y="110"/>
                  <a:pt x="67" y="110"/>
                </a:cubicBezTo>
                <a:cubicBezTo>
                  <a:pt x="67" y="110"/>
                  <a:pt x="67" y="110"/>
                  <a:pt x="67" y="110"/>
                </a:cubicBezTo>
                <a:cubicBezTo>
                  <a:pt x="66" y="111"/>
                  <a:pt x="66" y="113"/>
                  <a:pt x="65" y="113"/>
                </a:cubicBezTo>
                <a:cubicBezTo>
                  <a:pt x="61" y="114"/>
                  <a:pt x="61" y="116"/>
                  <a:pt x="62" y="118"/>
                </a:cubicBezTo>
                <a:cubicBezTo>
                  <a:pt x="62" y="120"/>
                  <a:pt x="65" y="133"/>
                  <a:pt x="66" y="138"/>
                </a:cubicBezTo>
                <a:cubicBezTo>
                  <a:pt x="67" y="141"/>
                  <a:pt x="70" y="144"/>
                  <a:pt x="70" y="148"/>
                </a:cubicBezTo>
                <a:cubicBezTo>
                  <a:pt x="72" y="155"/>
                  <a:pt x="75" y="161"/>
                  <a:pt x="80" y="166"/>
                </a:cubicBezTo>
                <a:cubicBezTo>
                  <a:pt x="81" y="167"/>
                  <a:pt x="82" y="169"/>
                  <a:pt x="82" y="170"/>
                </a:cubicBezTo>
                <a:cubicBezTo>
                  <a:pt x="81" y="175"/>
                  <a:pt x="81" y="181"/>
                  <a:pt x="80" y="186"/>
                </a:cubicBezTo>
                <a:cubicBezTo>
                  <a:pt x="80" y="187"/>
                  <a:pt x="78" y="189"/>
                  <a:pt x="77" y="189"/>
                </a:cubicBezTo>
                <a:cubicBezTo>
                  <a:pt x="73" y="190"/>
                  <a:pt x="72" y="193"/>
                  <a:pt x="71" y="195"/>
                </a:cubicBezTo>
                <a:cubicBezTo>
                  <a:pt x="70" y="199"/>
                  <a:pt x="69" y="203"/>
                  <a:pt x="67" y="206"/>
                </a:cubicBezTo>
                <a:cubicBezTo>
                  <a:pt x="67" y="207"/>
                  <a:pt x="65" y="209"/>
                  <a:pt x="64" y="209"/>
                </a:cubicBezTo>
                <a:cubicBezTo>
                  <a:pt x="56" y="212"/>
                  <a:pt x="49" y="214"/>
                  <a:pt x="41" y="217"/>
                </a:cubicBezTo>
                <a:cubicBezTo>
                  <a:pt x="33" y="220"/>
                  <a:pt x="12" y="233"/>
                  <a:pt x="4" y="237"/>
                </a:cubicBezTo>
                <a:cubicBezTo>
                  <a:pt x="0" y="239"/>
                  <a:pt x="2" y="256"/>
                  <a:pt x="2" y="256"/>
                </a:cubicBezTo>
                <a:cubicBezTo>
                  <a:pt x="235" y="256"/>
                  <a:pt x="235" y="256"/>
                  <a:pt x="235" y="256"/>
                </a:cubicBezTo>
                <a:cubicBezTo>
                  <a:pt x="235" y="256"/>
                  <a:pt x="238" y="238"/>
                  <a:pt x="233" y="236"/>
                </a:cubicBezTo>
                <a:close/>
              </a:path>
            </a:pathLst>
          </a:custGeom>
          <a:solidFill>
            <a:srgbClr val="DEDDDA"/>
          </a:solidFill>
          <a:ln>
            <a:noFill/>
          </a:ln>
        </p:spPr>
        <p:txBody>
          <a:bodyPr/>
          <a:lstStyle/>
          <a:p>
            <a:pPr defTabSz="914400"/>
            <a:endParaRPr lang="zh-CN" altLang="en-US" sz="1200">
              <a:solidFill>
                <a:srgbClr val="E9E8E6"/>
              </a:solidFill>
              <a:latin typeface="Calibri Light"/>
              <a:ea typeface="微软雅黑 Ligh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491"/>
                                        </p:tgtEl>
                                        <p:attrNameLst>
                                          <p:attrName>style.visibility</p:attrName>
                                        </p:attrNameLst>
                                      </p:cBhvr>
                                      <p:to>
                                        <p:strVal val="visible"/>
                                      </p:to>
                                    </p:set>
                                    <p:anim calcmode="lin" valueType="num">
                                      <p:cBhvr>
                                        <p:cTn id="7" dur="800" fill="hold"/>
                                        <p:tgtEl>
                                          <p:spTgt spid="491"/>
                                        </p:tgtEl>
                                        <p:attrNameLst>
                                          <p:attrName>ppt_w</p:attrName>
                                        </p:attrNameLst>
                                      </p:cBhvr>
                                      <p:tavLst>
                                        <p:tav tm="0">
                                          <p:val>
                                            <p:fltVal val="0"/>
                                          </p:val>
                                        </p:tav>
                                        <p:tav tm="100000">
                                          <p:val>
                                            <p:strVal val="#ppt_w"/>
                                          </p:val>
                                        </p:tav>
                                      </p:tavLst>
                                    </p:anim>
                                    <p:anim calcmode="lin" valueType="num">
                                      <p:cBhvr>
                                        <p:cTn id="8" dur="800" fill="hold"/>
                                        <p:tgtEl>
                                          <p:spTgt spid="491"/>
                                        </p:tgtEl>
                                        <p:attrNameLst>
                                          <p:attrName>ppt_h</p:attrName>
                                        </p:attrNameLst>
                                      </p:cBhvr>
                                      <p:tavLst>
                                        <p:tav tm="0">
                                          <p:val>
                                            <p:strVal val="#ppt_h"/>
                                          </p:val>
                                        </p:tav>
                                        <p:tav tm="100000">
                                          <p:val>
                                            <p:strVal val="#ppt_h"/>
                                          </p:val>
                                        </p:tav>
                                      </p:tavLst>
                                    </p:anim>
                                  </p:childTnLst>
                                </p:cTn>
                              </p:par>
                            </p:childTnLst>
                          </p:cTn>
                        </p:par>
                        <p:par>
                          <p:cTn id="9" fill="hold">
                            <p:stCondLst>
                              <p:cond delay="1000"/>
                            </p:stCondLst>
                            <p:childTnLst>
                              <p:par>
                                <p:cTn id="10" presetID="56" presetClass="entr" presetSubtype="0" fill="hold" grpId="0" nodeType="afterEffect">
                                  <p:stCondLst>
                                    <p:cond delay="0"/>
                                  </p:stCondLst>
                                  <p:iterate type="lt">
                                    <p:tmPct val="10000"/>
                                  </p:iterate>
                                  <p:childTnLst>
                                    <p:set>
                                      <p:cBhvr>
                                        <p:cTn id="11" dur="1" fill="hold">
                                          <p:stCondLst>
                                            <p:cond delay="0"/>
                                          </p:stCondLst>
                                        </p:cTn>
                                        <p:tgtEl>
                                          <p:spTgt spid="490"/>
                                        </p:tgtEl>
                                        <p:attrNameLst>
                                          <p:attrName>style.visibility</p:attrName>
                                        </p:attrNameLst>
                                      </p:cBhvr>
                                      <p:to>
                                        <p:strVal val="visible"/>
                                      </p:to>
                                    </p:set>
                                    <p:anim by="(-#ppt_w*2)" calcmode="lin" valueType="num">
                                      <p:cBhvr rctx="PPT">
                                        <p:cTn id="12" dur="500" autoRev="1" fill="hold">
                                          <p:stCondLst>
                                            <p:cond delay="0"/>
                                          </p:stCondLst>
                                        </p:cTn>
                                        <p:tgtEl>
                                          <p:spTgt spid="490"/>
                                        </p:tgtEl>
                                        <p:attrNameLst>
                                          <p:attrName>ppt_w</p:attrName>
                                        </p:attrNameLst>
                                      </p:cBhvr>
                                    </p:anim>
                                    <p:anim by="(#ppt_w*0.50)" calcmode="lin" valueType="num">
                                      <p:cBhvr>
                                        <p:cTn id="13" dur="500" decel="50000" autoRev="1" fill="hold">
                                          <p:stCondLst>
                                            <p:cond delay="0"/>
                                          </p:stCondLst>
                                        </p:cTn>
                                        <p:tgtEl>
                                          <p:spTgt spid="490"/>
                                        </p:tgtEl>
                                        <p:attrNameLst>
                                          <p:attrName>ppt_x</p:attrName>
                                        </p:attrNameLst>
                                      </p:cBhvr>
                                    </p:anim>
                                    <p:anim from="(-#ppt_h/2)" to="(#ppt_y)" calcmode="lin" valueType="num">
                                      <p:cBhvr>
                                        <p:cTn id="14" dur="1000" fill="hold">
                                          <p:stCondLst>
                                            <p:cond delay="0"/>
                                          </p:stCondLst>
                                        </p:cTn>
                                        <p:tgtEl>
                                          <p:spTgt spid="490"/>
                                        </p:tgtEl>
                                        <p:attrNameLst>
                                          <p:attrName>ppt_y</p:attrName>
                                        </p:attrNameLst>
                                      </p:cBhvr>
                                    </p:anim>
                                    <p:animRot by="21600000">
                                      <p:cBhvr>
                                        <p:cTn id="15" dur="1000" fill="hold">
                                          <p:stCondLst>
                                            <p:cond delay="0"/>
                                          </p:stCondLst>
                                        </p:cTn>
                                        <p:tgtEl>
                                          <p:spTgt spid="490"/>
                                        </p:tgtEl>
                                        <p:attrNameLst>
                                          <p:attrName>r</p:attrName>
                                        </p:attrNameLst>
                                      </p:cBhvr>
                                    </p:animRot>
                                  </p:childTnLst>
                                </p:cTn>
                              </p:par>
                            </p:childTnLst>
                          </p:cTn>
                        </p:par>
                        <p:par>
                          <p:cTn id="16" fill="hold">
                            <p:stCondLst>
                              <p:cond delay="3200"/>
                            </p:stCondLst>
                            <p:childTnLst>
                              <p:par>
                                <p:cTn id="17" presetID="22" presetClass="entr" presetSubtype="8" fill="hold" grpId="0" nodeType="afterEffect">
                                  <p:stCondLst>
                                    <p:cond delay="0"/>
                                  </p:stCondLst>
                                  <p:childTnLst>
                                    <p:set>
                                      <p:cBhvr>
                                        <p:cTn id="18" dur="1" fill="hold">
                                          <p:stCondLst>
                                            <p:cond delay="0"/>
                                          </p:stCondLst>
                                        </p:cTn>
                                        <p:tgtEl>
                                          <p:spTgt spid="489"/>
                                        </p:tgtEl>
                                        <p:attrNameLst>
                                          <p:attrName>style.visibility</p:attrName>
                                        </p:attrNameLst>
                                      </p:cBhvr>
                                      <p:to>
                                        <p:strVal val="visible"/>
                                      </p:to>
                                    </p:set>
                                    <p:animEffect transition="in" filter="wipe(left)">
                                      <p:cBhvr>
                                        <p:cTn id="19" dur="500"/>
                                        <p:tgtEl>
                                          <p:spTgt spid="489"/>
                                        </p:tgtEl>
                                      </p:cBhvr>
                                    </p:animEffect>
                                  </p:childTnLst>
                                </p:cTn>
                              </p:par>
                            </p:childTnLst>
                          </p:cTn>
                        </p:par>
                        <p:par>
                          <p:cTn id="20" fill="hold">
                            <p:stCondLst>
                              <p:cond delay="3700"/>
                            </p:stCondLst>
                            <p:childTnLst>
                              <p:par>
                                <p:cTn id="21" presetID="42" presetClass="entr" presetSubtype="0" fill="hold" nodeType="afterEffect">
                                  <p:stCondLst>
                                    <p:cond delay="0"/>
                                  </p:stCondLst>
                                  <p:iterate type="lt">
                                    <p:tmPct val="10000"/>
                                  </p:iterate>
                                  <p:childTnLst>
                                    <p:set>
                                      <p:cBhvr>
                                        <p:cTn id="22" dur="1" fill="hold">
                                          <p:stCondLst>
                                            <p:cond delay="0"/>
                                          </p:stCondLst>
                                        </p:cTn>
                                        <p:tgtEl>
                                          <p:spTgt spid="494"/>
                                        </p:tgtEl>
                                        <p:attrNameLst>
                                          <p:attrName>style.visibility</p:attrName>
                                        </p:attrNameLst>
                                      </p:cBhvr>
                                      <p:to>
                                        <p:strVal val="visible"/>
                                      </p:to>
                                    </p:set>
                                    <p:animEffect transition="in" filter="fade">
                                      <p:cBhvr>
                                        <p:cTn id="23" dur="800"/>
                                        <p:tgtEl>
                                          <p:spTgt spid="494"/>
                                        </p:tgtEl>
                                      </p:cBhvr>
                                    </p:animEffect>
                                    <p:anim calcmode="lin" valueType="num">
                                      <p:cBhvr>
                                        <p:cTn id="24" dur="800" fill="hold"/>
                                        <p:tgtEl>
                                          <p:spTgt spid="494"/>
                                        </p:tgtEl>
                                        <p:attrNameLst>
                                          <p:attrName>ppt_x</p:attrName>
                                        </p:attrNameLst>
                                      </p:cBhvr>
                                      <p:tavLst>
                                        <p:tav tm="0">
                                          <p:val>
                                            <p:strVal val="#ppt_x"/>
                                          </p:val>
                                        </p:tav>
                                        <p:tav tm="100000">
                                          <p:val>
                                            <p:strVal val="#ppt_x"/>
                                          </p:val>
                                        </p:tav>
                                      </p:tavLst>
                                    </p:anim>
                                    <p:anim calcmode="lin" valueType="num">
                                      <p:cBhvr>
                                        <p:cTn id="25" dur="800" fill="hold"/>
                                        <p:tgtEl>
                                          <p:spTgt spid="494"/>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493"/>
                                        </p:tgtEl>
                                        <p:attrNameLst>
                                          <p:attrName>style.visibility</p:attrName>
                                        </p:attrNameLst>
                                      </p:cBhvr>
                                      <p:to>
                                        <p:strVal val="visible"/>
                                      </p:to>
                                    </p:set>
                                    <p:animEffect transition="in" filter="fade">
                                      <p:cBhvr>
                                        <p:cTn id="28" dur="1000"/>
                                        <p:tgtEl>
                                          <p:spTgt spid="493"/>
                                        </p:tgtEl>
                                      </p:cBhvr>
                                    </p:animEffect>
                                    <p:anim calcmode="lin" valueType="num">
                                      <p:cBhvr>
                                        <p:cTn id="29" dur="1000" fill="hold"/>
                                        <p:tgtEl>
                                          <p:spTgt spid="493"/>
                                        </p:tgtEl>
                                        <p:attrNameLst>
                                          <p:attrName>ppt_x</p:attrName>
                                        </p:attrNameLst>
                                      </p:cBhvr>
                                      <p:tavLst>
                                        <p:tav tm="0">
                                          <p:val>
                                            <p:strVal val="#ppt_x"/>
                                          </p:val>
                                        </p:tav>
                                        <p:tav tm="100000">
                                          <p:val>
                                            <p:strVal val="#ppt_x"/>
                                          </p:val>
                                        </p:tav>
                                      </p:tavLst>
                                    </p:anim>
                                    <p:anim calcmode="lin" valueType="num">
                                      <p:cBhvr>
                                        <p:cTn id="30" dur="1000" fill="hold"/>
                                        <p:tgtEl>
                                          <p:spTgt spid="493"/>
                                        </p:tgtEl>
                                        <p:attrNameLst>
                                          <p:attrName>ppt_y</p:attrName>
                                        </p:attrNameLst>
                                      </p:cBhvr>
                                      <p:tavLst>
                                        <p:tav tm="0">
                                          <p:val>
                                            <p:strVal val="#ppt_y+.1"/>
                                          </p:val>
                                        </p:tav>
                                        <p:tav tm="100000">
                                          <p:val>
                                            <p:strVal val="#ppt_y"/>
                                          </p:val>
                                        </p:tav>
                                      </p:tavLst>
                                    </p:anim>
                                  </p:childTnLst>
                                </p:cTn>
                              </p:par>
                            </p:childTnLst>
                          </p:cTn>
                        </p:par>
                        <p:par>
                          <p:cTn id="31" fill="hold">
                            <p:stCondLst>
                              <p:cond delay="4700"/>
                            </p:stCondLst>
                            <p:childTnLst>
                              <p:par>
                                <p:cTn id="32" presetID="42" presetClass="entr" presetSubtype="0" fill="hold" nodeType="afterEffect">
                                  <p:stCondLst>
                                    <p:cond delay="0"/>
                                  </p:stCondLst>
                                  <p:iterate type="lt">
                                    <p:tmPct val="10000"/>
                                  </p:iterate>
                                  <p:childTnLst>
                                    <p:set>
                                      <p:cBhvr>
                                        <p:cTn id="33" dur="1" fill="hold">
                                          <p:stCondLst>
                                            <p:cond delay="0"/>
                                          </p:stCondLst>
                                        </p:cTn>
                                        <p:tgtEl>
                                          <p:spTgt spid="495"/>
                                        </p:tgtEl>
                                        <p:attrNameLst>
                                          <p:attrName>style.visibility</p:attrName>
                                        </p:attrNameLst>
                                      </p:cBhvr>
                                      <p:to>
                                        <p:strVal val="visible"/>
                                      </p:to>
                                    </p:set>
                                    <p:animEffect transition="in" filter="fade">
                                      <p:cBhvr>
                                        <p:cTn id="34" dur="800"/>
                                        <p:tgtEl>
                                          <p:spTgt spid="495"/>
                                        </p:tgtEl>
                                      </p:cBhvr>
                                    </p:animEffect>
                                    <p:anim calcmode="lin" valueType="num">
                                      <p:cBhvr>
                                        <p:cTn id="35" dur="800" fill="hold"/>
                                        <p:tgtEl>
                                          <p:spTgt spid="495"/>
                                        </p:tgtEl>
                                        <p:attrNameLst>
                                          <p:attrName>ppt_x</p:attrName>
                                        </p:attrNameLst>
                                      </p:cBhvr>
                                      <p:tavLst>
                                        <p:tav tm="0">
                                          <p:val>
                                            <p:strVal val="#ppt_x"/>
                                          </p:val>
                                        </p:tav>
                                        <p:tav tm="100000">
                                          <p:val>
                                            <p:strVal val="#ppt_x"/>
                                          </p:val>
                                        </p:tav>
                                      </p:tavLst>
                                    </p:anim>
                                    <p:anim calcmode="lin" valueType="num">
                                      <p:cBhvr>
                                        <p:cTn id="36" dur="800" fill="hold"/>
                                        <p:tgtEl>
                                          <p:spTgt spid="495"/>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492"/>
                                        </p:tgtEl>
                                        <p:attrNameLst>
                                          <p:attrName>style.visibility</p:attrName>
                                        </p:attrNameLst>
                                      </p:cBhvr>
                                      <p:to>
                                        <p:strVal val="visible"/>
                                      </p:to>
                                    </p:set>
                                    <p:animEffect transition="in" filter="fade">
                                      <p:cBhvr>
                                        <p:cTn id="39" dur="1000"/>
                                        <p:tgtEl>
                                          <p:spTgt spid="492"/>
                                        </p:tgtEl>
                                      </p:cBhvr>
                                    </p:animEffect>
                                    <p:anim calcmode="lin" valueType="num">
                                      <p:cBhvr>
                                        <p:cTn id="40" dur="1000" fill="hold"/>
                                        <p:tgtEl>
                                          <p:spTgt spid="492"/>
                                        </p:tgtEl>
                                        <p:attrNameLst>
                                          <p:attrName>ppt_x</p:attrName>
                                        </p:attrNameLst>
                                      </p:cBhvr>
                                      <p:tavLst>
                                        <p:tav tm="0">
                                          <p:val>
                                            <p:strVal val="#ppt_x"/>
                                          </p:val>
                                        </p:tav>
                                        <p:tav tm="100000">
                                          <p:val>
                                            <p:strVal val="#ppt_x"/>
                                          </p:val>
                                        </p:tav>
                                      </p:tavLst>
                                    </p:anim>
                                    <p:anim calcmode="lin" valueType="num">
                                      <p:cBhvr>
                                        <p:cTn id="41" dur="1000" fill="hold"/>
                                        <p:tgtEl>
                                          <p:spTgt spid="49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9" grpId="0"/>
      <p:bldP spid="490" grpId="0"/>
      <p:bldP spid="492" grpId="0"/>
      <p:bldP spid="49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3791744" y="1700809"/>
            <a:ext cx="7392821" cy="1933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prstClr val="white"/>
              </a:solidFill>
              <a:latin typeface="Calibri" panose="020F0502020204030204"/>
              <a:ea typeface="宋体" pitchFamily="2" charset="-122"/>
            </a:endParaRPr>
          </a:p>
        </p:txBody>
      </p:sp>
      <p:sp>
        <p:nvSpPr>
          <p:cNvPr id="28" name="等腰三角形 5"/>
          <p:cNvSpPr/>
          <p:nvPr/>
        </p:nvSpPr>
        <p:spPr>
          <a:xfrm rot="5400000">
            <a:off x="1473045" y="1427220"/>
            <a:ext cx="1933624" cy="2480803"/>
          </a:xfrm>
          <a:custGeom>
            <a:avLst/>
            <a:gdLst/>
            <a:ahLst/>
            <a:cxnLst/>
            <a:rect l="l" t="t" r="r" b="b"/>
            <a:pathLst>
              <a:path w="1450218" h="1860602">
                <a:moveTo>
                  <a:pt x="0" y="1860602"/>
                </a:moveTo>
                <a:lnTo>
                  <a:pt x="0" y="132410"/>
                </a:lnTo>
                <a:lnTo>
                  <a:pt x="582757" y="132410"/>
                </a:lnTo>
                <a:lnTo>
                  <a:pt x="725109" y="0"/>
                </a:lnTo>
                <a:lnTo>
                  <a:pt x="867461" y="132410"/>
                </a:lnTo>
                <a:lnTo>
                  <a:pt x="1450218" y="132410"/>
                </a:lnTo>
                <a:lnTo>
                  <a:pt x="1450218" y="186060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prstClr val="white"/>
              </a:solidFill>
              <a:latin typeface="Calibri" panose="020F0502020204030204"/>
              <a:ea typeface="宋体" pitchFamily="2" charset="-122"/>
            </a:endParaRPr>
          </a:p>
        </p:txBody>
      </p:sp>
      <p:sp>
        <p:nvSpPr>
          <p:cNvPr id="29" name="TextBox 28"/>
          <p:cNvSpPr txBox="1"/>
          <p:nvPr/>
        </p:nvSpPr>
        <p:spPr>
          <a:xfrm>
            <a:off x="4372943" y="2216216"/>
            <a:ext cx="6336704" cy="1025602"/>
          </a:xfrm>
          <a:prstGeom prst="rect">
            <a:avLst/>
          </a:prstGeom>
          <a:noFill/>
        </p:spPr>
        <p:txBody>
          <a:bodyPr wrap="square" lIns="0" tIns="0" rIns="0" bIns="0" rtlCol="0">
            <a:spAutoFit/>
          </a:bodyPr>
          <a:lstStyle/>
          <a:p>
            <a:pPr defTabSz="1219200"/>
            <a:r>
              <a:rPr lang="zh-CN" altLang="en-US" sz="1335" dirty="0">
                <a:solidFill>
                  <a:prstClr val="white"/>
                </a:solidFill>
                <a:latin typeface="微软雅黑" panose="020B0503020204020204" pitchFamily="34" charset="-122"/>
                <a:ea typeface="微软雅黑" panose="020B0503020204020204" pitchFamily="34" charset="-122"/>
              </a:rPr>
              <a:t>详写内容</a:t>
            </a:r>
            <a:r>
              <a:rPr lang="en-US" altLang="zh-CN" sz="1335" dirty="0">
                <a:solidFill>
                  <a:prstClr val="white"/>
                </a:solidFill>
                <a:latin typeface="微软雅黑" panose="020B0503020204020204" pitchFamily="34" charset="-122"/>
                <a:ea typeface="微软雅黑" panose="020B0503020204020204" pitchFamily="34" charset="-122"/>
              </a:rPr>
              <a:t>……</a:t>
            </a:r>
            <a:r>
              <a:rPr lang="zh-CN" altLang="en-US" sz="1335" dirty="0">
                <a:solidFill>
                  <a:prstClr val="white"/>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点击输入本栏的具体文字，简明扼要的说明分项内容，此为概念图解，请根据您的具体内容酌情修改。详写内容</a:t>
            </a:r>
            <a:r>
              <a:rPr lang="en-US" altLang="zh-CN" sz="1335" dirty="0">
                <a:solidFill>
                  <a:prstClr val="white"/>
                </a:solidFill>
                <a:latin typeface="微软雅黑" panose="020B0503020204020204" pitchFamily="34" charset="-122"/>
                <a:ea typeface="微软雅黑" panose="020B0503020204020204" pitchFamily="34" charset="-122"/>
              </a:rPr>
              <a:t>……</a:t>
            </a:r>
            <a:r>
              <a:rPr lang="zh-CN" altLang="en-US" sz="1335" dirty="0">
                <a:solidFill>
                  <a:prstClr val="white"/>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335" dirty="0">
              <a:solidFill>
                <a:prstClr val="white"/>
              </a:solidFill>
              <a:latin typeface="微软雅黑" panose="020B0503020204020204" pitchFamily="34" charset="-122"/>
              <a:ea typeface="微软雅黑" panose="020B0503020204020204" pitchFamily="34" charset="-122"/>
            </a:endParaRPr>
          </a:p>
          <a:p>
            <a:pPr defTabSz="1219200"/>
            <a:endParaRPr lang="en-US" altLang="zh-CN" sz="1335" dirty="0">
              <a:solidFill>
                <a:prstClr val="white"/>
              </a:solidFill>
              <a:latin typeface="微软雅黑" panose="020B0503020204020204" pitchFamily="34" charset="-122"/>
              <a:ea typeface="微软雅黑" panose="020B0503020204020204" pitchFamily="34" charset="-122"/>
            </a:endParaRPr>
          </a:p>
          <a:p>
            <a:pPr algn="just" defTabSz="1219200"/>
            <a:r>
              <a:rPr lang="zh-CN" altLang="en-US" sz="1335" b="1" dirty="0">
                <a:solidFill>
                  <a:prstClr val="white"/>
                </a:solidFill>
                <a:latin typeface="微软雅黑" panose="020B0503020204020204" pitchFamily="34" charset="-122"/>
                <a:ea typeface="微软雅黑" panose="020B0503020204020204" pitchFamily="34" charset="-122"/>
              </a:rPr>
              <a:t>字号请根据你的内容多少，及演示需要调整大小。</a:t>
            </a:r>
            <a:endParaRPr lang="en-US" altLang="zh-CN" sz="1335" b="1" dirty="0">
              <a:solidFill>
                <a:prstClr val="white"/>
              </a:solidFill>
              <a:latin typeface="微软雅黑" panose="020B0503020204020204" pitchFamily="34" charset="-122"/>
              <a:ea typeface="微软雅黑" panose="020B0503020204020204" pitchFamily="34" charset="-122"/>
            </a:endParaRPr>
          </a:p>
        </p:txBody>
      </p:sp>
      <p:sp>
        <p:nvSpPr>
          <p:cNvPr id="30" name="TextBox 29"/>
          <p:cNvSpPr txBox="1"/>
          <p:nvPr/>
        </p:nvSpPr>
        <p:spPr>
          <a:xfrm>
            <a:off x="1768116" y="2190620"/>
            <a:ext cx="1166936" cy="984885"/>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defTabSz="1219200"/>
            <a:r>
              <a:rPr lang="zh-CN" altLang="en-US" sz="3200" b="1" spc="400" dirty="0">
                <a:solidFill>
                  <a:prstClr val="white"/>
                </a:solidFill>
              </a:rPr>
              <a:t>添加标题</a:t>
            </a:r>
            <a:endParaRPr lang="zh-CN" altLang="en-US" sz="3200" b="1" spc="400" dirty="0">
              <a:solidFill>
                <a:prstClr val="white"/>
              </a:solidFill>
            </a:endParaRPr>
          </a:p>
        </p:txBody>
      </p:sp>
      <p:sp>
        <p:nvSpPr>
          <p:cNvPr id="31" name="矩形 30"/>
          <p:cNvSpPr/>
          <p:nvPr/>
        </p:nvSpPr>
        <p:spPr>
          <a:xfrm>
            <a:off x="1199456" y="4066539"/>
            <a:ext cx="7392821" cy="19336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prstClr val="white"/>
              </a:solidFill>
              <a:latin typeface="Calibri" panose="020F0502020204030204"/>
              <a:ea typeface="宋体" pitchFamily="2" charset="-122"/>
            </a:endParaRPr>
          </a:p>
        </p:txBody>
      </p:sp>
      <p:sp>
        <p:nvSpPr>
          <p:cNvPr id="32" name="等腰三角形 30"/>
          <p:cNvSpPr/>
          <p:nvPr/>
        </p:nvSpPr>
        <p:spPr>
          <a:xfrm rot="16200000" flipH="1">
            <a:off x="8977352" y="3792948"/>
            <a:ext cx="1933624" cy="2480803"/>
          </a:xfrm>
          <a:custGeom>
            <a:avLst/>
            <a:gdLst/>
            <a:ahLst/>
            <a:cxnLst/>
            <a:rect l="l" t="t" r="r" b="b"/>
            <a:pathLst>
              <a:path w="1450218" h="1860602">
                <a:moveTo>
                  <a:pt x="0" y="132410"/>
                </a:moveTo>
                <a:lnTo>
                  <a:pt x="0" y="1860602"/>
                </a:lnTo>
                <a:lnTo>
                  <a:pt x="1450218" y="1860602"/>
                </a:lnTo>
                <a:lnTo>
                  <a:pt x="1450218" y="132410"/>
                </a:lnTo>
                <a:lnTo>
                  <a:pt x="867461" y="132410"/>
                </a:lnTo>
                <a:lnTo>
                  <a:pt x="725109" y="0"/>
                </a:lnTo>
                <a:lnTo>
                  <a:pt x="582757" y="13241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prstClr val="white"/>
              </a:solidFill>
              <a:latin typeface="Calibri" panose="020F0502020204030204"/>
              <a:ea typeface="宋体" pitchFamily="2" charset="-122"/>
            </a:endParaRPr>
          </a:p>
        </p:txBody>
      </p:sp>
      <p:sp>
        <p:nvSpPr>
          <p:cNvPr id="33" name="TextBox 32"/>
          <p:cNvSpPr txBox="1"/>
          <p:nvPr/>
        </p:nvSpPr>
        <p:spPr>
          <a:xfrm>
            <a:off x="9448969" y="4556349"/>
            <a:ext cx="1166936" cy="984885"/>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defTabSz="1219200"/>
            <a:r>
              <a:rPr lang="zh-CN" altLang="en-US" sz="3200" b="1" spc="400" dirty="0">
                <a:solidFill>
                  <a:prstClr val="black">
                    <a:lumMod val="75000"/>
                    <a:lumOff val="25000"/>
                  </a:prstClr>
                </a:solidFill>
              </a:rPr>
              <a:t>添加标题</a:t>
            </a:r>
            <a:endParaRPr lang="zh-CN" altLang="en-US" sz="3200" b="1" spc="400" dirty="0">
              <a:solidFill>
                <a:prstClr val="black">
                  <a:lumMod val="75000"/>
                  <a:lumOff val="25000"/>
                </a:prstClr>
              </a:solidFill>
            </a:endParaRPr>
          </a:p>
        </p:txBody>
      </p:sp>
      <p:sp>
        <p:nvSpPr>
          <p:cNvPr id="34" name="TextBox 33"/>
          <p:cNvSpPr txBox="1"/>
          <p:nvPr/>
        </p:nvSpPr>
        <p:spPr>
          <a:xfrm>
            <a:off x="1679509" y="4520389"/>
            <a:ext cx="6624736" cy="1025602"/>
          </a:xfrm>
          <a:prstGeom prst="rect">
            <a:avLst/>
          </a:prstGeom>
          <a:noFill/>
        </p:spPr>
        <p:txBody>
          <a:bodyPr wrap="square" lIns="0" tIns="0" rIns="0" bIns="0" rtlCol="0">
            <a:spAutoFit/>
          </a:bodyPr>
          <a:lstStyle/>
          <a:p>
            <a:pPr defTabSz="1219200"/>
            <a:r>
              <a:rPr lang="zh-CN" altLang="en-US" sz="1335" dirty="0">
                <a:solidFill>
                  <a:prstClr val="black">
                    <a:lumMod val="75000"/>
                    <a:lumOff val="25000"/>
                  </a:prstClr>
                </a:solidFill>
                <a:latin typeface="微软雅黑" panose="020B0503020204020204" pitchFamily="34" charset="-122"/>
                <a:ea typeface="微软雅黑" panose="020B0503020204020204" pitchFamily="34" charset="-122"/>
              </a:rPr>
              <a:t>详写内容</a:t>
            </a:r>
            <a:r>
              <a:rPr lang="en-US" altLang="zh-CN" sz="1335" dirty="0">
                <a:solidFill>
                  <a:prstClr val="black">
                    <a:lumMod val="75000"/>
                    <a:lumOff val="25000"/>
                  </a:prstClr>
                </a:solidFill>
                <a:latin typeface="微软雅黑" panose="020B0503020204020204" pitchFamily="34" charset="-122"/>
                <a:ea typeface="微软雅黑" panose="020B0503020204020204" pitchFamily="34" charset="-122"/>
              </a:rPr>
              <a:t>……</a:t>
            </a:r>
            <a:r>
              <a:rPr lang="zh-CN" altLang="en-US" sz="1335" dirty="0">
                <a:solidFill>
                  <a:prstClr val="black">
                    <a:lumMod val="75000"/>
                    <a:lumOff val="25000"/>
                  </a:prst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点击输入本栏的具体文字，简明扼要的说明分项内容，此为概念图解，请根据您的具体内容酌情修改。详写内容</a:t>
            </a:r>
            <a:r>
              <a:rPr lang="en-US" altLang="zh-CN" sz="1335" dirty="0">
                <a:solidFill>
                  <a:prstClr val="black">
                    <a:lumMod val="75000"/>
                    <a:lumOff val="25000"/>
                  </a:prstClr>
                </a:solidFill>
                <a:latin typeface="微软雅黑" panose="020B0503020204020204" pitchFamily="34" charset="-122"/>
                <a:ea typeface="微软雅黑" panose="020B0503020204020204" pitchFamily="34" charset="-122"/>
              </a:rPr>
              <a:t>……</a:t>
            </a:r>
            <a:r>
              <a:rPr lang="zh-CN" altLang="en-US" sz="1335" dirty="0">
                <a:solidFill>
                  <a:prstClr val="black">
                    <a:lumMod val="75000"/>
                    <a:lumOff val="25000"/>
                  </a:prst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335" dirty="0">
              <a:solidFill>
                <a:prstClr val="black">
                  <a:lumMod val="75000"/>
                  <a:lumOff val="25000"/>
                </a:prstClr>
              </a:solidFill>
              <a:latin typeface="微软雅黑" panose="020B0503020204020204" pitchFamily="34" charset="-122"/>
              <a:ea typeface="微软雅黑" panose="020B0503020204020204" pitchFamily="34" charset="-122"/>
            </a:endParaRPr>
          </a:p>
          <a:p>
            <a:pPr defTabSz="1219200"/>
            <a:endParaRPr lang="en-US" altLang="zh-CN" sz="1335" dirty="0">
              <a:solidFill>
                <a:prstClr val="black">
                  <a:lumMod val="75000"/>
                  <a:lumOff val="25000"/>
                </a:prstClr>
              </a:solidFill>
              <a:latin typeface="微软雅黑" panose="020B0503020204020204" pitchFamily="34" charset="-122"/>
              <a:ea typeface="微软雅黑" panose="020B0503020204020204" pitchFamily="34" charset="-122"/>
            </a:endParaRPr>
          </a:p>
          <a:p>
            <a:pPr algn="just" defTabSz="1219200"/>
            <a:r>
              <a:rPr lang="zh-CN" altLang="en-US" sz="1335" b="1" dirty="0">
                <a:solidFill>
                  <a:prstClr val="black">
                    <a:lumMod val="75000"/>
                    <a:lumOff val="25000"/>
                  </a:prstClr>
                </a:solidFill>
                <a:latin typeface="微软雅黑" panose="020B0503020204020204" pitchFamily="34" charset="-122"/>
                <a:ea typeface="微软雅黑" panose="020B0503020204020204" pitchFamily="34" charset="-122"/>
              </a:rPr>
              <a:t>字号请根据你的内容多少，及演示需要调整大小。</a:t>
            </a:r>
            <a:endParaRPr lang="en-US" altLang="zh-CN" sz="13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1" name="文本框 5" descr="e7d195523061f1c09e9d68d7cf438b91ef959ecb14fc25d26BBA7F7DBC18E55DFF4014AF651F0BF2569D4B6C1DA7F1A4683A481403BD872FC687266AD13265C1DE7C373772FD8728ABDD69ADD03BFF5BE2862BC891DBB79E18FD61712FE23F670D602A332950CB5EC6E6732879E5EF3A14F9D4CF03EEDD9B1B11C039589F903859E45F1985EFBDDB2870384474B44C95"/>
          <p:cNvSpPr txBox="1">
            <a:spLocks noChangeArrowheads="1"/>
          </p:cNvSpPr>
          <p:nvPr/>
        </p:nvSpPr>
        <p:spPr bwMode="auto">
          <a:xfrm>
            <a:off x="5046628" y="451195"/>
            <a:ext cx="2103460" cy="42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914400" fontAlgn="base">
              <a:spcBef>
                <a:spcPct val="0"/>
              </a:spcBef>
              <a:spcAft>
                <a:spcPct val="0"/>
              </a:spcAft>
              <a:defRPr/>
            </a:pPr>
            <a:r>
              <a:rPr lang="zh-CN" altLang="en-US" sz="2135" dirty="0">
                <a:solidFill>
                  <a:srgbClr val="273355"/>
                </a:solidFill>
                <a:latin typeface="微软雅黑"/>
                <a:ea typeface="微软雅黑"/>
              </a:rPr>
              <a:t>研究方法及过程</a:t>
            </a:r>
            <a:endParaRPr lang="zh-CN" altLang="en-US" sz="2135" dirty="0">
              <a:solidFill>
                <a:srgbClr val="273355"/>
              </a:solidFill>
              <a:latin typeface="微软雅黑"/>
              <a:ea typeface="微软雅黑"/>
            </a:endParaRPr>
          </a:p>
        </p:txBody>
      </p:sp>
      <p:sp>
        <p:nvSpPr>
          <p:cNvPr id="12" name="文本框 6"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p:cNvSpPr txBox="1">
            <a:spLocks noChangeArrowheads="1"/>
          </p:cNvSpPr>
          <p:nvPr/>
        </p:nvSpPr>
        <p:spPr bwMode="auto">
          <a:xfrm>
            <a:off x="4789346" y="860247"/>
            <a:ext cx="261802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914400" fontAlgn="base">
              <a:spcBef>
                <a:spcPct val="0"/>
              </a:spcBef>
              <a:spcAft>
                <a:spcPct val="0"/>
              </a:spcAft>
              <a:defRPr/>
            </a:pPr>
            <a:r>
              <a:rPr lang="en-US" altLang="zh-CN" sz="800">
                <a:solidFill>
                  <a:srgbClr val="273355"/>
                </a:solidFill>
                <a:latin typeface="Calibri Light"/>
                <a:ea typeface="方正兰亭黑_GBK"/>
              </a:rPr>
              <a:t>BACKGROUND AND SIGNIFICANCE OF THE SELECTED TOPIC</a:t>
            </a:r>
            <a:endParaRPr lang="en-US" altLang="zh-CN" sz="800">
              <a:solidFill>
                <a:srgbClr val="273355"/>
              </a:solidFill>
              <a:latin typeface="Calibri Light"/>
              <a:ea typeface="方正兰亭黑_GBK"/>
            </a:endParaRPr>
          </a:p>
        </p:txBody>
      </p:sp>
      <p:cxnSp>
        <p:nvCxnSpPr>
          <p:cNvPr id="13" name="直接连接符 12" descr="e7d195523061f1c09e9d68d7cf438b91ef959ecb14fc25d26BBA7F7DBC18E55DFF4014AF651F0BF2569D4B6C1DA7F1A4683A481403BD872FC687266AD13265C1DE7C373772FD8728ABDD69ADD03BFF5BE2862BC891DBB79EEBC94C9DFDC16E04954ED45554D0F6FE8331708ABC4FEC3D44E4750B2445BF76F30C399F0AE1E8D2CAFA469BFF6E14A2A3EF8352258366A5"/>
          <p:cNvCxnSpPr/>
          <p:nvPr/>
        </p:nvCxnSpPr>
        <p:spPr>
          <a:xfrm>
            <a:off x="6017395" y="1107744"/>
            <a:ext cx="161925"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1+#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1+#ppt_w/2"/>
                                          </p:val>
                                        </p:tav>
                                        <p:tav tm="100000">
                                          <p:val>
                                            <p:strVal val="#ppt_x"/>
                                          </p:val>
                                        </p:tav>
                                      </p:tavLst>
                                    </p:anim>
                                    <p:anim calcmode="lin" valueType="num">
                                      <p:cBhvr additive="base">
                                        <p:cTn id="12" dur="500" fill="hold"/>
                                        <p:tgtEl>
                                          <p:spTgt spid="2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0-#ppt_w/2"/>
                                          </p:val>
                                        </p:tav>
                                        <p:tav tm="100000">
                                          <p:val>
                                            <p:strVal val="#ppt_x"/>
                                          </p:val>
                                        </p:tav>
                                      </p:tavLst>
                                    </p:anim>
                                    <p:anim calcmode="lin" valueType="num">
                                      <p:cBhvr additive="base">
                                        <p:cTn id="16" dur="500" fill="hold"/>
                                        <p:tgtEl>
                                          <p:spTgt spid="3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fill="hold"/>
                                        <p:tgtEl>
                                          <p:spTgt spid="28"/>
                                        </p:tgtEl>
                                        <p:attrNameLst>
                                          <p:attrName>ppt_x</p:attrName>
                                        </p:attrNameLst>
                                      </p:cBhvr>
                                      <p:tavLst>
                                        <p:tav tm="0">
                                          <p:val>
                                            <p:strVal val="0-#ppt_w/2"/>
                                          </p:val>
                                        </p:tav>
                                        <p:tav tm="100000">
                                          <p:val>
                                            <p:strVal val="#ppt_x"/>
                                          </p:val>
                                        </p:tav>
                                      </p:tavLst>
                                    </p:anim>
                                    <p:anim calcmode="lin" valueType="num">
                                      <p:cBhvr additive="base">
                                        <p:cTn id="20" dur="500" fill="hold"/>
                                        <p:tgtEl>
                                          <p:spTgt spid="28"/>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 presetClass="entr" presetSubtype="8" fill="hold" grpId="0" nodeType="afterEffect">
                                  <p:stCondLst>
                                    <p:cond delay="0"/>
                                  </p:stCondLst>
                                  <p:childTnLst>
                                    <p:set>
                                      <p:cBhvr>
                                        <p:cTn id="23" dur="1" fill="hold">
                                          <p:stCondLst>
                                            <p:cond delay="0"/>
                                          </p:stCondLst>
                                        </p:cTn>
                                        <p:tgtEl>
                                          <p:spTgt spid="31"/>
                                        </p:tgtEl>
                                        <p:attrNameLst>
                                          <p:attrName>style.visibility</p:attrName>
                                        </p:attrNameLst>
                                      </p:cBhvr>
                                      <p:to>
                                        <p:strVal val="visible"/>
                                      </p:to>
                                    </p:set>
                                    <p:anim calcmode="lin" valueType="num">
                                      <p:cBhvr additive="base">
                                        <p:cTn id="24" dur="500" fill="hold"/>
                                        <p:tgtEl>
                                          <p:spTgt spid="31"/>
                                        </p:tgtEl>
                                        <p:attrNameLst>
                                          <p:attrName>ppt_x</p:attrName>
                                        </p:attrNameLst>
                                      </p:cBhvr>
                                      <p:tavLst>
                                        <p:tav tm="0">
                                          <p:val>
                                            <p:strVal val="0-#ppt_w/2"/>
                                          </p:val>
                                        </p:tav>
                                        <p:tav tm="100000">
                                          <p:val>
                                            <p:strVal val="#ppt_x"/>
                                          </p:val>
                                        </p:tav>
                                      </p:tavLst>
                                    </p:anim>
                                    <p:anim calcmode="lin" valueType="num">
                                      <p:cBhvr additive="base">
                                        <p:cTn id="25" dur="500" fill="hold"/>
                                        <p:tgtEl>
                                          <p:spTgt spid="31"/>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4"/>
                                        </p:tgtEl>
                                        <p:attrNameLst>
                                          <p:attrName>style.visibility</p:attrName>
                                        </p:attrNameLst>
                                      </p:cBhvr>
                                      <p:to>
                                        <p:strVal val="visible"/>
                                      </p:to>
                                    </p:set>
                                    <p:anim calcmode="lin" valueType="num">
                                      <p:cBhvr additive="base">
                                        <p:cTn id="28" dur="500" fill="hold"/>
                                        <p:tgtEl>
                                          <p:spTgt spid="34"/>
                                        </p:tgtEl>
                                        <p:attrNameLst>
                                          <p:attrName>ppt_x</p:attrName>
                                        </p:attrNameLst>
                                      </p:cBhvr>
                                      <p:tavLst>
                                        <p:tav tm="0">
                                          <p:val>
                                            <p:strVal val="0-#ppt_w/2"/>
                                          </p:val>
                                        </p:tav>
                                        <p:tav tm="100000">
                                          <p:val>
                                            <p:strVal val="#ppt_x"/>
                                          </p:val>
                                        </p:tav>
                                      </p:tavLst>
                                    </p:anim>
                                    <p:anim calcmode="lin" valueType="num">
                                      <p:cBhvr additive="base">
                                        <p:cTn id="29" dur="500" fill="hold"/>
                                        <p:tgtEl>
                                          <p:spTgt spid="34"/>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0"/>
                                  </p:stCondLst>
                                  <p:childTnLst>
                                    <p:set>
                                      <p:cBhvr>
                                        <p:cTn id="31" dur="1" fill="hold">
                                          <p:stCondLst>
                                            <p:cond delay="0"/>
                                          </p:stCondLst>
                                        </p:cTn>
                                        <p:tgtEl>
                                          <p:spTgt spid="33"/>
                                        </p:tgtEl>
                                        <p:attrNameLst>
                                          <p:attrName>style.visibility</p:attrName>
                                        </p:attrNameLst>
                                      </p:cBhvr>
                                      <p:to>
                                        <p:strVal val="visible"/>
                                      </p:to>
                                    </p:set>
                                    <p:anim calcmode="lin" valueType="num">
                                      <p:cBhvr additive="base">
                                        <p:cTn id="32" dur="500" fill="hold"/>
                                        <p:tgtEl>
                                          <p:spTgt spid="33"/>
                                        </p:tgtEl>
                                        <p:attrNameLst>
                                          <p:attrName>ppt_x</p:attrName>
                                        </p:attrNameLst>
                                      </p:cBhvr>
                                      <p:tavLst>
                                        <p:tav tm="0">
                                          <p:val>
                                            <p:strVal val="1+#ppt_w/2"/>
                                          </p:val>
                                        </p:tav>
                                        <p:tav tm="100000">
                                          <p:val>
                                            <p:strVal val="#ppt_x"/>
                                          </p:val>
                                        </p:tav>
                                      </p:tavLst>
                                    </p:anim>
                                    <p:anim calcmode="lin" valueType="num">
                                      <p:cBhvr additive="base">
                                        <p:cTn id="33" dur="500" fill="hold"/>
                                        <p:tgtEl>
                                          <p:spTgt spid="33"/>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stCondLst>
                                    <p:cond delay="0"/>
                                  </p:stCondLst>
                                  <p:childTnLst>
                                    <p:set>
                                      <p:cBhvr>
                                        <p:cTn id="35" dur="1" fill="hold">
                                          <p:stCondLst>
                                            <p:cond delay="0"/>
                                          </p:stCondLst>
                                        </p:cTn>
                                        <p:tgtEl>
                                          <p:spTgt spid="32"/>
                                        </p:tgtEl>
                                        <p:attrNameLst>
                                          <p:attrName>style.visibility</p:attrName>
                                        </p:attrNameLst>
                                      </p:cBhvr>
                                      <p:to>
                                        <p:strVal val="visible"/>
                                      </p:to>
                                    </p:set>
                                    <p:anim calcmode="lin" valueType="num">
                                      <p:cBhvr additive="base">
                                        <p:cTn id="36" dur="500" fill="hold"/>
                                        <p:tgtEl>
                                          <p:spTgt spid="32"/>
                                        </p:tgtEl>
                                        <p:attrNameLst>
                                          <p:attrName>ppt_x</p:attrName>
                                        </p:attrNameLst>
                                      </p:cBhvr>
                                      <p:tavLst>
                                        <p:tav tm="0">
                                          <p:val>
                                            <p:strVal val="1+#ppt_w/2"/>
                                          </p:val>
                                        </p:tav>
                                        <p:tav tm="100000">
                                          <p:val>
                                            <p:strVal val="#ppt_x"/>
                                          </p:val>
                                        </p:tav>
                                      </p:tavLst>
                                    </p:anim>
                                    <p:anim calcmode="lin" valueType="num">
                                      <p:cBhvr additive="base">
                                        <p:cTn id="37"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p:bldP spid="30" grpId="0"/>
      <p:bldP spid="31" grpId="0" animBg="1"/>
      <p:bldP spid="32" grpId="0" animBg="1"/>
      <p:bldP spid="33" grpId="0"/>
      <p:bldP spid="3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1538918" y="4310703"/>
            <a:ext cx="1123220" cy="625636"/>
          </a:xfrm>
          <a:prstGeom prst="rect">
            <a:avLst/>
          </a:prstGeom>
          <a:noFill/>
        </p:spPr>
        <p:txBody>
          <a:bodyPr wrap="square" lIns="91391" tIns="45696" rIns="91391" bIns="45696" rtlCol="0" anchor="ctr">
            <a:spAutoFit/>
          </a:bodyPr>
          <a:lstStyle>
            <a:defPPr>
              <a:defRPr lang="zh-CN"/>
            </a:defPPr>
            <a:lvl1pPr algn="ctr">
              <a:defRPr>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defRPr>
            </a:lvl1pPr>
          </a:lstStyle>
          <a:p>
            <a:pPr defTabSz="1219200"/>
            <a:r>
              <a:rPr lang="zh-CN" altLang="en-US" sz="1735" dirty="0">
                <a:solidFill>
                  <a:prstClr val="black">
                    <a:lumMod val="85000"/>
                    <a:lumOff val="15000"/>
                  </a:prstClr>
                </a:solidFill>
              </a:rPr>
              <a:t>点击添加</a:t>
            </a:r>
            <a:endParaRPr lang="en-US" altLang="zh-CN" sz="1735" dirty="0">
              <a:solidFill>
                <a:prstClr val="black">
                  <a:lumMod val="85000"/>
                  <a:lumOff val="15000"/>
                </a:prstClr>
              </a:solidFill>
            </a:endParaRPr>
          </a:p>
          <a:p>
            <a:pPr defTabSz="1219200"/>
            <a:r>
              <a:rPr lang="zh-CN" altLang="en-US" sz="1735" dirty="0">
                <a:solidFill>
                  <a:prstClr val="black">
                    <a:lumMod val="85000"/>
                    <a:lumOff val="15000"/>
                  </a:prstClr>
                </a:solidFill>
              </a:rPr>
              <a:t>文字</a:t>
            </a:r>
            <a:endParaRPr lang="zh-CN" altLang="en-US" sz="1735" dirty="0">
              <a:solidFill>
                <a:prstClr val="black">
                  <a:lumMod val="85000"/>
                  <a:lumOff val="15000"/>
                </a:prstClr>
              </a:solidFill>
            </a:endParaRPr>
          </a:p>
        </p:txBody>
      </p:sp>
      <p:sp>
        <p:nvSpPr>
          <p:cNvPr id="32" name="TextBox 31"/>
          <p:cNvSpPr txBox="1"/>
          <p:nvPr/>
        </p:nvSpPr>
        <p:spPr>
          <a:xfrm>
            <a:off x="3002640" y="2828561"/>
            <a:ext cx="1591227" cy="892312"/>
          </a:xfrm>
          <a:prstGeom prst="rect">
            <a:avLst/>
          </a:prstGeom>
          <a:noFill/>
        </p:spPr>
        <p:txBody>
          <a:bodyPr wrap="square" lIns="91391" tIns="45696" rIns="91391" bIns="45696" rtlCol="0" anchor="ctr">
            <a:spAutoFit/>
          </a:bodyPr>
          <a:lstStyle/>
          <a:p>
            <a:pPr algn="ctr" defTabSz="1219200"/>
            <a:r>
              <a:rPr lang="zh-CN" altLang="en-US" sz="1735" dirty="0">
                <a:solidFill>
                  <a:prstClr val="black">
                    <a:lumMod val="85000"/>
                    <a:lumOff val="15000"/>
                  </a:prstClr>
                </a:solidFill>
                <a:latin typeface="微软雅黑" panose="020B0503020204020204" pitchFamily="34" charset="-122"/>
                <a:ea typeface="微软雅黑" panose="020B0503020204020204" pitchFamily="34" charset="-122"/>
              </a:rPr>
              <a:t>点击添加</a:t>
            </a:r>
            <a:endParaRPr lang="en-US" altLang="zh-CN" sz="1735" dirty="0">
              <a:solidFill>
                <a:prstClr val="black">
                  <a:lumMod val="85000"/>
                  <a:lumOff val="15000"/>
                </a:prstClr>
              </a:solidFill>
              <a:latin typeface="微软雅黑" panose="020B0503020204020204" pitchFamily="34" charset="-122"/>
              <a:ea typeface="微软雅黑" panose="020B0503020204020204" pitchFamily="34" charset="-122"/>
            </a:endParaRPr>
          </a:p>
          <a:p>
            <a:pPr algn="ctr" defTabSz="1219200"/>
            <a:r>
              <a:rPr lang="zh-CN" altLang="en-US" sz="1735" dirty="0">
                <a:solidFill>
                  <a:prstClr val="black">
                    <a:lumMod val="85000"/>
                    <a:lumOff val="15000"/>
                  </a:prstClr>
                </a:solidFill>
                <a:latin typeface="微软雅黑" panose="020B0503020204020204" pitchFamily="34" charset="-122"/>
                <a:ea typeface="微软雅黑" panose="020B0503020204020204" pitchFamily="34" charset="-122"/>
              </a:rPr>
              <a:t>文字点击添加</a:t>
            </a:r>
            <a:endParaRPr lang="en-US" altLang="zh-CN" sz="1735" dirty="0">
              <a:solidFill>
                <a:prstClr val="black">
                  <a:lumMod val="85000"/>
                  <a:lumOff val="15000"/>
                </a:prstClr>
              </a:solidFill>
              <a:latin typeface="微软雅黑" panose="020B0503020204020204" pitchFamily="34" charset="-122"/>
              <a:ea typeface="微软雅黑" panose="020B0503020204020204" pitchFamily="34" charset="-122"/>
            </a:endParaRPr>
          </a:p>
          <a:p>
            <a:pPr algn="ctr" defTabSz="1219200"/>
            <a:r>
              <a:rPr lang="zh-CN" altLang="en-US" sz="1735" dirty="0">
                <a:solidFill>
                  <a:prstClr val="black">
                    <a:lumMod val="85000"/>
                    <a:lumOff val="15000"/>
                  </a:prstClr>
                </a:solidFill>
                <a:latin typeface="微软雅黑" panose="020B0503020204020204" pitchFamily="34" charset="-122"/>
                <a:ea typeface="微软雅黑" panose="020B0503020204020204" pitchFamily="34" charset="-122"/>
              </a:rPr>
              <a:t>文字</a:t>
            </a:r>
            <a:endParaRPr lang="zh-CN" altLang="en-US" sz="1735"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4981526" y="4076870"/>
            <a:ext cx="1123220" cy="625636"/>
          </a:xfrm>
          <a:prstGeom prst="rect">
            <a:avLst/>
          </a:prstGeom>
          <a:noFill/>
        </p:spPr>
        <p:txBody>
          <a:bodyPr wrap="square" lIns="91391" tIns="45696" rIns="91391" bIns="45696" rtlCol="0" anchor="ctr">
            <a:spAutoFit/>
          </a:bodyPr>
          <a:lstStyle>
            <a:defPPr>
              <a:defRPr lang="zh-CN"/>
            </a:defPPr>
            <a:lvl1pPr algn="ctr">
              <a:defRPr sz="16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defRPr>
            </a:lvl1pPr>
          </a:lstStyle>
          <a:p>
            <a:pPr defTabSz="1219200"/>
            <a:r>
              <a:rPr lang="zh-CN" altLang="en-US" sz="1735" dirty="0">
                <a:solidFill>
                  <a:prstClr val="black">
                    <a:lumMod val="85000"/>
                    <a:lumOff val="15000"/>
                  </a:prstClr>
                </a:solidFill>
              </a:rPr>
              <a:t>点击添加</a:t>
            </a:r>
            <a:endParaRPr lang="en-US" altLang="zh-CN" sz="1735" dirty="0">
              <a:solidFill>
                <a:prstClr val="black">
                  <a:lumMod val="85000"/>
                  <a:lumOff val="15000"/>
                </a:prstClr>
              </a:solidFill>
            </a:endParaRPr>
          </a:p>
          <a:p>
            <a:pPr defTabSz="1219200"/>
            <a:r>
              <a:rPr lang="zh-CN" altLang="en-US" sz="1735" dirty="0">
                <a:solidFill>
                  <a:prstClr val="black">
                    <a:lumMod val="85000"/>
                    <a:lumOff val="15000"/>
                  </a:prstClr>
                </a:solidFill>
              </a:rPr>
              <a:t>文字</a:t>
            </a:r>
            <a:endParaRPr lang="zh-CN" altLang="en-US" sz="1735" dirty="0">
              <a:solidFill>
                <a:prstClr val="black">
                  <a:lumMod val="85000"/>
                  <a:lumOff val="15000"/>
                </a:prstClr>
              </a:solidFill>
            </a:endParaRPr>
          </a:p>
        </p:txBody>
      </p:sp>
      <p:sp>
        <p:nvSpPr>
          <p:cNvPr id="35" name="TextBox 34"/>
          <p:cNvSpPr txBox="1"/>
          <p:nvPr/>
        </p:nvSpPr>
        <p:spPr>
          <a:xfrm>
            <a:off x="6423547" y="2995633"/>
            <a:ext cx="1591227" cy="625636"/>
          </a:xfrm>
          <a:prstGeom prst="rect">
            <a:avLst/>
          </a:prstGeom>
          <a:noFill/>
        </p:spPr>
        <p:txBody>
          <a:bodyPr wrap="square" lIns="91391" tIns="45696" rIns="91391" bIns="45696" rtlCol="0" anchor="ctr">
            <a:spAutoFit/>
          </a:bodyPr>
          <a:lstStyle/>
          <a:p>
            <a:pPr algn="ctr" defTabSz="1219200"/>
            <a:r>
              <a:rPr lang="zh-CN" altLang="en-US" sz="1735" dirty="0">
                <a:solidFill>
                  <a:prstClr val="black">
                    <a:lumMod val="85000"/>
                    <a:lumOff val="15000"/>
                  </a:prstClr>
                </a:solidFill>
                <a:latin typeface="微软雅黑" panose="020B0503020204020204" pitchFamily="34" charset="-122"/>
                <a:ea typeface="微软雅黑" panose="020B0503020204020204" pitchFamily="34" charset="-122"/>
              </a:rPr>
              <a:t>点击添加</a:t>
            </a:r>
            <a:endParaRPr lang="en-US" altLang="zh-CN" sz="1735" dirty="0">
              <a:solidFill>
                <a:prstClr val="black">
                  <a:lumMod val="85000"/>
                  <a:lumOff val="15000"/>
                </a:prstClr>
              </a:solidFill>
              <a:latin typeface="微软雅黑" panose="020B0503020204020204" pitchFamily="34" charset="-122"/>
              <a:ea typeface="微软雅黑" panose="020B0503020204020204" pitchFamily="34" charset="-122"/>
            </a:endParaRPr>
          </a:p>
          <a:p>
            <a:pPr algn="ctr" defTabSz="1219200"/>
            <a:r>
              <a:rPr lang="zh-CN" altLang="en-US" sz="1735" dirty="0">
                <a:solidFill>
                  <a:prstClr val="black">
                    <a:lumMod val="85000"/>
                    <a:lumOff val="15000"/>
                  </a:prstClr>
                </a:solidFill>
                <a:latin typeface="微软雅黑" panose="020B0503020204020204" pitchFamily="34" charset="-122"/>
                <a:ea typeface="微软雅黑" panose="020B0503020204020204" pitchFamily="34" charset="-122"/>
              </a:rPr>
              <a:t>文字点击</a:t>
            </a:r>
            <a:endParaRPr lang="zh-CN" altLang="en-US" sz="1735"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36" name="矩形 35"/>
          <p:cNvSpPr/>
          <p:nvPr/>
        </p:nvSpPr>
        <p:spPr>
          <a:xfrm>
            <a:off x="8686939" y="1810729"/>
            <a:ext cx="2590939" cy="3465131"/>
          </a:xfrm>
          <a:prstGeom prst="rect">
            <a:avLst/>
          </a:prstGeom>
        </p:spPr>
        <p:txBody>
          <a:bodyPr wrap="square" lIns="91391" tIns="45696" rIns="91391" bIns="45696">
            <a:spAutoFit/>
          </a:bodyPr>
          <a:lstStyle/>
          <a:p>
            <a:pPr defTabSz="1219200">
              <a:lnSpc>
                <a:spcPct val="150000"/>
              </a:lnSpc>
            </a:pPr>
            <a:r>
              <a:rPr lang="zh-CN" altLang="en-US" sz="2000" b="1" dirty="0">
                <a:solidFill>
                  <a:prstClr val="black">
                    <a:lumMod val="75000"/>
                    <a:lumOff val="25000"/>
                  </a:prstClr>
                </a:solidFill>
                <a:latin typeface="微软雅黑" panose="020B0503020204020204" pitchFamily="34" charset="-122"/>
                <a:ea typeface="微软雅黑" panose="020B0503020204020204" pitchFamily="34" charset="-122"/>
              </a:rPr>
              <a:t>点击添加小标题</a:t>
            </a:r>
            <a:endParaRPr lang="en-US" altLang="zh-CN" sz="2000" b="1" dirty="0">
              <a:solidFill>
                <a:prstClr val="black">
                  <a:lumMod val="75000"/>
                  <a:lumOff val="25000"/>
                </a:prstClr>
              </a:solidFill>
              <a:latin typeface="微软雅黑" panose="020B0503020204020204" pitchFamily="34" charset="-122"/>
              <a:ea typeface="微软雅黑" panose="020B0503020204020204" pitchFamily="34" charset="-122"/>
            </a:endParaRPr>
          </a:p>
          <a:p>
            <a:pPr defTabSz="1219200">
              <a:lnSpc>
                <a:spcPct val="150000"/>
              </a:lnSpc>
            </a:pP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endPar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endParaRPr>
          </a:p>
          <a:p>
            <a:pPr defTabSz="1219200">
              <a:lnSpc>
                <a:spcPct val="150000"/>
              </a:lnSpc>
            </a:pP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endPar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cs typeface="华文黑体" pitchFamily="2" charset="-122"/>
            </a:endParaRPr>
          </a:p>
        </p:txBody>
      </p:sp>
      <p:sp>
        <p:nvSpPr>
          <p:cNvPr id="37" name="Freeform 4"/>
          <p:cNvSpPr/>
          <p:nvPr/>
        </p:nvSpPr>
        <p:spPr bwMode="auto">
          <a:xfrm>
            <a:off x="2622436" y="2121089"/>
            <a:ext cx="2329073" cy="2329832"/>
          </a:xfrm>
          <a:custGeom>
            <a:avLst/>
            <a:gdLst/>
            <a:ahLst/>
            <a:cxnLst/>
            <a:rect l="l" t="t" r="r" b="b"/>
            <a:pathLst>
              <a:path w="2628619" h="2628031">
                <a:moveTo>
                  <a:pt x="1316980" y="400615"/>
                </a:moveTo>
                <a:cubicBezTo>
                  <a:pt x="813885" y="400615"/>
                  <a:pt x="406046" y="809559"/>
                  <a:pt x="406046" y="1314016"/>
                </a:cubicBezTo>
                <a:cubicBezTo>
                  <a:pt x="406046" y="1818473"/>
                  <a:pt x="813885" y="2227417"/>
                  <a:pt x="1316980" y="2227417"/>
                </a:cubicBezTo>
                <a:cubicBezTo>
                  <a:pt x="1820075" y="2227417"/>
                  <a:pt x="2227914" y="1818473"/>
                  <a:pt x="2227914" y="1314016"/>
                </a:cubicBezTo>
                <a:cubicBezTo>
                  <a:pt x="2227914" y="809559"/>
                  <a:pt x="1820075" y="400615"/>
                  <a:pt x="1316980" y="400615"/>
                </a:cubicBezTo>
                <a:close/>
                <a:moveTo>
                  <a:pt x="1151586" y="0"/>
                </a:moveTo>
                <a:lnTo>
                  <a:pt x="1254227" y="145306"/>
                </a:lnTo>
                <a:lnTo>
                  <a:pt x="1316813" y="142801"/>
                </a:lnTo>
                <a:lnTo>
                  <a:pt x="1379399" y="145306"/>
                </a:lnTo>
                <a:lnTo>
                  <a:pt x="1482041" y="0"/>
                </a:lnTo>
                <a:lnTo>
                  <a:pt x="1522096" y="5011"/>
                </a:lnTo>
                <a:lnTo>
                  <a:pt x="1564654" y="12526"/>
                </a:lnTo>
                <a:lnTo>
                  <a:pt x="1617227" y="182885"/>
                </a:lnTo>
                <a:lnTo>
                  <a:pt x="1679813" y="200422"/>
                </a:lnTo>
                <a:lnTo>
                  <a:pt x="1707351" y="210443"/>
                </a:lnTo>
                <a:lnTo>
                  <a:pt x="1737392" y="220464"/>
                </a:lnTo>
                <a:lnTo>
                  <a:pt x="1880089" y="115243"/>
                </a:lnTo>
                <a:lnTo>
                  <a:pt x="1917640" y="132780"/>
                </a:lnTo>
                <a:lnTo>
                  <a:pt x="1955192" y="152822"/>
                </a:lnTo>
                <a:lnTo>
                  <a:pt x="1952689" y="333201"/>
                </a:lnTo>
                <a:lnTo>
                  <a:pt x="2002758" y="368275"/>
                </a:lnTo>
                <a:lnTo>
                  <a:pt x="2027792" y="388317"/>
                </a:lnTo>
                <a:lnTo>
                  <a:pt x="2052827" y="405854"/>
                </a:lnTo>
                <a:lnTo>
                  <a:pt x="2223061" y="348233"/>
                </a:lnTo>
                <a:lnTo>
                  <a:pt x="2253102" y="378296"/>
                </a:lnTo>
                <a:lnTo>
                  <a:pt x="2283144" y="408360"/>
                </a:lnTo>
                <a:lnTo>
                  <a:pt x="2225564" y="578718"/>
                </a:lnTo>
                <a:lnTo>
                  <a:pt x="2263116" y="626318"/>
                </a:lnTo>
                <a:lnTo>
                  <a:pt x="2298164" y="678929"/>
                </a:lnTo>
                <a:lnTo>
                  <a:pt x="2475909" y="676424"/>
                </a:lnTo>
                <a:lnTo>
                  <a:pt x="2495937" y="711498"/>
                </a:lnTo>
                <a:lnTo>
                  <a:pt x="2515964" y="749077"/>
                </a:lnTo>
                <a:lnTo>
                  <a:pt x="2408316" y="891877"/>
                </a:lnTo>
                <a:lnTo>
                  <a:pt x="2428343" y="952004"/>
                </a:lnTo>
                <a:lnTo>
                  <a:pt x="2438357" y="984572"/>
                </a:lnTo>
                <a:lnTo>
                  <a:pt x="2445868" y="1014636"/>
                </a:lnTo>
                <a:lnTo>
                  <a:pt x="2616102" y="1067246"/>
                </a:lnTo>
                <a:lnTo>
                  <a:pt x="2628619" y="1149920"/>
                </a:lnTo>
                <a:lnTo>
                  <a:pt x="2483419" y="1252637"/>
                </a:lnTo>
                <a:lnTo>
                  <a:pt x="2485923" y="1312763"/>
                </a:lnTo>
                <a:lnTo>
                  <a:pt x="2483419" y="1375395"/>
                </a:lnTo>
                <a:lnTo>
                  <a:pt x="2628619" y="1478111"/>
                </a:lnTo>
                <a:lnTo>
                  <a:pt x="2623612" y="1520701"/>
                </a:lnTo>
                <a:lnTo>
                  <a:pt x="2616102" y="1560785"/>
                </a:lnTo>
                <a:lnTo>
                  <a:pt x="2445868" y="1615901"/>
                </a:lnTo>
                <a:lnTo>
                  <a:pt x="2428343" y="1676028"/>
                </a:lnTo>
                <a:lnTo>
                  <a:pt x="2418330" y="1706091"/>
                </a:lnTo>
                <a:lnTo>
                  <a:pt x="2408316" y="1736154"/>
                </a:lnTo>
                <a:lnTo>
                  <a:pt x="2515964" y="1878955"/>
                </a:lnTo>
                <a:lnTo>
                  <a:pt x="2495937" y="1916534"/>
                </a:lnTo>
                <a:lnTo>
                  <a:pt x="2475909" y="1951608"/>
                </a:lnTo>
                <a:lnTo>
                  <a:pt x="2298164" y="1949102"/>
                </a:lnTo>
                <a:lnTo>
                  <a:pt x="2263116" y="2001713"/>
                </a:lnTo>
                <a:lnTo>
                  <a:pt x="2245592" y="2026766"/>
                </a:lnTo>
                <a:lnTo>
                  <a:pt x="2225564" y="2049313"/>
                </a:lnTo>
                <a:lnTo>
                  <a:pt x="2283144" y="2219672"/>
                </a:lnTo>
                <a:lnTo>
                  <a:pt x="2253102" y="2252240"/>
                </a:lnTo>
                <a:lnTo>
                  <a:pt x="2223061" y="2282304"/>
                </a:lnTo>
                <a:lnTo>
                  <a:pt x="2052827" y="2224682"/>
                </a:lnTo>
                <a:lnTo>
                  <a:pt x="2002758" y="2262261"/>
                </a:lnTo>
                <a:lnTo>
                  <a:pt x="1952689" y="2297335"/>
                </a:lnTo>
                <a:lnTo>
                  <a:pt x="1955192" y="2475210"/>
                </a:lnTo>
                <a:lnTo>
                  <a:pt x="1917640" y="2495252"/>
                </a:lnTo>
                <a:lnTo>
                  <a:pt x="1880089" y="2512789"/>
                </a:lnTo>
                <a:lnTo>
                  <a:pt x="1737392" y="2407567"/>
                </a:lnTo>
                <a:lnTo>
                  <a:pt x="1679813" y="2427609"/>
                </a:lnTo>
                <a:lnTo>
                  <a:pt x="1647268" y="2435125"/>
                </a:lnTo>
                <a:lnTo>
                  <a:pt x="1617227" y="2445146"/>
                </a:lnTo>
                <a:lnTo>
                  <a:pt x="1564654" y="2615505"/>
                </a:lnTo>
                <a:lnTo>
                  <a:pt x="1482041" y="2628031"/>
                </a:lnTo>
                <a:lnTo>
                  <a:pt x="1379399" y="2482725"/>
                </a:lnTo>
                <a:lnTo>
                  <a:pt x="1316813" y="2482725"/>
                </a:lnTo>
                <a:lnTo>
                  <a:pt x="1254227" y="2482725"/>
                </a:lnTo>
                <a:lnTo>
                  <a:pt x="1151586" y="2628031"/>
                </a:lnTo>
                <a:lnTo>
                  <a:pt x="1109027" y="2623021"/>
                </a:lnTo>
                <a:lnTo>
                  <a:pt x="1066469" y="2615505"/>
                </a:lnTo>
                <a:lnTo>
                  <a:pt x="1013896" y="2445146"/>
                </a:lnTo>
                <a:lnTo>
                  <a:pt x="953813" y="2427609"/>
                </a:lnTo>
                <a:lnTo>
                  <a:pt x="923772" y="2417588"/>
                </a:lnTo>
                <a:lnTo>
                  <a:pt x="896234" y="2407567"/>
                </a:lnTo>
                <a:lnTo>
                  <a:pt x="753538" y="2512789"/>
                </a:lnTo>
                <a:lnTo>
                  <a:pt x="715986" y="2495252"/>
                </a:lnTo>
                <a:lnTo>
                  <a:pt x="678434" y="2475210"/>
                </a:lnTo>
                <a:lnTo>
                  <a:pt x="680938" y="2297335"/>
                </a:lnTo>
                <a:lnTo>
                  <a:pt x="630869" y="2262261"/>
                </a:lnTo>
                <a:lnTo>
                  <a:pt x="605834" y="2242219"/>
                </a:lnTo>
                <a:lnTo>
                  <a:pt x="580800" y="2224682"/>
                </a:lnTo>
                <a:lnTo>
                  <a:pt x="410566" y="2282304"/>
                </a:lnTo>
                <a:lnTo>
                  <a:pt x="380524" y="2252240"/>
                </a:lnTo>
                <a:lnTo>
                  <a:pt x="350483" y="2219672"/>
                </a:lnTo>
                <a:lnTo>
                  <a:pt x="408062" y="2049313"/>
                </a:lnTo>
                <a:lnTo>
                  <a:pt x="370510" y="2001713"/>
                </a:lnTo>
                <a:lnTo>
                  <a:pt x="335462" y="1949102"/>
                </a:lnTo>
                <a:lnTo>
                  <a:pt x="157717" y="1951608"/>
                </a:lnTo>
                <a:lnTo>
                  <a:pt x="137690" y="1916534"/>
                </a:lnTo>
                <a:lnTo>
                  <a:pt x="117662" y="1878955"/>
                </a:lnTo>
                <a:lnTo>
                  <a:pt x="225310" y="1736154"/>
                </a:lnTo>
                <a:lnTo>
                  <a:pt x="205283" y="1676028"/>
                </a:lnTo>
                <a:lnTo>
                  <a:pt x="195269" y="1645964"/>
                </a:lnTo>
                <a:lnTo>
                  <a:pt x="187759" y="1615901"/>
                </a:lnTo>
                <a:lnTo>
                  <a:pt x="15021" y="1560785"/>
                </a:lnTo>
                <a:lnTo>
                  <a:pt x="0" y="1478111"/>
                </a:lnTo>
                <a:lnTo>
                  <a:pt x="150207" y="1375395"/>
                </a:lnTo>
                <a:lnTo>
                  <a:pt x="147703" y="1312763"/>
                </a:lnTo>
                <a:lnTo>
                  <a:pt x="150207" y="1252637"/>
                </a:lnTo>
                <a:lnTo>
                  <a:pt x="0" y="1149920"/>
                </a:lnTo>
                <a:lnTo>
                  <a:pt x="7510" y="1107331"/>
                </a:lnTo>
                <a:lnTo>
                  <a:pt x="15021" y="1067246"/>
                </a:lnTo>
                <a:lnTo>
                  <a:pt x="187759" y="1014636"/>
                </a:lnTo>
                <a:lnTo>
                  <a:pt x="205283" y="952004"/>
                </a:lnTo>
                <a:lnTo>
                  <a:pt x="215297" y="921941"/>
                </a:lnTo>
                <a:lnTo>
                  <a:pt x="225310" y="891877"/>
                </a:lnTo>
                <a:lnTo>
                  <a:pt x="117662" y="749077"/>
                </a:lnTo>
                <a:lnTo>
                  <a:pt x="137690" y="711498"/>
                </a:lnTo>
                <a:lnTo>
                  <a:pt x="157717" y="676424"/>
                </a:lnTo>
                <a:lnTo>
                  <a:pt x="335462" y="678929"/>
                </a:lnTo>
                <a:lnTo>
                  <a:pt x="370510" y="626318"/>
                </a:lnTo>
                <a:lnTo>
                  <a:pt x="388034" y="601266"/>
                </a:lnTo>
                <a:lnTo>
                  <a:pt x="408062" y="578718"/>
                </a:lnTo>
                <a:lnTo>
                  <a:pt x="350483" y="408360"/>
                </a:lnTo>
                <a:lnTo>
                  <a:pt x="380524" y="378296"/>
                </a:lnTo>
                <a:lnTo>
                  <a:pt x="410566" y="348233"/>
                </a:lnTo>
                <a:lnTo>
                  <a:pt x="580800" y="405854"/>
                </a:lnTo>
                <a:lnTo>
                  <a:pt x="630869" y="368275"/>
                </a:lnTo>
                <a:lnTo>
                  <a:pt x="680938" y="333201"/>
                </a:lnTo>
                <a:lnTo>
                  <a:pt x="678434" y="152822"/>
                </a:lnTo>
                <a:lnTo>
                  <a:pt x="715986" y="132780"/>
                </a:lnTo>
                <a:lnTo>
                  <a:pt x="753538" y="115243"/>
                </a:lnTo>
                <a:lnTo>
                  <a:pt x="896234" y="220464"/>
                </a:lnTo>
                <a:lnTo>
                  <a:pt x="953813" y="200422"/>
                </a:lnTo>
                <a:lnTo>
                  <a:pt x="983855" y="190401"/>
                </a:lnTo>
                <a:lnTo>
                  <a:pt x="1013896" y="182885"/>
                </a:lnTo>
                <a:lnTo>
                  <a:pt x="1066469" y="12526"/>
                </a:lnTo>
                <a:close/>
              </a:path>
            </a:pathLst>
          </a:custGeom>
          <a:solidFill>
            <a:schemeClr val="accent1"/>
          </a:solidFill>
          <a:ln w="3175" cap="flat" cmpd="sng" algn="ctr">
            <a:noFill/>
            <a:prstDash val="solid"/>
          </a:ln>
          <a:effectLst/>
        </p:spPr>
        <p:txBody>
          <a:bodyPr lIns="0" tIns="45696" rIns="0" bIns="45696" anchor="ctr"/>
          <a:lstStyle/>
          <a:p>
            <a:pPr algn="ctr" defTabSz="913765" fontAlgn="base">
              <a:lnSpc>
                <a:spcPct val="120000"/>
              </a:lnSpc>
              <a:spcBef>
                <a:spcPts val="600"/>
              </a:spcBef>
              <a:spcAft>
                <a:spcPts val="600"/>
              </a:spcAft>
              <a:defRPr/>
            </a:pPr>
            <a:endParaRPr lang="en-US" sz="2800" kern="0" dirty="0">
              <a:solidFill>
                <a:sysClr val="window" lastClr="FFFFFF"/>
              </a:solidFill>
              <a:latin typeface="微软雅黑" panose="020B0503020204020204" pitchFamily="34" charset="-122"/>
              <a:ea typeface="微软雅黑" panose="020B0503020204020204" pitchFamily="34" charset="-122"/>
            </a:endParaRPr>
          </a:p>
        </p:txBody>
      </p:sp>
      <p:sp>
        <p:nvSpPr>
          <p:cNvPr id="38" name="Freeform 6"/>
          <p:cNvSpPr/>
          <p:nvPr/>
        </p:nvSpPr>
        <p:spPr bwMode="auto">
          <a:xfrm>
            <a:off x="4611383" y="3390944"/>
            <a:ext cx="1840939" cy="1841541"/>
          </a:xfrm>
          <a:custGeom>
            <a:avLst/>
            <a:gdLst/>
            <a:ahLst/>
            <a:cxnLst/>
            <a:rect l="l" t="t" r="r" b="b"/>
            <a:pathLst>
              <a:path w="1487948" h="1487615">
                <a:moveTo>
                  <a:pt x="743975" y="297790"/>
                </a:moveTo>
                <a:cubicBezTo>
                  <a:pt x="496116" y="297790"/>
                  <a:pt x="295186" y="497479"/>
                  <a:pt x="295186" y="743808"/>
                </a:cubicBezTo>
                <a:cubicBezTo>
                  <a:pt x="295186" y="990137"/>
                  <a:pt x="496116" y="1189826"/>
                  <a:pt x="743975" y="1189826"/>
                </a:cubicBezTo>
                <a:cubicBezTo>
                  <a:pt x="991834" y="1189826"/>
                  <a:pt x="1192764" y="990137"/>
                  <a:pt x="1192764" y="743808"/>
                </a:cubicBezTo>
                <a:cubicBezTo>
                  <a:pt x="1192764" y="497479"/>
                  <a:pt x="991834" y="297790"/>
                  <a:pt x="743975" y="297790"/>
                </a:cubicBezTo>
                <a:close/>
                <a:moveTo>
                  <a:pt x="693753" y="0"/>
                </a:moveTo>
                <a:lnTo>
                  <a:pt x="770837" y="149228"/>
                </a:lnTo>
                <a:lnTo>
                  <a:pt x="801203" y="151560"/>
                </a:lnTo>
                <a:lnTo>
                  <a:pt x="829233" y="153891"/>
                </a:lnTo>
                <a:lnTo>
                  <a:pt x="857264" y="158555"/>
                </a:lnTo>
                <a:lnTo>
                  <a:pt x="885294" y="163218"/>
                </a:lnTo>
                <a:lnTo>
                  <a:pt x="997416" y="41970"/>
                </a:lnTo>
                <a:lnTo>
                  <a:pt x="1018439" y="48965"/>
                </a:lnTo>
                <a:lnTo>
                  <a:pt x="1037126" y="58292"/>
                </a:lnTo>
                <a:lnTo>
                  <a:pt x="1076835" y="74614"/>
                </a:lnTo>
                <a:lnTo>
                  <a:pt x="1069828" y="240164"/>
                </a:lnTo>
                <a:lnTo>
                  <a:pt x="1093186" y="256485"/>
                </a:lnTo>
                <a:lnTo>
                  <a:pt x="1116545" y="272807"/>
                </a:lnTo>
                <a:lnTo>
                  <a:pt x="1139904" y="291461"/>
                </a:lnTo>
                <a:lnTo>
                  <a:pt x="1160927" y="312446"/>
                </a:lnTo>
                <a:lnTo>
                  <a:pt x="1312758" y="261149"/>
                </a:lnTo>
                <a:lnTo>
                  <a:pt x="1340789" y="298456"/>
                </a:lnTo>
                <a:lnTo>
                  <a:pt x="1352468" y="317109"/>
                </a:lnTo>
                <a:lnTo>
                  <a:pt x="1368819" y="335763"/>
                </a:lnTo>
                <a:lnTo>
                  <a:pt x="1280056" y="468669"/>
                </a:lnTo>
                <a:lnTo>
                  <a:pt x="1287064" y="480327"/>
                </a:lnTo>
                <a:lnTo>
                  <a:pt x="1294071" y="496649"/>
                </a:lnTo>
                <a:lnTo>
                  <a:pt x="1305750" y="522298"/>
                </a:lnTo>
                <a:lnTo>
                  <a:pt x="1315094" y="547946"/>
                </a:lnTo>
                <a:lnTo>
                  <a:pt x="1324437" y="575926"/>
                </a:lnTo>
                <a:lnTo>
                  <a:pt x="1476269" y="608570"/>
                </a:lnTo>
                <a:lnTo>
                  <a:pt x="1483276" y="652872"/>
                </a:lnTo>
                <a:lnTo>
                  <a:pt x="1487948" y="701837"/>
                </a:lnTo>
                <a:lnTo>
                  <a:pt x="1350132" y="774120"/>
                </a:lnTo>
                <a:lnTo>
                  <a:pt x="1347796" y="802100"/>
                </a:lnTo>
                <a:lnTo>
                  <a:pt x="1345460" y="830080"/>
                </a:lnTo>
                <a:lnTo>
                  <a:pt x="1340789" y="855729"/>
                </a:lnTo>
                <a:lnTo>
                  <a:pt x="1333781" y="886040"/>
                </a:lnTo>
                <a:lnTo>
                  <a:pt x="1448238" y="988635"/>
                </a:lnTo>
                <a:lnTo>
                  <a:pt x="1431887" y="1032937"/>
                </a:lnTo>
                <a:lnTo>
                  <a:pt x="1410865" y="1077239"/>
                </a:lnTo>
                <a:lnTo>
                  <a:pt x="1259033" y="1067912"/>
                </a:lnTo>
                <a:lnTo>
                  <a:pt x="1242682" y="1093560"/>
                </a:lnTo>
                <a:lnTo>
                  <a:pt x="1226331" y="1116877"/>
                </a:lnTo>
                <a:lnTo>
                  <a:pt x="1209980" y="1137862"/>
                </a:lnTo>
                <a:lnTo>
                  <a:pt x="1191293" y="1158848"/>
                </a:lnTo>
                <a:lnTo>
                  <a:pt x="1235674" y="1303412"/>
                </a:lnTo>
                <a:lnTo>
                  <a:pt x="1198301" y="1336056"/>
                </a:lnTo>
                <a:lnTo>
                  <a:pt x="1179614" y="1350046"/>
                </a:lnTo>
                <a:lnTo>
                  <a:pt x="1158591" y="1364036"/>
                </a:lnTo>
                <a:lnTo>
                  <a:pt x="1030118" y="1282427"/>
                </a:lnTo>
                <a:lnTo>
                  <a:pt x="1006759" y="1294085"/>
                </a:lnTo>
                <a:lnTo>
                  <a:pt x="981065" y="1305744"/>
                </a:lnTo>
                <a:lnTo>
                  <a:pt x="955370" y="1315071"/>
                </a:lnTo>
                <a:lnTo>
                  <a:pt x="927340" y="1324397"/>
                </a:lnTo>
                <a:lnTo>
                  <a:pt x="892302" y="1475957"/>
                </a:lnTo>
                <a:lnTo>
                  <a:pt x="845584" y="1482952"/>
                </a:lnTo>
                <a:lnTo>
                  <a:pt x="798867" y="1487615"/>
                </a:lnTo>
                <a:lnTo>
                  <a:pt x="728791" y="1350046"/>
                </a:lnTo>
                <a:lnTo>
                  <a:pt x="700761" y="1350046"/>
                </a:lnTo>
                <a:lnTo>
                  <a:pt x="672730" y="1345382"/>
                </a:lnTo>
                <a:lnTo>
                  <a:pt x="642364" y="1343051"/>
                </a:lnTo>
                <a:lnTo>
                  <a:pt x="616669" y="1336056"/>
                </a:lnTo>
                <a:lnTo>
                  <a:pt x="511555" y="1450308"/>
                </a:lnTo>
                <a:lnTo>
                  <a:pt x="488197" y="1443313"/>
                </a:lnTo>
                <a:lnTo>
                  <a:pt x="467174" y="1436318"/>
                </a:lnTo>
                <a:lnTo>
                  <a:pt x="422792" y="1417665"/>
                </a:lnTo>
                <a:lnTo>
                  <a:pt x="429800" y="1259110"/>
                </a:lnTo>
                <a:lnTo>
                  <a:pt x="406441" y="1242788"/>
                </a:lnTo>
                <a:lnTo>
                  <a:pt x="383083" y="1226467"/>
                </a:lnTo>
                <a:lnTo>
                  <a:pt x="362060" y="1210145"/>
                </a:lnTo>
                <a:lnTo>
                  <a:pt x="341037" y="1191491"/>
                </a:lnTo>
                <a:lnTo>
                  <a:pt x="184534" y="1238125"/>
                </a:lnTo>
                <a:lnTo>
                  <a:pt x="156503" y="1205481"/>
                </a:lnTo>
                <a:lnTo>
                  <a:pt x="130809" y="1170506"/>
                </a:lnTo>
                <a:lnTo>
                  <a:pt x="219572" y="1032937"/>
                </a:lnTo>
                <a:lnTo>
                  <a:pt x="207893" y="1007288"/>
                </a:lnTo>
                <a:lnTo>
                  <a:pt x="193877" y="981640"/>
                </a:lnTo>
                <a:lnTo>
                  <a:pt x="182198" y="955991"/>
                </a:lnTo>
                <a:lnTo>
                  <a:pt x="172854" y="928011"/>
                </a:lnTo>
                <a:lnTo>
                  <a:pt x="14015" y="893036"/>
                </a:lnTo>
                <a:lnTo>
                  <a:pt x="7008" y="848734"/>
                </a:lnTo>
                <a:lnTo>
                  <a:pt x="0" y="806763"/>
                </a:lnTo>
                <a:lnTo>
                  <a:pt x="147160" y="732149"/>
                </a:lnTo>
                <a:lnTo>
                  <a:pt x="149496" y="701837"/>
                </a:lnTo>
                <a:lnTo>
                  <a:pt x="151832" y="671525"/>
                </a:lnTo>
                <a:lnTo>
                  <a:pt x="156503" y="643545"/>
                </a:lnTo>
                <a:lnTo>
                  <a:pt x="161175" y="615565"/>
                </a:lnTo>
                <a:lnTo>
                  <a:pt x="39710" y="501312"/>
                </a:lnTo>
                <a:lnTo>
                  <a:pt x="53725" y="461674"/>
                </a:lnTo>
                <a:lnTo>
                  <a:pt x="70076" y="424367"/>
                </a:lnTo>
                <a:lnTo>
                  <a:pt x="238259" y="431362"/>
                </a:lnTo>
                <a:lnTo>
                  <a:pt x="254610" y="408045"/>
                </a:lnTo>
                <a:lnTo>
                  <a:pt x="273297" y="384728"/>
                </a:lnTo>
                <a:lnTo>
                  <a:pt x="289648" y="361411"/>
                </a:lnTo>
                <a:lnTo>
                  <a:pt x="310671" y="340426"/>
                </a:lnTo>
                <a:lnTo>
                  <a:pt x="259282" y="177208"/>
                </a:lnTo>
                <a:lnTo>
                  <a:pt x="289648" y="151560"/>
                </a:lnTo>
                <a:lnTo>
                  <a:pt x="322350" y="128243"/>
                </a:lnTo>
                <a:lnTo>
                  <a:pt x="467174" y="219179"/>
                </a:lnTo>
                <a:lnTo>
                  <a:pt x="492868" y="205188"/>
                </a:lnTo>
                <a:lnTo>
                  <a:pt x="518563" y="193530"/>
                </a:lnTo>
                <a:lnTo>
                  <a:pt x="546593" y="184203"/>
                </a:lnTo>
                <a:lnTo>
                  <a:pt x="574624" y="174876"/>
                </a:lnTo>
                <a:lnTo>
                  <a:pt x="609662" y="9327"/>
                </a:lnTo>
                <a:lnTo>
                  <a:pt x="630685" y="6995"/>
                </a:lnTo>
                <a:lnTo>
                  <a:pt x="651707" y="2332"/>
                </a:lnTo>
                <a:close/>
              </a:path>
            </a:pathLst>
          </a:custGeom>
          <a:solidFill>
            <a:srgbClr val="FFC000"/>
          </a:solidFill>
          <a:ln w="3175" cap="flat" cmpd="sng" algn="ctr">
            <a:noFill/>
            <a:prstDash val="solid"/>
          </a:ln>
          <a:effectLst/>
        </p:spPr>
        <p:txBody>
          <a:bodyPr lIns="0" tIns="45696" rIns="0" bIns="45696" anchor="ctr"/>
          <a:lstStyle/>
          <a:p>
            <a:pPr algn="ctr" defTabSz="913765" fontAlgn="base">
              <a:lnSpc>
                <a:spcPct val="120000"/>
              </a:lnSpc>
              <a:spcBef>
                <a:spcPts val="600"/>
              </a:spcBef>
              <a:spcAft>
                <a:spcPts val="600"/>
              </a:spcAft>
              <a:defRPr/>
            </a:pPr>
            <a:endParaRPr lang="en-US" sz="2800" kern="0" dirty="0">
              <a:solidFill>
                <a:srgbClr val="414455"/>
              </a:solidFill>
              <a:latin typeface="微软雅黑" panose="020B0503020204020204" pitchFamily="34" charset="-122"/>
              <a:ea typeface="微软雅黑" panose="020B0503020204020204" pitchFamily="34" charset="-122"/>
            </a:endParaRPr>
          </a:p>
        </p:txBody>
      </p:sp>
      <p:sp>
        <p:nvSpPr>
          <p:cNvPr id="39" name="Freeform 8"/>
          <p:cNvSpPr/>
          <p:nvPr/>
        </p:nvSpPr>
        <p:spPr bwMode="auto">
          <a:xfrm>
            <a:off x="1085098" y="3568956"/>
            <a:ext cx="2031876" cy="2031333"/>
          </a:xfrm>
          <a:custGeom>
            <a:avLst/>
            <a:gdLst/>
            <a:ahLst/>
            <a:cxnLst/>
            <a:rect l="l" t="t" r="r" b="b"/>
            <a:pathLst>
              <a:path w="2075647" h="2080525">
                <a:moveTo>
                  <a:pt x="1036488" y="349870"/>
                </a:moveTo>
                <a:cubicBezTo>
                  <a:pt x="655847" y="349870"/>
                  <a:pt x="347277" y="658371"/>
                  <a:pt x="347277" y="1038927"/>
                </a:cubicBezTo>
                <a:cubicBezTo>
                  <a:pt x="347277" y="1419483"/>
                  <a:pt x="655847" y="1727984"/>
                  <a:pt x="1036488" y="1727984"/>
                </a:cubicBezTo>
                <a:cubicBezTo>
                  <a:pt x="1417129" y="1727984"/>
                  <a:pt x="1725699" y="1419483"/>
                  <a:pt x="1725699" y="1038927"/>
                </a:cubicBezTo>
                <a:cubicBezTo>
                  <a:pt x="1725699" y="658371"/>
                  <a:pt x="1417129" y="349870"/>
                  <a:pt x="1036488" y="349870"/>
                </a:cubicBezTo>
                <a:close/>
                <a:moveTo>
                  <a:pt x="1096908" y="0"/>
                </a:moveTo>
                <a:lnTo>
                  <a:pt x="1138010" y="2569"/>
                </a:lnTo>
                <a:lnTo>
                  <a:pt x="1179112" y="7706"/>
                </a:lnTo>
                <a:lnTo>
                  <a:pt x="1230489" y="174661"/>
                </a:lnTo>
                <a:lnTo>
                  <a:pt x="1261315" y="182367"/>
                </a:lnTo>
                <a:lnTo>
                  <a:pt x="1292142" y="192641"/>
                </a:lnTo>
                <a:lnTo>
                  <a:pt x="1322968" y="200347"/>
                </a:lnTo>
                <a:lnTo>
                  <a:pt x="1353795" y="213190"/>
                </a:lnTo>
                <a:lnTo>
                  <a:pt x="1487376" y="100173"/>
                </a:lnTo>
                <a:lnTo>
                  <a:pt x="1523340" y="118153"/>
                </a:lnTo>
                <a:lnTo>
                  <a:pt x="1559304" y="138702"/>
                </a:lnTo>
                <a:lnTo>
                  <a:pt x="1538753" y="313363"/>
                </a:lnTo>
                <a:lnTo>
                  <a:pt x="1569580" y="333912"/>
                </a:lnTo>
                <a:lnTo>
                  <a:pt x="1595269" y="354460"/>
                </a:lnTo>
                <a:lnTo>
                  <a:pt x="1618388" y="375008"/>
                </a:lnTo>
                <a:lnTo>
                  <a:pt x="1644077" y="398125"/>
                </a:lnTo>
                <a:lnTo>
                  <a:pt x="1811054" y="344186"/>
                </a:lnTo>
                <a:lnTo>
                  <a:pt x="1836742" y="375008"/>
                </a:lnTo>
                <a:lnTo>
                  <a:pt x="1862431" y="405831"/>
                </a:lnTo>
                <a:lnTo>
                  <a:pt x="1777658" y="562512"/>
                </a:lnTo>
                <a:lnTo>
                  <a:pt x="1811054" y="619021"/>
                </a:lnTo>
                <a:lnTo>
                  <a:pt x="1823898" y="647275"/>
                </a:lnTo>
                <a:lnTo>
                  <a:pt x="1839311" y="678097"/>
                </a:lnTo>
                <a:lnTo>
                  <a:pt x="2019132" y="693508"/>
                </a:lnTo>
                <a:lnTo>
                  <a:pt x="2031976" y="732037"/>
                </a:lnTo>
                <a:lnTo>
                  <a:pt x="2042252" y="770565"/>
                </a:lnTo>
                <a:lnTo>
                  <a:pt x="1900964" y="881013"/>
                </a:lnTo>
                <a:lnTo>
                  <a:pt x="1906102" y="914404"/>
                </a:lnTo>
                <a:lnTo>
                  <a:pt x="1911240" y="945226"/>
                </a:lnTo>
                <a:lnTo>
                  <a:pt x="1913808" y="981186"/>
                </a:lnTo>
                <a:lnTo>
                  <a:pt x="1913808" y="1014577"/>
                </a:lnTo>
                <a:lnTo>
                  <a:pt x="2075647" y="1096771"/>
                </a:lnTo>
                <a:lnTo>
                  <a:pt x="2073078" y="1135299"/>
                </a:lnTo>
                <a:lnTo>
                  <a:pt x="2067941" y="1173827"/>
                </a:lnTo>
                <a:lnTo>
                  <a:pt x="1893257" y="1225198"/>
                </a:lnTo>
                <a:lnTo>
                  <a:pt x="1885551" y="1258589"/>
                </a:lnTo>
                <a:lnTo>
                  <a:pt x="1875275" y="1289412"/>
                </a:lnTo>
                <a:lnTo>
                  <a:pt x="1865000" y="1320235"/>
                </a:lnTo>
                <a:lnTo>
                  <a:pt x="1854724" y="1351057"/>
                </a:lnTo>
                <a:lnTo>
                  <a:pt x="1975461" y="1494896"/>
                </a:lnTo>
                <a:lnTo>
                  <a:pt x="1957479" y="1528287"/>
                </a:lnTo>
                <a:lnTo>
                  <a:pt x="1942066" y="1559110"/>
                </a:lnTo>
                <a:lnTo>
                  <a:pt x="1754538" y="1538561"/>
                </a:lnTo>
                <a:lnTo>
                  <a:pt x="1736556" y="1564247"/>
                </a:lnTo>
                <a:lnTo>
                  <a:pt x="1716005" y="1592501"/>
                </a:lnTo>
                <a:lnTo>
                  <a:pt x="1692886" y="1615618"/>
                </a:lnTo>
                <a:lnTo>
                  <a:pt x="1672335" y="1641303"/>
                </a:lnTo>
                <a:lnTo>
                  <a:pt x="1728850" y="1821102"/>
                </a:lnTo>
                <a:lnTo>
                  <a:pt x="1700592" y="1844219"/>
                </a:lnTo>
                <a:lnTo>
                  <a:pt x="1672335" y="1864767"/>
                </a:lnTo>
                <a:lnTo>
                  <a:pt x="1507927" y="1774868"/>
                </a:lnTo>
                <a:lnTo>
                  <a:pt x="1451412" y="1808259"/>
                </a:lnTo>
                <a:lnTo>
                  <a:pt x="1420585" y="1823670"/>
                </a:lnTo>
                <a:lnTo>
                  <a:pt x="1392328" y="1839081"/>
                </a:lnTo>
                <a:lnTo>
                  <a:pt x="1374346" y="2026586"/>
                </a:lnTo>
                <a:lnTo>
                  <a:pt x="1340950" y="2039428"/>
                </a:lnTo>
                <a:lnTo>
                  <a:pt x="1307555" y="2047134"/>
                </a:lnTo>
                <a:lnTo>
                  <a:pt x="1186818" y="1898158"/>
                </a:lnTo>
                <a:lnTo>
                  <a:pt x="1155992" y="1903295"/>
                </a:lnTo>
                <a:lnTo>
                  <a:pt x="1122596" y="1908432"/>
                </a:lnTo>
                <a:lnTo>
                  <a:pt x="1091770" y="1911001"/>
                </a:lnTo>
                <a:lnTo>
                  <a:pt x="1058375" y="1911001"/>
                </a:lnTo>
                <a:lnTo>
                  <a:pt x="971033" y="2080525"/>
                </a:lnTo>
                <a:lnTo>
                  <a:pt x="935069" y="2077957"/>
                </a:lnTo>
                <a:lnTo>
                  <a:pt x="901674" y="2072819"/>
                </a:lnTo>
                <a:lnTo>
                  <a:pt x="845158" y="1890452"/>
                </a:lnTo>
                <a:lnTo>
                  <a:pt x="814332" y="1882747"/>
                </a:lnTo>
                <a:lnTo>
                  <a:pt x="780937" y="1875041"/>
                </a:lnTo>
                <a:lnTo>
                  <a:pt x="750110" y="1864767"/>
                </a:lnTo>
                <a:lnTo>
                  <a:pt x="719284" y="1851924"/>
                </a:lnTo>
                <a:lnTo>
                  <a:pt x="577996" y="1975215"/>
                </a:lnTo>
                <a:lnTo>
                  <a:pt x="544601" y="1959803"/>
                </a:lnTo>
                <a:lnTo>
                  <a:pt x="511205" y="1939255"/>
                </a:lnTo>
                <a:lnTo>
                  <a:pt x="531756" y="1754319"/>
                </a:lnTo>
                <a:lnTo>
                  <a:pt x="506068" y="1733771"/>
                </a:lnTo>
                <a:lnTo>
                  <a:pt x="480379" y="1713223"/>
                </a:lnTo>
                <a:lnTo>
                  <a:pt x="454690" y="1690106"/>
                </a:lnTo>
                <a:lnTo>
                  <a:pt x="431570" y="1669557"/>
                </a:lnTo>
                <a:lnTo>
                  <a:pt x="254318" y="1726065"/>
                </a:lnTo>
                <a:lnTo>
                  <a:pt x="231198" y="1697811"/>
                </a:lnTo>
                <a:lnTo>
                  <a:pt x="208079" y="1666989"/>
                </a:lnTo>
                <a:lnTo>
                  <a:pt x="297989" y="1505170"/>
                </a:lnTo>
                <a:lnTo>
                  <a:pt x="264594" y="1446093"/>
                </a:lnTo>
                <a:lnTo>
                  <a:pt x="249181" y="1417839"/>
                </a:lnTo>
                <a:lnTo>
                  <a:pt x="236336" y="1387017"/>
                </a:lnTo>
                <a:lnTo>
                  <a:pt x="51378" y="1371606"/>
                </a:lnTo>
                <a:lnTo>
                  <a:pt x="41102" y="1338214"/>
                </a:lnTo>
                <a:lnTo>
                  <a:pt x="30827" y="1302255"/>
                </a:lnTo>
                <a:lnTo>
                  <a:pt x="172114" y="1184101"/>
                </a:lnTo>
                <a:lnTo>
                  <a:pt x="166977" y="1153279"/>
                </a:lnTo>
                <a:lnTo>
                  <a:pt x="164408" y="1119888"/>
                </a:lnTo>
                <a:lnTo>
                  <a:pt x="161839" y="1086497"/>
                </a:lnTo>
                <a:lnTo>
                  <a:pt x="159270" y="1053105"/>
                </a:lnTo>
                <a:lnTo>
                  <a:pt x="0" y="970912"/>
                </a:lnTo>
                <a:lnTo>
                  <a:pt x="2569" y="929815"/>
                </a:lnTo>
                <a:lnTo>
                  <a:pt x="7707" y="893855"/>
                </a:lnTo>
                <a:lnTo>
                  <a:pt x="179821" y="842484"/>
                </a:lnTo>
                <a:lnTo>
                  <a:pt x="187528" y="811662"/>
                </a:lnTo>
                <a:lnTo>
                  <a:pt x="200372" y="778271"/>
                </a:lnTo>
                <a:lnTo>
                  <a:pt x="210647" y="747448"/>
                </a:lnTo>
                <a:lnTo>
                  <a:pt x="220923" y="714057"/>
                </a:lnTo>
                <a:lnTo>
                  <a:pt x="105324" y="577924"/>
                </a:lnTo>
                <a:lnTo>
                  <a:pt x="123306" y="544533"/>
                </a:lnTo>
                <a:lnTo>
                  <a:pt x="141288" y="511141"/>
                </a:lnTo>
                <a:lnTo>
                  <a:pt x="321109" y="529121"/>
                </a:lnTo>
                <a:lnTo>
                  <a:pt x="339091" y="503436"/>
                </a:lnTo>
                <a:lnTo>
                  <a:pt x="359642" y="477750"/>
                </a:lnTo>
                <a:lnTo>
                  <a:pt x="380193" y="449496"/>
                </a:lnTo>
                <a:lnTo>
                  <a:pt x="403313" y="426379"/>
                </a:lnTo>
                <a:lnTo>
                  <a:pt x="349366" y="259424"/>
                </a:lnTo>
                <a:lnTo>
                  <a:pt x="380193" y="233738"/>
                </a:lnTo>
                <a:lnTo>
                  <a:pt x="411019" y="205484"/>
                </a:lnTo>
                <a:lnTo>
                  <a:pt x="567720" y="292815"/>
                </a:lnTo>
                <a:lnTo>
                  <a:pt x="624236" y="259424"/>
                </a:lnTo>
                <a:lnTo>
                  <a:pt x="655062" y="244012"/>
                </a:lnTo>
                <a:lnTo>
                  <a:pt x="683320" y="231170"/>
                </a:lnTo>
                <a:lnTo>
                  <a:pt x="698733" y="53940"/>
                </a:lnTo>
                <a:lnTo>
                  <a:pt x="737266" y="41097"/>
                </a:lnTo>
                <a:lnTo>
                  <a:pt x="775799" y="30823"/>
                </a:lnTo>
                <a:lnTo>
                  <a:pt x="886260" y="166956"/>
                </a:lnTo>
                <a:lnTo>
                  <a:pt x="919656" y="161819"/>
                </a:lnTo>
                <a:lnTo>
                  <a:pt x="953051" y="159250"/>
                </a:lnTo>
                <a:lnTo>
                  <a:pt x="983877" y="156682"/>
                </a:lnTo>
                <a:lnTo>
                  <a:pt x="1017273" y="154113"/>
                </a:lnTo>
                <a:close/>
              </a:path>
            </a:pathLst>
          </a:custGeom>
          <a:solidFill>
            <a:srgbClr val="FFC000"/>
          </a:solidFill>
          <a:ln w="3175" cap="flat" cmpd="sng" algn="ctr">
            <a:noFill/>
            <a:prstDash val="solid"/>
          </a:ln>
          <a:effectLst/>
        </p:spPr>
        <p:txBody>
          <a:bodyPr lIns="0" tIns="45696" rIns="0" bIns="45696" anchor="ctr"/>
          <a:lstStyle/>
          <a:p>
            <a:pPr algn="ctr" defTabSz="913765" fontAlgn="base">
              <a:lnSpc>
                <a:spcPct val="120000"/>
              </a:lnSpc>
              <a:spcBef>
                <a:spcPts val="600"/>
              </a:spcBef>
              <a:spcAft>
                <a:spcPts val="600"/>
              </a:spcAft>
              <a:defRPr/>
            </a:pPr>
            <a:endParaRPr lang="en-US" sz="2800" kern="0" dirty="0">
              <a:solidFill>
                <a:sysClr val="window" lastClr="FFFFFF"/>
              </a:solidFill>
              <a:latin typeface="微软雅黑" panose="020B0503020204020204" pitchFamily="34" charset="-122"/>
              <a:ea typeface="微软雅黑" panose="020B0503020204020204" pitchFamily="34" charset="-122"/>
            </a:endParaRPr>
          </a:p>
        </p:txBody>
      </p:sp>
      <p:sp>
        <p:nvSpPr>
          <p:cNvPr id="40" name="Freeform 6"/>
          <p:cNvSpPr/>
          <p:nvPr/>
        </p:nvSpPr>
        <p:spPr bwMode="auto">
          <a:xfrm>
            <a:off x="6096000" y="2194461"/>
            <a:ext cx="2223752" cy="2224481"/>
          </a:xfrm>
          <a:custGeom>
            <a:avLst/>
            <a:gdLst/>
            <a:ahLst/>
            <a:cxnLst/>
            <a:rect l="l" t="t" r="r" b="b"/>
            <a:pathLst>
              <a:path w="1487948" h="1487615">
                <a:moveTo>
                  <a:pt x="743975" y="297790"/>
                </a:moveTo>
                <a:cubicBezTo>
                  <a:pt x="496116" y="297790"/>
                  <a:pt x="295186" y="497479"/>
                  <a:pt x="295186" y="743808"/>
                </a:cubicBezTo>
                <a:cubicBezTo>
                  <a:pt x="295186" y="990137"/>
                  <a:pt x="496116" y="1189826"/>
                  <a:pt x="743975" y="1189826"/>
                </a:cubicBezTo>
                <a:cubicBezTo>
                  <a:pt x="991834" y="1189826"/>
                  <a:pt x="1192764" y="990137"/>
                  <a:pt x="1192764" y="743808"/>
                </a:cubicBezTo>
                <a:cubicBezTo>
                  <a:pt x="1192764" y="497479"/>
                  <a:pt x="991834" y="297790"/>
                  <a:pt x="743975" y="297790"/>
                </a:cubicBezTo>
                <a:close/>
                <a:moveTo>
                  <a:pt x="693753" y="0"/>
                </a:moveTo>
                <a:lnTo>
                  <a:pt x="770837" y="149228"/>
                </a:lnTo>
                <a:lnTo>
                  <a:pt x="801203" y="151560"/>
                </a:lnTo>
                <a:lnTo>
                  <a:pt x="829233" y="153891"/>
                </a:lnTo>
                <a:lnTo>
                  <a:pt x="857264" y="158555"/>
                </a:lnTo>
                <a:lnTo>
                  <a:pt x="885294" y="163218"/>
                </a:lnTo>
                <a:lnTo>
                  <a:pt x="997416" y="41970"/>
                </a:lnTo>
                <a:lnTo>
                  <a:pt x="1018439" y="48965"/>
                </a:lnTo>
                <a:lnTo>
                  <a:pt x="1037126" y="58292"/>
                </a:lnTo>
                <a:lnTo>
                  <a:pt x="1076835" y="74614"/>
                </a:lnTo>
                <a:lnTo>
                  <a:pt x="1069828" y="240164"/>
                </a:lnTo>
                <a:lnTo>
                  <a:pt x="1093186" y="256485"/>
                </a:lnTo>
                <a:lnTo>
                  <a:pt x="1116545" y="272807"/>
                </a:lnTo>
                <a:lnTo>
                  <a:pt x="1139904" y="291461"/>
                </a:lnTo>
                <a:lnTo>
                  <a:pt x="1160927" y="312446"/>
                </a:lnTo>
                <a:lnTo>
                  <a:pt x="1312758" y="261149"/>
                </a:lnTo>
                <a:lnTo>
                  <a:pt x="1340789" y="298456"/>
                </a:lnTo>
                <a:lnTo>
                  <a:pt x="1352468" y="317109"/>
                </a:lnTo>
                <a:lnTo>
                  <a:pt x="1368819" y="335763"/>
                </a:lnTo>
                <a:lnTo>
                  <a:pt x="1280056" y="468669"/>
                </a:lnTo>
                <a:lnTo>
                  <a:pt x="1287064" y="480327"/>
                </a:lnTo>
                <a:lnTo>
                  <a:pt x="1294071" y="496649"/>
                </a:lnTo>
                <a:lnTo>
                  <a:pt x="1305750" y="522298"/>
                </a:lnTo>
                <a:lnTo>
                  <a:pt x="1315094" y="547946"/>
                </a:lnTo>
                <a:lnTo>
                  <a:pt x="1324437" y="575926"/>
                </a:lnTo>
                <a:lnTo>
                  <a:pt x="1476269" y="608570"/>
                </a:lnTo>
                <a:lnTo>
                  <a:pt x="1483276" y="652872"/>
                </a:lnTo>
                <a:lnTo>
                  <a:pt x="1487948" y="701837"/>
                </a:lnTo>
                <a:lnTo>
                  <a:pt x="1350132" y="774120"/>
                </a:lnTo>
                <a:lnTo>
                  <a:pt x="1347796" y="802100"/>
                </a:lnTo>
                <a:lnTo>
                  <a:pt x="1345460" y="830080"/>
                </a:lnTo>
                <a:lnTo>
                  <a:pt x="1340789" y="855729"/>
                </a:lnTo>
                <a:lnTo>
                  <a:pt x="1333781" y="886040"/>
                </a:lnTo>
                <a:lnTo>
                  <a:pt x="1448238" y="988635"/>
                </a:lnTo>
                <a:lnTo>
                  <a:pt x="1431887" y="1032937"/>
                </a:lnTo>
                <a:lnTo>
                  <a:pt x="1410865" y="1077239"/>
                </a:lnTo>
                <a:lnTo>
                  <a:pt x="1259033" y="1067912"/>
                </a:lnTo>
                <a:lnTo>
                  <a:pt x="1242682" y="1093560"/>
                </a:lnTo>
                <a:lnTo>
                  <a:pt x="1226331" y="1116877"/>
                </a:lnTo>
                <a:lnTo>
                  <a:pt x="1209980" y="1137862"/>
                </a:lnTo>
                <a:lnTo>
                  <a:pt x="1191293" y="1158848"/>
                </a:lnTo>
                <a:lnTo>
                  <a:pt x="1235674" y="1303412"/>
                </a:lnTo>
                <a:lnTo>
                  <a:pt x="1198301" y="1336056"/>
                </a:lnTo>
                <a:lnTo>
                  <a:pt x="1179614" y="1350046"/>
                </a:lnTo>
                <a:lnTo>
                  <a:pt x="1158591" y="1364036"/>
                </a:lnTo>
                <a:lnTo>
                  <a:pt x="1030118" y="1282427"/>
                </a:lnTo>
                <a:lnTo>
                  <a:pt x="1006759" y="1294085"/>
                </a:lnTo>
                <a:lnTo>
                  <a:pt x="981065" y="1305744"/>
                </a:lnTo>
                <a:lnTo>
                  <a:pt x="955370" y="1315071"/>
                </a:lnTo>
                <a:lnTo>
                  <a:pt x="927340" y="1324397"/>
                </a:lnTo>
                <a:lnTo>
                  <a:pt x="892302" y="1475957"/>
                </a:lnTo>
                <a:lnTo>
                  <a:pt x="845584" y="1482952"/>
                </a:lnTo>
                <a:lnTo>
                  <a:pt x="798867" y="1487615"/>
                </a:lnTo>
                <a:lnTo>
                  <a:pt x="728791" y="1350046"/>
                </a:lnTo>
                <a:lnTo>
                  <a:pt x="700761" y="1350046"/>
                </a:lnTo>
                <a:lnTo>
                  <a:pt x="672730" y="1345382"/>
                </a:lnTo>
                <a:lnTo>
                  <a:pt x="642364" y="1343051"/>
                </a:lnTo>
                <a:lnTo>
                  <a:pt x="616669" y="1336056"/>
                </a:lnTo>
                <a:lnTo>
                  <a:pt x="511555" y="1450308"/>
                </a:lnTo>
                <a:lnTo>
                  <a:pt x="488197" y="1443313"/>
                </a:lnTo>
                <a:lnTo>
                  <a:pt x="467174" y="1436318"/>
                </a:lnTo>
                <a:lnTo>
                  <a:pt x="422792" y="1417665"/>
                </a:lnTo>
                <a:lnTo>
                  <a:pt x="429800" y="1259110"/>
                </a:lnTo>
                <a:lnTo>
                  <a:pt x="406441" y="1242788"/>
                </a:lnTo>
                <a:lnTo>
                  <a:pt x="383083" y="1226467"/>
                </a:lnTo>
                <a:lnTo>
                  <a:pt x="362060" y="1210145"/>
                </a:lnTo>
                <a:lnTo>
                  <a:pt x="341037" y="1191491"/>
                </a:lnTo>
                <a:lnTo>
                  <a:pt x="184534" y="1238125"/>
                </a:lnTo>
                <a:lnTo>
                  <a:pt x="156503" y="1205481"/>
                </a:lnTo>
                <a:lnTo>
                  <a:pt x="130809" y="1170506"/>
                </a:lnTo>
                <a:lnTo>
                  <a:pt x="219572" y="1032937"/>
                </a:lnTo>
                <a:lnTo>
                  <a:pt x="207893" y="1007288"/>
                </a:lnTo>
                <a:lnTo>
                  <a:pt x="193877" y="981640"/>
                </a:lnTo>
                <a:lnTo>
                  <a:pt x="182198" y="955991"/>
                </a:lnTo>
                <a:lnTo>
                  <a:pt x="172854" y="928011"/>
                </a:lnTo>
                <a:lnTo>
                  <a:pt x="14015" y="893036"/>
                </a:lnTo>
                <a:lnTo>
                  <a:pt x="7008" y="848734"/>
                </a:lnTo>
                <a:lnTo>
                  <a:pt x="0" y="806763"/>
                </a:lnTo>
                <a:lnTo>
                  <a:pt x="147160" y="732149"/>
                </a:lnTo>
                <a:lnTo>
                  <a:pt x="149496" y="701837"/>
                </a:lnTo>
                <a:lnTo>
                  <a:pt x="151832" y="671525"/>
                </a:lnTo>
                <a:lnTo>
                  <a:pt x="156503" y="643545"/>
                </a:lnTo>
                <a:lnTo>
                  <a:pt x="161175" y="615565"/>
                </a:lnTo>
                <a:lnTo>
                  <a:pt x="39710" y="501312"/>
                </a:lnTo>
                <a:lnTo>
                  <a:pt x="53725" y="461674"/>
                </a:lnTo>
                <a:lnTo>
                  <a:pt x="70076" y="424367"/>
                </a:lnTo>
                <a:lnTo>
                  <a:pt x="238259" y="431362"/>
                </a:lnTo>
                <a:lnTo>
                  <a:pt x="254610" y="408045"/>
                </a:lnTo>
                <a:lnTo>
                  <a:pt x="273297" y="384728"/>
                </a:lnTo>
                <a:lnTo>
                  <a:pt x="289648" y="361411"/>
                </a:lnTo>
                <a:lnTo>
                  <a:pt x="310671" y="340426"/>
                </a:lnTo>
                <a:lnTo>
                  <a:pt x="259282" y="177208"/>
                </a:lnTo>
                <a:lnTo>
                  <a:pt x="289648" y="151560"/>
                </a:lnTo>
                <a:lnTo>
                  <a:pt x="322350" y="128243"/>
                </a:lnTo>
                <a:lnTo>
                  <a:pt x="467174" y="219179"/>
                </a:lnTo>
                <a:lnTo>
                  <a:pt x="492868" y="205188"/>
                </a:lnTo>
                <a:lnTo>
                  <a:pt x="518563" y="193530"/>
                </a:lnTo>
                <a:lnTo>
                  <a:pt x="546593" y="184203"/>
                </a:lnTo>
                <a:lnTo>
                  <a:pt x="574624" y="174876"/>
                </a:lnTo>
                <a:lnTo>
                  <a:pt x="609662" y="9327"/>
                </a:lnTo>
                <a:lnTo>
                  <a:pt x="630685" y="6995"/>
                </a:lnTo>
                <a:lnTo>
                  <a:pt x="651707" y="2332"/>
                </a:lnTo>
                <a:close/>
              </a:path>
            </a:pathLst>
          </a:custGeom>
          <a:solidFill>
            <a:schemeClr val="accent1"/>
          </a:solidFill>
          <a:ln w="3175" cap="flat" cmpd="sng" algn="ctr">
            <a:noFill/>
            <a:prstDash val="solid"/>
          </a:ln>
          <a:effectLst/>
        </p:spPr>
        <p:txBody>
          <a:bodyPr lIns="0" tIns="45696" rIns="0" bIns="45696" anchor="ctr"/>
          <a:lstStyle/>
          <a:p>
            <a:pPr algn="ctr" defTabSz="913765" fontAlgn="base">
              <a:lnSpc>
                <a:spcPct val="120000"/>
              </a:lnSpc>
              <a:spcBef>
                <a:spcPts val="600"/>
              </a:spcBef>
              <a:spcAft>
                <a:spcPts val="600"/>
              </a:spcAft>
            </a:pPr>
            <a:endParaRPr lang="en-US" sz="2800" kern="0" dirty="0">
              <a:solidFill>
                <a:sysClr val="window" lastClr="FFFFFF"/>
              </a:solidFill>
              <a:latin typeface="微软雅黑" panose="020B0503020204020204" pitchFamily="34" charset="-122"/>
              <a:ea typeface="微软雅黑" panose="020B0503020204020204" pitchFamily="34" charset="-122"/>
            </a:endParaRPr>
          </a:p>
        </p:txBody>
      </p:sp>
      <p:sp>
        <p:nvSpPr>
          <p:cNvPr id="13" name="文本框 5" descr="e7d195523061f1c09e9d68d7cf438b91ef959ecb14fc25d26BBA7F7DBC18E55DFF4014AF651F0BF2569D4B6C1DA7F1A4683A481403BD872FC687266AD13265C1DE7C373772FD8728ABDD69ADD03BFF5BE2862BC891DBB79E18FD61712FE23F670D602A332950CB5EC6E6732879E5EF3A14F9D4CF03EEDD9B1B11C039589F903859E45F1985EFBDDB2870384474B44C95"/>
          <p:cNvSpPr txBox="1">
            <a:spLocks noChangeArrowheads="1"/>
          </p:cNvSpPr>
          <p:nvPr/>
        </p:nvSpPr>
        <p:spPr bwMode="auto">
          <a:xfrm>
            <a:off x="5046628" y="451195"/>
            <a:ext cx="2103460" cy="42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914400" fontAlgn="base">
              <a:spcBef>
                <a:spcPct val="0"/>
              </a:spcBef>
              <a:spcAft>
                <a:spcPct val="0"/>
              </a:spcAft>
              <a:defRPr/>
            </a:pPr>
            <a:r>
              <a:rPr lang="zh-CN" altLang="en-US" sz="2135" dirty="0">
                <a:solidFill>
                  <a:srgbClr val="273355"/>
                </a:solidFill>
                <a:latin typeface="微软雅黑"/>
                <a:ea typeface="微软雅黑"/>
              </a:rPr>
              <a:t>研究方法及过程</a:t>
            </a:r>
            <a:endParaRPr lang="zh-CN" altLang="en-US" sz="2135" dirty="0">
              <a:solidFill>
                <a:srgbClr val="273355"/>
              </a:solidFill>
              <a:latin typeface="微软雅黑"/>
              <a:ea typeface="微软雅黑"/>
            </a:endParaRPr>
          </a:p>
        </p:txBody>
      </p:sp>
      <p:sp>
        <p:nvSpPr>
          <p:cNvPr id="14" name="文本框 6"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p:cNvSpPr txBox="1">
            <a:spLocks noChangeArrowheads="1"/>
          </p:cNvSpPr>
          <p:nvPr/>
        </p:nvSpPr>
        <p:spPr bwMode="auto">
          <a:xfrm>
            <a:off x="4789346" y="860247"/>
            <a:ext cx="261802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914400" fontAlgn="base">
              <a:spcBef>
                <a:spcPct val="0"/>
              </a:spcBef>
              <a:spcAft>
                <a:spcPct val="0"/>
              </a:spcAft>
              <a:defRPr/>
            </a:pPr>
            <a:r>
              <a:rPr lang="en-US" altLang="zh-CN" sz="800">
                <a:solidFill>
                  <a:srgbClr val="273355"/>
                </a:solidFill>
                <a:latin typeface="Calibri Light"/>
                <a:ea typeface="方正兰亭黑_GBK"/>
              </a:rPr>
              <a:t>BACKGROUND AND SIGNIFICANCE OF THE SELECTED TOPIC</a:t>
            </a:r>
            <a:endParaRPr lang="en-US" altLang="zh-CN" sz="800">
              <a:solidFill>
                <a:srgbClr val="273355"/>
              </a:solidFill>
              <a:latin typeface="Calibri Light"/>
              <a:ea typeface="方正兰亭黑_GBK"/>
            </a:endParaRPr>
          </a:p>
        </p:txBody>
      </p:sp>
      <p:cxnSp>
        <p:nvCxnSpPr>
          <p:cNvPr id="15" name="直接连接符 14" descr="e7d195523061f1c09e9d68d7cf438b91ef959ecb14fc25d26BBA7F7DBC18E55DFF4014AF651F0BF2569D4B6C1DA7F1A4683A481403BD872FC687266AD13265C1DE7C373772FD8728ABDD69ADD03BFF5BE2862BC891DBB79EEBC94C9DFDC16E04954ED45554D0F6FE8331708ABC4FEC3D44E4750B2445BF76F30C399F0AE1E8D2CAFA469BFF6E14A2A3EF8352258366A5"/>
          <p:cNvCxnSpPr/>
          <p:nvPr/>
        </p:nvCxnSpPr>
        <p:spPr>
          <a:xfrm>
            <a:off x="6017395" y="1107744"/>
            <a:ext cx="161925"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8" presetClass="emph" presetSubtype="0" repeatCount="indefinite" fill="hold" grpId="1" nodeType="withEffect">
                                  <p:stCondLst>
                                    <p:cond delay="0"/>
                                  </p:stCondLst>
                                  <p:childTnLst>
                                    <p:animRot by="-86400000">
                                      <p:cBhvr>
                                        <p:cTn id="9" dur="8000" fill="hold"/>
                                        <p:tgtEl>
                                          <p:spTgt spid="39"/>
                                        </p:tgtEl>
                                        <p:attrNameLst>
                                          <p:attrName>r</p:attrName>
                                        </p:attrNameLst>
                                      </p:cBhvr>
                                    </p:animRot>
                                  </p:childTnLst>
                                </p:cTn>
                              </p:par>
                              <p:par>
                                <p:cTn id="10" presetID="53" presetClass="entr" presetSubtype="16" fill="hold" grpId="0" nodeType="withEffect">
                                  <p:stCondLst>
                                    <p:cond delay="500"/>
                                  </p:stCondLst>
                                  <p:childTnLst>
                                    <p:set>
                                      <p:cBhvr>
                                        <p:cTn id="11" dur="1" fill="hold">
                                          <p:stCondLst>
                                            <p:cond delay="0"/>
                                          </p:stCondLst>
                                        </p:cTn>
                                        <p:tgtEl>
                                          <p:spTgt spid="31"/>
                                        </p:tgtEl>
                                        <p:attrNameLst>
                                          <p:attrName>style.visibility</p:attrName>
                                        </p:attrNameLst>
                                      </p:cBhvr>
                                      <p:to>
                                        <p:strVal val="visible"/>
                                      </p:to>
                                    </p:set>
                                    <p:anim calcmode="lin" valueType="num">
                                      <p:cBhvr>
                                        <p:cTn id="12" dur="500" fill="hold"/>
                                        <p:tgtEl>
                                          <p:spTgt spid="31"/>
                                        </p:tgtEl>
                                        <p:attrNameLst>
                                          <p:attrName>ppt_w</p:attrName>
                                        </p:attrNameLst>
                                      </p:cBhvr>
                                      <p:tavLst>
                                        <p:tav tm="0">
                                          <p:val>
                                            <p:fltVal val="0"/>
                                          </p:val>
                                        </p:tav>
                                        <p:tav tm="100000">
                                          <p:val>
                                            <p:strVal val="#ppt_w"/>
                                          </p:val>
                                        </p:tav>
                                      </p:tavLst>
                                    </p:anim>
                                    <p:anim calcmode="lin" valueType="num">
                                      <p:cBhvr>
                                        <p:cTn id="13" dur="500" fill="hold"/>
                                        <p:tgtEl>
                                          <p:spTgt spid="31"/>
                                        </p:tgtEl>
                                        <p:attrNameLst>
                                          <p:attrName>ppt_h</p:attrName>
                                        </p:attrNameLst>
                                      </p:cBhvr>
                                      <p:tavLst>
                                        <p:tav tm="0">
                                          <p:val>
                                            <p:fltVal val="0"/>
                                          </p:val>
                                        </p:tav>
                                        <p:tav tm="100000">
                                          <p:val>
                                            <p:strVal val="#ppt_h"/>
                                          </p:val>
                                        </p:tav>
                                      </p:tavLst>
                                    </p:anim>
                                    <p:animEffect transition="in" filter="fade">
                                      <p:cBhvr>
                                        <p:cTn id="14" dur="500"/>
                                        <p:tgtEl>
                                          <p:spTgt spid="31"/>
                                        </p:tgtEl>
                                      </p:cBhvr>
                                    </p:animEffect>
                                  </p:childTnLst>
                                </p:cTn>
                              </p:par>
                              <p:par>
                                <p:cTn id="15" presetID="10" presetClass="entr" presetSubtype="0" fill="hold" grpId="0" nodeType="withEffect">
                                  <p:stCondLst>
                                    <p:cond delay="1500"/>
                                  </p:stCondLst>
                                  <p:childTnLst>
                                    <p:set>
                                      <p:cBhvr>
                                        <p:cTn id="16" dur="1" fill="hold">
                                          <p:stCondLst>
                                            <p:cond delay="0"/>
                                          </p:stCondLst>
                                        </p:cTn>
                                        <p:tgtEl>
                                          <p:spTgt spid="37"/>
                                        </p:tgtEl>
                                        <p:attrNameLst>
                                          <p:attrName>style.visibility</p:attrName>
                                        </p:attrNameLst>
                                      </p:cBhvr>
                                      <p:to>
                                        <p:strVal val="visible"/>
                                      </p:to>
                                    </p:set>
                                    <p:animEffect transition="in" filter="fade">
                                      <p:cBhvr>
                                        <p:cTn id="17" dur="500"/>
                                        <p:tgtEl>
                                          <p:spTgt spid="37"/>
                                        </p:tgtEl>
                                      </p:cBhvr>
                                    </p:animEffect>
                                  </p:childTnLst>
                                </p:cTn>
                              </p:par>
                              <p:par>
                                <p:cTn id="18" presetID="8" presetClass="emph" presetSubtype="0" repeatCount="indefinite" fill="hold" grpId="1" nodeType="withEffect">
                                  <p:stCondLst>
                                    <p:cond delay="1500"/>
                                  </p:stCondLst>
                                  <p:childTnLst>
                                    <p:animRot by="64800000">
                                      <p:cBhvr>
                                        <p:cTn id="19" dur="7500" fill="hold"/>
                                        <p:tgtEl>
                                          <p:spTgt spid="37"/>
                                        </p:tgtEl>
                                        <p:attrNameLst>
                                          <p:attrName>r</p:attrName>
                                        </p:attrNameLst>
                                      </p:cBhvr>
                                    </p:animRot>
                                  </p:childTnLst>
                                </p:cTn>
                              </p:par>
                              <p:par>
                                <p:cTn id="20" presetID="53" presetClass="entr" presetSubtype="16" fill="hold" grpId="0" nodeType="withEffect">
                                  <p:stCondLst>
                                    <p:cond delay="2000"/>
                                  </p:stCondLst>
                                  <p:childTnLst>
                                    <p:set>
                                      <p:cBhvr>
                                        <p:cTn id="21" dur="1" fill="hold">
                                          <p:stCondLst>
                                            <p:cond delay="0"/>
                                          </p:stCondLst>
                                        </p:cTn>
                                        <p:tgtEl>
                                          <p:spTgt spid="32"/>
                                        </p:tgtEl>
                                        <p:attrNameLst>
                                          <p:attrName>style.visibility</p:attrName>
                                        </p:attrNameLst>
                                      </p:cBhvr>
                                      <p:to>
                                        <p:strVal val="visible"/>
                                      </p:to>
                                    </p:set>
                                    <p:anim calcmode="lin" valueType="num">
                                      <p:cBhvr>
                                        <p:cTn id="22" dur="500" fill="hold"/>
                                        <p:tgtEl>
                                          <p:spTgt spid="32"/>
                                        </p:tgtEl>
                                        <p:attrNameLst>
                                          <p:attrName>ppt_w</p:attrName>
                                        </p:attrNameLst>
                                      </p:cBhvr>
                                      <p:tavLst>
                                        <p:tav tm="0">
                                          <p:val>
                                            <p:fltVal val="0"/>
                                          </p:val>
                                        </p:tav>
                                        <p:tav tm="100000">
                                          <p:val>
                                            <p:strVal val="#ppt_w"/>
                                          </p:val>
                                        </p:tav>
                                      </p:tavLst>
                                    </p:anim>
                                    <p:anim calcmode="lin" valueType="num">
                                      <p:cBhvr>
                                        <p:cTn id="23" dur="500" fill="hold"/>
                                        <p:tgtEl>
                                          <p:spTgt spid="32"/>
                                        </p:tgtEl>
                                        <p:attrNameLst>
                                          <p:attrName>ppt_h</p:attrName>
                                        </p:attrNameLst>
                                      </p:cBhvr>
                                      <p:tavLst>
                                        <p:tav tm="0">
                                          <p:val>
                                            <p:fltVal val="0"/>
                                          </p:val>
                                        </p:tav>
                                        <p:tav tm="100000">
                                          <p:val>
                                            <p:strVal val="#ppt_h"/>
                                          </p:val>
                                        </p:tav>
                                      </p:tavLst>
                                    </p:anim>
                                    <p:animEffect transition="in" filter="fade">
                                      <p:cBhvr>
                                        <p:cTn id="24" dur="500"/>
                                        <p:tgtEl>
                                          <p:spTgt spid="32"/>
                                        </p:tgtEl>
                                      </p:cBhvr>
                                    </p:animEffect>
                                  </p:childTnLst>
                                </p:cTn>
                              </p:par>
                              <p:par>
                                <p:cTn id="25" presetID="10" presetClass="entr" presetSubtype="0" fill="hold" grpId="0" nodeType="withEffect">
                                  <p:stCondLst>
                                    <p:cond delay="300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par>
                                <p:cTn id="28" presetID="8" presetClass="emph" presetSubtype="0" repeatCount="indefinite" fill="hold" grpId="1" nodeType="withEffect">
                                  <p:stCondLst>
                                    <p:cond delay="3000"/>
                                  </p:stCondLst>
                                  <p:childTnLst>
                                    <p:animRot by="-108000000">
                                      <p:cBhvr>
                                        <p:cTn id="29" dur="7500" fill="hold"/>
                                        <p:tgtEl>
                                          <p:spTgt spid="38"/>
                                        </p:tgtEl>
                                        <p:attrNameLst>
                                          <p:attrName>r</p:attrName>
                                        </p:attrNameLst>
                                      </p:cBhvr>
                                    </p:animRot>
                                  </p:childTnLst>
                                </p:cTn>
                              </p:par>
                              <p:par>
                                <p:cTn id="30" presetID="53" presetClass="entr" presetSubtype="16" fill="hold" grpId="0" nodeType="withEffect">
                                  <p:stCondLst>
                                    <p:cond delay="4000"/>
                                  </p:stCondLst>
                                  <p:childTnLst>
                                    <p:set>
                                      <p:cBhvr>
                                        <p:cTn id="31" dur="1" fill="hold">
                                          <p:stCondLst>
                                            <p:cond delay="0"/>
                                          </p:stCondLst>
                                        </p:cTn>
                                        <p:tgtEl>
                                          <p:spTgt spid="34"/>
                                        </p:tgtEl>
                                        <p:attrNameLst>
                                          <p:attrName>style.visibility</p:attrName>
                                        </p:attrNameLst>
                                      </p:cBhvr>
                                      <p:to>
                                        <p:strVal val="visible"/>
                                      </p:to>
                                    </p:set>
                                    <p:anim calcmode="lin" valueType="num">
                                      <p:cBhvr>
                                        <p:cTn id="32" dur="500" fill="hold"/>
                                        <p:tgtEl>
                                          <p:spTgt spid="34"/>
                                        </p:tgtEl>
                                        <p:attrNameLst>
                                          <p:attrName>ppt_w</p:attrName>
                                        </p:attrNameLst>
                                      </p:cBhvr>
                                      <p:tavLst>
                                        <p:tav tm="0">
                                          <p:val>
                                            <p:fltVal val="0"/>
                                          </p:val>
                                        </p:tav>
                                        <p:tav tm="100000">
                                          <p:val>
                                            <p:strVal val="#ppt_w"/>
                                          </p:val>
                                        </p:tav>
                                      </p:tavLst>
                                    </p:anim>
                                    <p:anim calcmode="lin" valueType="num">
                                      <p:cBhvr>
                                        <p:cTn id="33" dur="500" fill="hold"/>
                                        <p:tgtEl>
                                          <p:spTgt spid="34"/>
                                        </p:tgtEl>
                                        <p:attrNameLst>
                                          <p:attrName>ppt_h</p:attrName>
                                        </p:attrNameLst>
                                      </p:cBhvr>
                                      <p:tavLst>
                                        <p:tav tm="0">
                                          <p:val>
                                            <p:fltVal val="0"/>
                                          </p:val>
                                        </p:tav>
                                        <p:tav tm="100000">
                                          <p:val>
                                            <p:strVal val="#ppt_h"/>
                                          </p:val>
                                        </p:tav>
                                      </p:tavLst>
                                    </p:anim>
                                    <p:animEffect transition="in" filter="fade">
                                      <p:cBhvr>
                                        <p:cTn id="34" dur="500"/>
                                        <p:tgtEl>
                                          <p:spTgt spid="34"/>
                                        </p:tgtEl>
                                      </p:cBhvr>
                                    </p:animEffect>
                                  </p:childTnLst>
                                </p:cTn>
                              </p:par>
                              <p:par>
                                <p:cTn id="35" presetID="10" presetClass="entr" presetSubtype="0" fill="hold" grpId="0" nodeType="withEffect">
                                  <p:stCondLst>
                                    <p:cond delay="4500"/>
                                  </p:stCondLst>
                                  <p:childTnLst>
                                    <p:set>
                                      <p:cBhvr>
                                        <p:cTn id="36" dur="1" fill="hold">
                                          <p:stCondLst>
                                            <p:cond delay="0"/>
                                          </p:stCondLst>
                                        </p:cTn>
                                        <p:tgtEl>
                                          <p:spTgt spid="40"/>
                                        </p:tgtEl>
                                        <p:attrNameLst>
                                          <p:attrName>style.visibility</p:attrName>
                                        </p:attrNameLst>
                                      </p:cBhvr>
                                      <p:to>
                                        <p:strVal val="visible"/>
                                      </p:to>
                                    </p:set>
                                    <p:animEffect transition="in" filter="fade">
                                      <p:cBhvr>
                                        <p:cTn id="37" dur="500"/>
                                        <p:tgtEl>
                                          <p:spTgt spid="40"/>
                                        </p:tgtEl>
                                      </p:cBhvr>
                                    </p:animEffect>
                                  </p:childTnLst>
                                </p:cTn>
                              </p:par>
                              <p:par>
                                <p:cTn id="38" presetID="8" presetClass="emph" presetSubtype="0" repeatCount="indefinite" fill="hold" grpId="1" nodeType="withEffect">
                                  <p:stCondLst>
                                    <p:cond delay="4500"/>
                                  </p:stCondLst>
                                  <p:childTnLst>
                                    <p:animRot by="86400000">
                                      <p:cBhvr>
                                        <p:cTn id="39" dur="7000" fill="hold"/>
                                        <p:tgtEl>
                                          <p:spTgt spid="40"/>
                                        </p:tgtEl>
                                        <p:attrNameLst>
                                          <p:attrName>r</p:attrName>
                                        </p:attrNameLst>
                                      </p:cBhvr>
                                    </p:animRot>
                                  </p:childTnLst>
                                </p:cTn>
                              </p:par>
                              <p:par>
                                <p:cTn id="40" presetID="53" presetClass="entr" presetSubtype="16" fill="hold" grpId="0" nodeType="withEffect">
                                  <p:stCondLst>
                                    <p:cond delay="5000"/>
                                  </p:stCondLst>
                                  <p:childTnLst>
                                    <p:set>
                                      <p:cBhvr>
                                        <p:cTn id="41" dur="1" fill="hold">
                                          <p:stCondLst>
                                            <p:cond delay="0"/>
                                          </p:stCondLst>
                                        </p:cTn>
                                        <p:tgtEl>
                                          <p:spTgt spid="35"/>
                                        </p:tgtEl>
                                        <p:attrNameLst>
                                          <p:attrName>style.visibility</p:attrName>
                                        </p:attrNameLst>
                                      </p:cBhvr>
                                      <p:to>
                                        <p:strVal val="visible"/>
                                      </p:to>
                                    </p:set>
                                    <p:anim calcmode="lin" valueType="num">
                                      <p:cBhvr>
                                        <p:cTn id="42" dur="500" fill="hold"/>
                                        <p:tgtEl>
                                          <p:spTgt spid="35"/>
                                        </p:tgtEl>
                                        <p:attrNameLst>
                                          <p:attrName>ppt_w</p:attrName>
                                        </p:attrNameLst>
                                      </p:cBhvr>
                                      <p:tavLst>
                                        <p:tav tm="0">
                                          <p:val>
                                            <p:fltVal val="0"/>
                                          </p:val>
                                        </p:tav>
                                        <p:tav tm="100000">
                                          <p:val>
                                            <p:strVal val="#ppt_w"/>
                                          </p:val>
                                        </p:tav>
                                      </p:tavLst>
                                    </p:anim>
                                    <p:anim calcmode="lin" valueType="num">
                                      <p:cBhvr>
                                        <p:cTn id="43" dur="500" fill="hold"/>
                                        <p:tgtEl>
                                          <p:spTgt spid="35"/>
                                        </p:tgtEl>
                                        <p:attrNameLst>
                                          <p:attrName>ppt_h</p:attrName>
                                        </p:attrNameLst>
                                      </p:cBhvr>
                                      <p:tavLst>
                                        <p:tav tm="0">
                                          <p:val>
                                            <p:fltVal val="0"/>
                                          </p:val>
                                        </p:tav>
                                        <p:tav tm="100000">
                                          <p:val>
                                            <p:strVal val="#ppt_h"/>
                                          </p:val>
                                        </p:tav>
                                      </p:tavLst>
                                    </p:anim>
                                    <p:animEffect transition="in" filter="fade">
                                      <p:cBhvr>
                                        <p:cTn id="44" dur="500"/>
                                        <p:tgtEl>
                                          <p:spTgt spid="35"/>
                                        </p:tgtEl>
                                      </p:cBhvr>
                                    </p:animEffect>
                                  </p:childTnLst>
                                </p:cTn>
                              </p:par>
                              <p:par>
                                <p:cTn id="45" presetID="22" presetClass="entr" presetSubtype="8" fill="hold" grpId="0" nodeType="withEffect">
                                  <p:stCondLst>
                                    <p:cond delay="6500"/>
                                  </p:stCondLst>
                                  <p:childTnLst>
                                    <p:set>
                                      <p:cBhvr>
                                        <p:cTn id="46" dur="1" fill="hold">
                                          <p:stCondLst>
                                            <p:cond delay="0"/>
                                          </p:stCondLst>
                                        </p:cTn>
                                        <p:tgtEl>
                                          <p:spTgt spid="36"/>
                                        </p:tgtEl>
                                        <p:attrNameLst>
                                          <p:attrName>style.visibility</p:attrName>
                                        </p:attrNameLst>
                                      </p:cBhvr>
                                      <p:to>
                                        <p:strVal val="visible"/>
                                      </p:to>
                                    </p:set>
                                    <p:animEffect transition="in" filter="wipe(left)">
                                      <p:cBhvr>
                                        <p:cTn id="4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4" grpId="0"/>
      <p:bldP spid="35" grpId="0"/>
      <p:bldP spid="36" grpId="0"/>
      <p:bldP spid="37" grpId="0" animBg="1"/>
      <p:bldP spid="37" grpId="1" animBg="1"/>
      <p:bldP spid="38" grpId="0" animBg="1"/>
      <p:bldP spid="38" grpId="1" animBg="1"/>
      <p:bldP spid="39" grpId="0" animBg="1"/>
      <p:bldP spid="39" grpId="1" animBg="1"/>
      <p:bldP spid="40" grpId="0" animBg="1"/>
      <p:bldP spid="40"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p:nvPr/>
        </p:nvGrpSpPr>
        <p:grpSpPr>
          <a:xfrm>
            <a:off x="6078951" y="2034395"/>
            <a:ext cx="876191" cy="1133812"/>
            <a:chOff x="6078950" y="2211813"/>
            <a:chExt cx="876190" cy="1133812"/>
          </a:xfrm>
        </p:grpSpPr>
        <p:sp>
          <p:nvSpPr>
            <p:cNvPr id="3" name="Shape 1585"/>
            <p:cNvSpPr/>
            <p:nvPr/>
          </p:nvSpPr>
          <p:spPr>
            <a:xfrm>
              <a:off x="6227601" y="2211813"/>
              <a:ext cx="617337" cy="1061954"/>
            </a:xfrm>
            <a:custGeom>
              <a:avLst/>
              <a:gdLst/>
              <a:ahLst/>
              <a:cxnLst>
                <a:cxn ang="0">
                  <a:pos x="wd2" y="hd2"/>
                </a:cxn>
                <a:cxn ang="5400000">
                  <a:pos x="wd2" y="hd2"/>
                </a:cxn>
                <a:cxn ang="10800000">
                  <a:pos x="wd2" y="hd2"/>
                </a:cxn>
                <a:cxn ang="16200000">
                  <a:pos x="wd2" y="hd2"/>
                </a:cxn>
              </a:cxnLst>
              <a:rect l="0" t="0" r="r" b="b"/>
              <a:pathLst>
                <a:path w="21600" h="21600" extrusionOk="0">
                  <a:moveTo>
                    <a:pt x="0" y="19118"/>
                  </a:moveTo>
                  <a:lnTo>
                    <a:pt x="9697" y="5751"/>
                  </a:lnTo>
                  <a:lnTo>
                    <a:pt x="7758" y="5277"/>
                  </a:lnTo>
                  <a:lnTo>
                    <a:pt x="19720" y="0"/>
                  </a:lnTo>
                  <a:lnTo>
                    <a:pt x="21600" y="8660"/>
                  </a:lnTo>
                  <a:lnTo>
                    <a:pt x="19824" y="8226"/>
                  </a:lnTo>
                  <a:lnTo>
                    <a:pt x="10122" y="21600"/>
                  </a:lnTo>
                  <a:cubicBezTo>
                    <a:pt x="10122" y="21600"/>
                    <a:pt x="0" y="19118"/>
                    <a:pt x="0" y="19118"/>
                  </a:cubicBezTo>
                  <a:close/>
                </a:path>
              </a:pathLst>
            </a:custGeom>
            <a:solidFill>
              <a:schemeClr val="accent1"/>
            </a:solidFill>
            <a:ln w="12700">
              <a:miter lim="400000"/>
            </a:ln>
          </p:spPr>
          <p:txBody>
            <a:bodyPr lIns="50800" tIns="50800" rIns="50800" bIns="50800" anchor="ctr"/>
            <a:lstStyle/>
            <a:p>
              <a:pPr defTabSz="1219200">
                <a:defRPr sz="3200">
                  <a:solidFill>
                    <a:srgbClr val="FFFFFF"/>
                  </a:solidFill>
                  <a:latin typeface="+mn-lt"/>
                  <a:ea typeface="+mn-ea"/>
                  <a:cs typeface="+mn-cs"/>
                  <a:sym typeface="Helvetica Light"/>
                </a:defRPr>
              </a:pPr>
              <a:endParaRPr sz="4265">
                <a:solidFill>
                  <a:srgbClr val="FFA500"/>
                </a:solidFill>
                <a:latin typeface="微软雅黑" panose="020B0503020204020204" pitchFamily="34" charset="-122"/>
                <a:ea typeface="微软雅黑" panose="020B0503020204020204" pitchFamily="34" charset="-122"/>
                <a:sym typeface="Helvetica Light"/>
              </a:endParaRPr>
            </a:p>
          </p:txBody>
        </p:sp>
        <p:sp>
          <p:nvSpPr>
            <p:cNvPr id="4" name="Shape 1593"/>
            <p:cNvSpPr/>
            <p:nvPr/>
          </p:nvSpPr>
          <p:spPr>
            <a:xfrm>
              <a:off x="6078950" y="2588395"/>
              <a:ext cx="876190" cy="757230"/>
            </a:xfrm>
            <a:custGeom>
              <a:avLst/>
              <a:gdLst/>
              <a:ahLst/>
              <a:cxnLst>
                <a:cxn ang="0">
                  <a:pos x="wd2" y="hd2"/>
                </a:cxn>
                <a:cxn ang="5400000">
                  <a:pos x="wd2" y="hd2"/>
                </a:cxn>
                <a:cxn ang="10800000">
                  <a:pos x="wd2" y="hd2"/>
                </a:cxn>
                <a:cxn ang="16200000">
                  <a:pos x="wd2" y="hd2"/>
                </a:cxn>
              </a:cxnLst>
              <a:rect l="0" t="0" r="r" b="b"/>
              <a:pathLst>
                <a:path w="21600" h="21600" extrusionOk="0">
                  <a:moveTo>
                    <a:pt x="11880" y="21600"/>
                  </a:moveTo>
                  <a:lnTo>
                    <a:pt x="21600" y="10353"/>
                  </a:lnTo>
                  <a:cubicBezTo>
                    <a:pt x="16072" y="3956"/>
                    <a:pt x="8435" y="0"/>
                    <a:pt x="0" y="0"/>
                  </a:cubicBezTo>
                  <a:lnTo>
                    <a:pt x="0" y="15906"/>
                  </a:lnTo>
                  <a:cubicBezTo>
                    <a:pt x="4639" y="15906"/>
                    <a:pt x="8839" y="18082"/>
                    <a:pt x="11880" y="21600"/>
                  </a:cubicBezTo>
                  <a:close/>
                </a:path>
              </a:pathLst>
            </a:custGeom>
            <a:solidFill>
              <a:srgbClr val="FFC000"/>
            </a:solidFill>
            <a:ln w="38100" cap="flat">
              <a:solidFill>
                <a:schemeClr val="accent1"/>
              </a:solidFill>
              <a:prstDash val="solid"/>
              <a:miter lim="400000"/>
            </a:ln>
            <a:effectLst/>
          </p:spPr>
          <p:txBody>
            <a:bodyPr wrap="square" lIns="50800" tIns="50800" rIns="50800" bIns="50800" numCol="1" anchor="ctr">
              <a:noAutofit/>
            </a:bodyPr>
            <a:lstStyle/>
            <a:p>
              <a:pPr defTabSz="1219200">
                <a:defRPr sz="3200">
                  <a:solidFill>
                    <a:srgbClr val="FFFFFF"/>
                  </a:solidFill>
                  <a:latin typeface="+mn-lt"/>
                  <a:ea typeface="+mn-ea"/>
                  <a:cs typeface="+mn-cs"/>
                  <a:sym typeface="Helvetica Light"/>
                </a:defRPr>
              </a:pPr>
              <a:endParaRPr sz="4265">
                <a:solidFill>
                  <a:srgbClr val="FFA500"/>
                </a:solidFill>
                <a:latin typeface="微软雅黑" panose="020B0503020204020204" pitchFamily="34" charset="-122"/>
                <a:ea typeface="微软雅黑" panose="020B0503020204020204" pitchFamily="34" charset="-122"/>
                <a:sym typeface="Helvetica Light"/>
              </a:endParaRPr>
            </a:p>
          </p:txBody>
        </p:sp>
      </p:grpSp>
      <p:grpSp>
        <p:nvGrpSpPr>
          <p:cNvPr id="5" name="Group 4"/>
          <p:cNvGrpSpPr/>
          <p:nvPr/>
        </p:nvGrpSpPr>
        <p:grpSpPr>
          <a:xfrm>
            <a:off x="6564543" y="2777648"/>
            <a:ext cx="1182095" cy="876195"/>
            <a:chOff x="6564542" y="2955067"/>
            <a:chExt cx="1182094" cy="876194"/>
          </a:xfrm>
        </p:grpSpPr>
        <p:sp>
          <p:nvSpPr>
            <p:cNvPr id="6" name="Shape 1588"/>
            <p:cNvSpPr/>
            <p:nvPr/>
          </p:nvSpPr>
          <p:spPr>
            <a:xfrm>
              <a:off x="6683463" y="3123538"/>
              <a:ext cx="1063173" cy="615256"/>
            </a:xfrm>
            <a:custGeom>
              <a:avLst/>
              <a:gdLst/>
              <a:ahLst/>
              <a:cxnLst>
                <a:cxn ang="0">
                  <a:pos x="wd2" y="hd2"/>
                </a:cxn>
                <a:cxn ang="5400000">
                  <a:pos x="wd2" y="hd2"/>
                </a:cxn>
                <a:cxn ang="10800000">
                  <a:pos x="wd2" y="hd2"/>
                </a:cxn>
                <a:cxn ang="16200000">
                  <a:pos x="wd2" y="hd2"/>
                </a:cxn>
              </a:cxnLst>
              <a:rect l="0" t="0" r="r" b="b"/>
              <a:pathLst>
                <a:path w="21600" h="21600" extrusionOk="0">
                  <a:moveTo>
                    <a:pt x="0" y="11389"/>
                  </a:moveTo>
                  <a:lnTo>
                    <a:pt x="13424" y="1954"/>
                  </a:lnTo>
                  <a:lnTo>
                    <a:pt x="12962" y="0"/>
                  </a:lnTo>
                  <a:lnTo>
                    <a:pt x="21600" y="2047"/>
                  </a:lnTo>
                  <a:lnTo>
                    <a:pt x="16255" y="13950"/>
                  </a:lnTo>
                  <a:lnTo>
                    <a:pt x="15833" y="12161"/>
                  </a:lnTo>
                  <a:lnTo>
                    <a:pt x="2403" y="21600"/>
                  </a:lnTo>
                  <a:cubicBezTo>
                    <a:pt x="2403" y="21600"/>
                    <a:pt x="0" y="11389"/>
                    <a:pt x="0" y="11389"/>
                  </a:cubicBezTo>
                  <a:close/>
                </a:path>
              </a:pathLst>
            </a:custGeom>
            <a:solidFill>
              <a:schemeClr val="accent1"/>
            </a:solidFill>
            <a:ln w="12700">
              <a:miter lim="400000"/>
            </a:ln>
          </p:spPr>
          <p:txBody>
            <a:bodyPr lIns="50800" tIns="50800" rIns="50800" bIns="50800" anchor="ctr"/>
            <a:lstStyle/>
            <a:p>
              <a:pPr defTabSz="1219200">
                <a:defRPr sz="3200">
                  <a:solidFill>
                    <a:srgbClr val="FFFFFF"/>
                  </a:solidFill>
                  <a:latin typeface="+mn-lt"/>
                  <a:ea typeface="+mn-ea"/>
                  <a:cs typeface="+mn-cs"/>
                  <a:sym typeface="Helvetica Light"/>
                </a:defRPr>
              </a:pPr>
              <a:endParaRPr sz="4265">
                <a:solidFill>
                  <a:srgbClr val="FFA500"/>
                </a:solidFill>
                <a:latin typeface="微软雅黑" panose="020B0503020204020204" pitchFamily="34" charset="-122"/>
                <a:ea typeface="微软雅黑" panose="020B0503020204020204" pitchFamily="34" charset="-122"/>
                <a:sym typeface="Helvetica Light"/>
              </a:endParaRPr>
            </a:p>
          </p:txBody>
        </p:sp>
        <p:sp>
          <p:nvSpPr>
            <p:cNvPr id="7" name="Shape 1596"/>
            <p:cNvSpPr/>
            <p:nvPr/>
          </p:nvSpPr>
          <p:spPr>
            <a:xfrm>
              <a:off x="6564542" y="2955067"/>
              <a:ext cx="757230" cy="876194"/>
            </a:xfrm>
            <a:custGeom>
              <a:avLst/>
              <a:gdLst/>
              <a:ahLst/>
              <a:cxnLst>
                <a:cxn ang="0">
                  <a:pos x="wd2" y="hd2"/>
                </a:cxn>
                <a:cxn ang="5400000">
                  <a:pos x="wd2" y="hd2"/>
                </a:cxn>
                <a:cxn ang="10800000">
                  <a:pos x="wd2" y="hd2"/>
                </a:cxn>
                <a:cxn ang="16200000">
                  <a:pos x="wd2" y="hd2"/>
                </a:cxn>
              </a:cxnLst>
              <a:rect l="0" t="0" r="r" b="b"/>
              <a:pathLst>
                <a:path w="21600" h="21600" extrusionOk="0">
                  <a:moveTo>
                    <a:pt x="5694" y="21600"/>
                  </a:moveTo>
                  <a:lnTo>
                    <a:pt x="21600" y="21600"/>
                  </a:lnTo>
                  <a:cubicBezTo>
                    <a:pt x="21600" y="13165"/>
                    <a:pt x="17644" y="5528"/>
                    <a:pt x="11247" y="0"/>
                  </a:cubicBezTo>
                  <a:lnTo>
                    <a:pt x="0" y="9720"/>
                  </a:lnTo>
                  <a:cubicBezTo>
                    <a:pt x="3518" y="12760"/>
                    <a:pt x="5694" y="16960"/>
                    <a:pt x="5694" y="21600"/>
                  </a:cubicBezTo>
                  <a:close/>
                </a:path>
              </a:pathLst>
            </a:custGeom>
            <a:solidFill>
              <a:srgbClr val="FFC000"/>
            </a:solidFill>
            <a:ln w="38100" cap="flat">
              <a:solidFill>
                <a:schemeClr val="accent1"/>
              </a:solidFill>
              <a:prstDash val="solid"/>
              <a:miter lim="400000"/>
            </a:ln>
            <a:effectLst/>
          </p:spPr>
          <p:txBody>
            <a:bodyPr wrap="square" lIns="50800" tIns="50800" rIns="50800" bIns="50800" numCol="1" anchor="ctr">
              <a:noAutofit/>
            </a:bodyPr>
            <a:lstStyle/>
            <a:p>
              <a:pPr defTabSz="1219200">
                <a:defRPr sz="3200">
                  <a:solidFill>
                    <a:srgbClr val="FFFFFF"/>
                  </a:solidFill>
                  <a:latin typeface="+mn-lt"/>
                  <a:ea typeface="+mn-ea"/>
                  <a:cs typeface="+mn-cs"/>
                  <a:sym typeface="Helvetica Light"/>
                </a:defRPr>
              </a:pPr>
              <a:endParaRPr sz="4265">
                <a:solidFill>
                  <a:srgbClr val="FFA500"/>
                </a:solidFill>
                <a:latin typeface="微软雅黑" panose="020B0503020204020204" pitchFamily="34" charset="-122"/>
                <a:ea typeface="微软雅黑" panose="020B0503020204020204" pitchFamily="34" charset="-122"/>
                <a:sym typeface="Helvetica Light"/>
              </a:endParaRPr>
            </a:p>
          </p:txBody>
        </p:sp>
      </p:grpSp>
      <p:grpSp>
        <p:nvGrpSpPr>
          <p:cNvPr id="8" name="Group 6"/>
          <p:cNvGrpSpPr/>
          <p:nvPr/>
        </p:nvGrpSpPr>
        <p:grpSpPr>
          <a:xfrm>
            <a:off x="6564545" y="3649733"/>
            <a:ext cx="1151156" cy="876195"/>
            <a:chOff x="6564542" y="3827152"/>
            <a:chExt cx="1151156" cy="876194"/>
          </a:xfrm>
        </p:grpSpPr>
        <p:sp>
          <p:nvSpPr>
            <p:cNvPr id="9" name="Shape 1586"/>
            <p:cNvSpPr/>
            <p:nvPr/>
          </p:nvSpPr>
          <p:spPr>
            <a:xfrm>
              <a:off x="6653734" y="3985712"/>
              <a:ext cx="1061964" cy="617346"/>
            </a:xfrm>
            <a:custGeom>
              <a:avLst/>
              <a:gdLst/>
              <a:ahLst/>
              <a:cxnLst>
                <a:cxn ang="0">
                  <a:pos x="wd2" y="hd2"/>
                </a:cxn>
                <a:cxn ang="5400000">
                  <a:pos x="wd2" y="hd2"/>
                </a:cxn>
                <a:cxn ang="10800000">
                  <a:pos x="wd2" y="hd2"/>
                </a:cxn>
                <a:cxn ang="16200000">
                  <a:pos x="wd2" y="hd2"/>
                </a:cxn>
              </a:cxnLst>
              <a:rect l="0" t="0" r="r" b="b"/>
              <a:pathLst>
                <a:path w="21600" h="21600" extrusionOk="0">
                  <a:moveTo>
                    <a:pt x="2481" y="0"/>
                  </a:moveTo>
                  <a:lnTo>
                    <a:pt x="15849" y="9698"/>
                  </a:lnTo>
                  <a:lnTo>
                    <a:pt x="16323" y="7759"/>
                  </a:lnTo>
                  <a:lnTo>
                    <a:pt x="21600" y="19720"/>
                  </a:lnTo>
                  <a:lnTo>
                    <a:pt x="12940" y="21600"/>
                  </a:lnTo>
                  <a:lnTo>
                    <a:pt x="13374" y="19824"/>
                  </a:lnTo>
                  <a:lnTo>
                    <a:pt x="0" y="10123"/>
                  </a:lnTo>
                  <a:cubicBezTo>
                    <a:pt x="0" y="10123"/>
                    <a:pt x="2481" y="0"/>
                    <a:pt x="2481" y="0"/>
                  </a:cubicBezTo>
                  <a:close/>
                </a:path>
              </a:pathLst>
            </a:custGeom>
            <a:solidFill>
              <a:schemeClr val="accent1"/>
            </a:solidFill>
            <a:ln w="12700">
              <a:miter lim="400000"/>
            </a:ln>
          </p:spPr>
          <p:txBody>
            <a:bodyPr lIns="50800" tIns="50800" rIns="50800" bIns="50800" anchor="ctr"/>
            <a:lstStyle/>
            <a:p>
              <a:pPr defTabSz="1219200">
                <a:defRPr sz="3200">
                  <a:solidFill>
                    <a:srgbClr val="FFFFFF"/>
                  </a:solidFill>
                  <a:latin typeface="+mn-lt"/>
                  <a:ea typeface="+mn-ea"/>
                  <a:cs typeface="+mn-cs"/>
                  <a:sym typeface="Helvetica Light"/>
                </a:defRPr>
              </a:pPr>
              <a:endParaRPr sz="4265">
                <a:solidFill>
                  <a:srgbClr val="FFA500"/>
                </a:solidFill>
                <a:latin typeface="微软雅黑" panose="020B0503020204020204" pitchFamily="34" charset="-122"/>
                <a:ea typeface="微软雅黑" panose="020B0503020204020204" pitchFamily="34" charset="-122"/>
                <a:sym typeface="Helvetica Light"/>
              </a:endParaRPr>
            </a:p>
          </p:txBody>
        </p:sp>
        <p:sp>
          <p:nvSpPr>
            <p:cNvPr id="10" name="Shape 1599"/>
            <p:cNvSpPr/>
            <p:nvPr/>
          </p:nvSpPr>
          <p:spPr>
            <a:xfrm>
              <a:off x="6564542" y="3827152"/>
              <a:ext cx="757230" cy="876194"/>
            </a:xfrm>
            <a:custGeom>
              <a:avLst/>
              <a:gdLst/>
              <a:ahLst/>
              <a:cxnLst>
                <a:cxn ang="0">
                  <a:pos x="wd2" y="hd2"/>
                </a:cxn>
                <a:cxn ang="5400000">
                  <a:pos x="wd2" y="hd2"/>
                </a:cxn>
                <a:cxn ang="10800000">
                  <a:pos x="wd2" y="hd2"/>
                </a:cxn>
                <a:cxn ang="16200000">
                  <a:pos x="wd2" y="hd2"/>
                </a:cxn>
              </a:cxnLst>
              <a:rect l="0" t="0" r="r" b="b"/>
              <a:pathLst>
                <a:path w="21600" h="21600" extrusionOk="0">
                  <a:moveTo>
                    <a:pt x="5694" y="0"/>
                  </a:moveTo>
                  <a:cubicBezTo>
                    <a:pt x="5694" y="4640"/>
                    <a:pt x="3518" y="8840"/>
                    <a:pt x="0" y="11880"/>
                  </a:cubicBezTo>
                  <a:lnTo>
                    <a:pt x="11247" y="21600"/>
                  </a:lnTo>
                  <a:cubicBezTo>
                    <a:pt x="17644" y="16072"/>
                    <a:pt x="21600" y="8435"/>
                    <a:pt x="21600" y="0"/>
                  </a:cubicBezTo>
                  <a:cubicBezTo>
                    <a:pt x="21600" y="0"/>
                    <a:pt x="5694" y="0"/>
                    <a:pt x="5694" y="0"/>
                  </a:cubicBezTo>
                  <a:close/>
                </a:path>
              </a:pathLst>
            </a:custGeom>
            <a:solidFill>
              <a:srgbClr val="FFC000"/>
            </a:solidFill>
            <a:ln w="38100" cap="flat">
              <a:solidFill>
                <a:schemeClr val="accent1"/>
              </a:solidFill>
              <a:prstDash val="solid"/>
              <a:miter lim="400000"/>
            </a:ln>
            <a:effectLst/>
          </p:spPr>
          <p:txBody>
            <a:bodyPr wrap="square" lIns="50800" tIns="50800" rIns="50800" bIns="50800" numCol="1" anchor="ctr">
              <a:noAutofit/>
            </a:bodyPr>
            <a:lstStyle/>
            <a:p>
              <a:pPr defTabSz="1219200">
                <a:defRPr sz="3200">
                  <a:solidFill>
                    <a:srgbClr val="FFFFFF"/>
                  </a:solidFill>
                  <a:latin typeface="+mn-lt"/>
                  <a:ea typeface="+mn-ea"/>
                  <a:cs typeface="+mn-cs"/>
                  <a:sym typeface="Helvetica Light"/>
                </a:defRPr>
              </a:pPr>
              <a:endParaRPr sz="4265">
                <a:solidFill>
                  <a:srgbClr val="FFA500"/>
                </a:solidFill>
                <a:latin typeface="微软雅黑" panose="020B0503020204020204" pitchFamily="34" charset="-122"/>
                <a:ea typeface="微软雅黑" panose="020B0503020204020204" pitchFamily="34" charset="-122"/>
                <a:sym typeface="Helvetica Light"/>
              </a:endParaRPr>
            </a:p>
          </p:txBody>
        </p:sp>
      </p:grpSp>
      <p:grpSp>
        <p:nvGrpSpPr>
          <p:cNvPr id="11" name="Group 7"/>
          <p:cNvGrpSpPr/>
          <p:nvPr/>
        </p:nvGrpSpPr>
        <p:grpSpPr>
          <a:xfrm>
            <a:off x="6078951" y="4135326"/>
            <a:ext cx="876191" cy="1182095"/>
            <a:chOff x="6078950" y="4312744"/>
            <a:chExt cx="876190" cy="1182094"/>
          </a:xfrm>
        </p:grpSpPr>
        <p:sp>
          <p:nvSpPr>
            <p:cNvPr id="12" name="Shape 1587"/>
            <p:cNvSpPr/>
            <p:nvPr/>
          </p:nvSpPr>
          <p:spPr>
            <a:xfrm>
              <a:off x="6168141" y="4431665"/>
              <a:ext cx="615228" cy="1063173"/>
            </a:xfrm>
            <a:custGeom>
              <a:avLst/>
              <a:gdLst/>
              <a:ahLst/>
              <a:cxnLst>
                <a:cxn ang="0">
                  <a:pos x="wd2" y="hd2"/>
                </a:cxn>
                <a:cxn ang="5400000">
                  <a:pos x="wd2" y="hd2"/>
                </a:cxn>
                <a:cxn ang="10800000">
                  <a:pos x="wd2" y="hd2"/>
                </a:cxn>
                <a:cxn ang="16200000">
                  <a:pos x="wd2" y="hd2"/>
                </a:cxn>
              </a:cxnLst>
              <a:rect l="0" t="0" r="r" b="b"/>
              <a:pathLst>
                <a:path w="21600" h="21600" extrusionOk="0">
                  <a:moveTo>
                    <a:pt x="10211" y="0"/>
                  </a:moveTo>
                  <a:lnTo>
                    <a:pt x="19646" y="13424"/>
                  </a:lnTo>
                  <a:lnTo>
                    <a:pt x="21600" y="12962"/>
                  </a:lnTo>
                  <a:lnTo>
                    <a:pt x="19554" y="21600"/>
                  </a:lnTo>
                  <a:lnTo>
                    <a:pt x="7650" y="16255"/>
                  </a:lnTo>
                  <a:lnTo>
                    <a:pt x="9439" y="15833"/>
                  </a:lnTo>
                  <a:lnTo>
                    <a:pt x="0" y="2403"/>
                  </a:lnTo>
                  <a:cubicBezTo>
                    <a:pt x="0" y="2403"/>
                    <a:pt x="10211" y="0"/>
                    <a:pt x="10211" y="0"/>
                  </a:cubicBezTo>
                  <a:close/>
                </a:path>
              </a:pathLst>
            </a:custGeom>
            <a:solidFill>
              <a:schemeClr val="accent1"/>
            </a:solidFill>
            <a:ln w="12700">
              <a:miter lim="400000"/>
            </a:ln>
          </p:spPr>
          <p:txBody>
            <a:bodyPr lIns="50800" tIns="50800" rIns="50800" bIns="50800" anchor="ctr"/>
            <a:lstStyle/>
            <a:p>
              <a:pPr defTabSz="1219200">
                <a:defRPr sz="3200">
                  <a:solidFill>
                    <a:srgbClr val="FFFFFF"/>
                  </a:solidFill>
                  <a:latin typeface="+mn-lt"/>
                  <a:ea typeface="+mn-ea"/>
                  <a:cs typeface="+mn-cs"/>
                  <a:sym typeface="Helvetica Light"/>
                </a:defRPr>
              </a:pPr>
              <a:endParaRPr sz="4265">
                <a:solidFill>
                  <a:srgbClr val="FFA500"/>
                </a:solidFill>
                <a:latin typeface="微软雅黑" panose="020B0503020204020204" pitchFamily="34" charset="-122"/>
                <a:ea typeface="微软雅黑" panose="020B0503020204020204" pitchFamily="34" charset="-122"/>
                <a:sym typeface="Helvetica Light"/>
              </a:endParaRPr>
            </a:p>
          </p:txBody>
        </p:sp>
        <p:sp>
          <p:nvSpPr>
            <p:cNvPr id="13" name="Shape 1602"/>
            <p:cNvSpPr/>
            <p:nvPr/>
          </p:nvSpPr>
          <p:spPr>
            <a:xfrm>
              <a:off x="6078950" y="4312744"/>
              <a:ext cx="876190" cy="757220"/>
            </a:xfrm>
            <a:custGeom>
              <a:avLst/>
              <a:gdLst/>
              <a:ahLst/>
              <a:cxnLst>
                <a:cxn ang="0">
                  <a:pos x="wd2" y="hd2"/>
                </a:cxn>
                <a:cxn ang="5400000">
                  <a:pos x="wd2" y="hd2"/>
                </a:cxn>
                <a:cxn ang="10800000">
                  <a:pos x="wd2" y="hd2"/>
                </a:cxn>
                <a:cxn ang="16200000">
                  <a:pos x="wd2" y="hd2"/>
                </a:cxn>
              </a:cxnLst>
              <a:rect l="0" t="0" r="r" b="b"/>
              <a:pathLst>
                <a:path w="21600" h="21600" extrusionOk="0">
                  <a:moveTo>
                    <a:pt x="0" y="5694"/>
                  </a:moveTo>
                  <a:lnTo>
                    <a:pt x="0" y="21600"/>
                  </a:lnTo>
                  <a:cubicBezTo>
                    <a:pt x="8435" y="21600"/>
                    <a:pt x="16072" y="17643"/>
                    <a:pt x="21600" y="11247"/>
                  </a:cubicBezTo>
                  <a:lnTo>
                    <a:pt x="11880" y="0"/>
                  </a:lnTo>
                  <a:cubicBezTo>
                    <a:pt x="8839" y="3518"/>
                    <a:pt x="4639" y="5694"/>
                    <a:pt x="0" y="5694"/>
                  </a:cubicBezTo>
                  <a:close/>
                </a:path>
              </a:pathLst>
            </a:custGeom>
            <a:solidFill>
              <a:srgbClr val="FFC000"/>
            </a:solidFill>
            <a:ln w="38100" cap="flat">
              <a:solidFill>
                <a:schemeClr val="accent1"/>
              </a:solidFill>
              <a:prstDash val="solid"/>
              <a:miter lim="400000"/>
            </a:ln>
            <a:effectLst/>
          </p:spPr>
          <p:txBody>
            <a:bodyPr wrap="square" lIns="50800" tIns="50800" rIns="50800" bIns="50800" numCol="1" anchor="ctr">
              <a:noAutofit/>
            </a:bodyPr>
            <a:lstStyle/>
            <a:p>
              <a:pPr defTabSz="1219200">
                <a:defRPr sz="3200">
                  <a:solidFill>
                    <a:srgbClr val="FFFFFF"/>
                  </a:solidFill>
                  <a:latin typeface="+mn-lt"/>
                  <a:ea typeface="+mn-ea"/>
                  <a:cs typeface="+mn-cs"/>
                  <a:sym typeface="Helvetica Light"/>
                </a:defRPr>
              </a:pPr>
              <a:endParaRPr sz="4265">
                <a:solidFill>
                  <a:srgbClr val="FFA500"/>
                </a:solidFill>
                <a:latin typeface="微软雅黑" panose="020B0503020204020204" pitchFamily="34" charset="-122"/>
                <a:ea typeface="微软雅黑" panose="020B0503020204020204" pitchFamily="34" charset="-122"/>
                <a:sym typeface="Helvetica Light"/>
              </a:endParaRPr>
            </a:p>
          </p:txBody>
        </p:sp>
      </p:grpSp>
      <p:grpSp>
        <p:nvGrpSpPr>
          <p:cNvPr id="14" name="Group 8"/>
          <p:cNvGrpSpPr/>
          <p:nvPr/>
        </p:nvGrpSpPr>
        <p:grpSpPr>
          <a:xfrm>
            <a:off x="5206867" y="4135326"/>
            <a:ext cx="876195" cy="1182095"/>
            <a:chOff x="5206865" y="4312744"/>
            <a:chExt cx="876194" cy="1182094"/>
          </a:xfrm>
        </p:grpSpPr>
        <p:sp>
          <p:nvSpPr>
            <p:cNvPr id="15" name="Shape 1591"/>
            <p:cNvSpPr/>
            <p:nvPr/>
          </p:nvSpPr>
          <p:spPr>
            <a:xfrm>
              <a:off x="5375337" y="4431665"/>
              <a:ext cx="615241" cy="1063173"/>
            </a:xfrm>
            <a:custGeom>
              <a:avLst/>
              <a:gdLst/>
              <a:ahLst/>
              <a:cxnLst>
                <a:cxn ang="0">
                  <a:pos x="wd2" y="hd2"/>
                </a:cxn>
                <a:cxn ang="5400000">
                  <a:pos x="wd2" y="hd2"/>
                </a:cxn>
                <a:cxn ang="10800000">
                  <a:pos x="wd2" y="hd2"/>
                </a:cxn>
                <a:cxn ang="16200000">
                  <a:pos x="wd2" y="hd2"/>
                </a:cxn>
              </a:cxnLst>
              <a:rect l="0" t="0" r="r" b="b"/>
              <a:pathLst>
                <a:path w="21600" h="21600" extrusionOk="0">
                  <a:moveTo>
                    <a:pt x="11389" y="0"/>
                  </a:moveTo>
                  <a:lnTo>
                    <a:pt x="1954" y="13424"/>
                  </a:lnTo>
                  <a:lnTo>
                    <a:pt x="0" y="12962"/>
                  </a:lnTo>
                  <a:lnTo>
                    <a:pt x="2046" y="21600"/>
                  </a:lnTo>
                  <a:lnTo>
                    <a:pt x="13950" y="16255"/>
                  </a:lnTo>
                  <a:lnTo>
                    <a:pt x="12161" y="15833"/>
                  </a:lnTo>
                  <a:lnTo>
                    <a:pt x="21600" y="2403"/>
                  </a:lnTo>
                  <a:cubicBezTo>
                    <a:pt x="21600" y="2403"/>
                    <a:pt x="11389" y="0"/>
                    <a:pt x="11389" y="0"/>
                  </a:cubicBezTo>
                  <a:close/>
                </a:path>
              </a:pathLst>
            </a:custGeom>
            <a:solidFill>
              <a:schemeClr val="accent1"/>
            </a:solidFill>
            <a:ln w="12700">
              <a:miter lim="400000"/>
            </a:ln>
          </p:spPr>
          <p:txBody>
            <a:bodyPr lIns="50800" tIns="50800" rIns="50800" bIns="50800" anchor="ctr"/>
            <a:lstStyle/>
            <a:p>
              <a:pPr defTabSz="1219200">
                <a:defRPr sz="3200">
                  <a:solidFill>
                    <a:srgbClr val="FFFFFF"/>
                  </a:solidFill>
                  <a:latin typeface="+mn-lt"/>
                  <a:ea typeface="+mn-ea"/>
                  <a:cs typeface="+mn-cs"/>
                  <a:sym typeface="Helvetica Light"/>
                </a:defRPr>
              </a:pPr>
              <a:endParaRPr sz="4265">
                <a:solidFill>
                  <a:srgbClr val="FFA500"/>
                </a:solidFill>
                <a:latin typeface="微软雅黑" panose="020B0503020204020204" pitchFamily="34" charset="-122"/>
                <a:ea typeface="微软雅黑" panose="020B0503020204020204" pitchFamily="34" charset="-122"/>
                <a:sym typeface="Helvetica Light"/>
              </a:endParaRPr>
            </a:p>
          </p:txBody>
        </p:sp>
        <p:sp>
          <p:nvSpPr>
            <p:cNvPr id="16" name="Shape 1605"/>
            <p:cNvSpPr/>
            <p:nvPr/>
          </p:nvSpPr>
          <p:spPr>
            <a:xfrm>
              <a:off x="5206865" y="4312744"/>
              <a:ext cx="876194" cy="757220"/>
            </a:xfrm>
            <a:custGeom>
              <a:avLst/>
              <a:gdLst/>
              <a:ahLst/>
              <a:cxnLst>
                <a:cxn ang="0">
                  <a:pos x="wd2" y="hd2"/>
                </a:cxn>
                <a:cxn ang="5400000">
                  <a:pos x="wd2" y="hd2"/>
                </a:cxn>
                <a:cxn ang="10800000">
                  <a:pos x="wd2" y="hd2"/>
                </a:cxn>
                <a:cxn ang="16200000">
                  <a:pos x="wd2" y="hd2"/>
                </a:cxn>
              </a:cxnLst>
              <a:rect l="0" t="0" r="r" b="b"/>
              <a:pathLst>
                <a:path w="21600" h="21600" extrusionOk="0">
                  <a:moveTo>
                    <a:pt x="9720" y="0"/>
                  </a:moveTo>
                  <a:lnTo>
                    <a:pt x="0" y="11247"/>
                  </a:lnTo>
                  <a:cubicBezTo>
                    <a:pt x="5528" y="17643"/>
                    <a:pt x="13165" y="21600"/>
                    <a:pt x="21600" y="21600"/>
                  </a:cubicBezTo>
                  <a:lnTo>
                    <a:pt x="21600" y="5694"/>
                  </a:lnTo>
                  <a:cubicBezTo>
                    <a:pt x="16960" y="5694"/>
                    <a:pt x="12760" y="3518"/>
                    <a:pt x="9720" y="0"/>
                  </a:cubicBezTo>
                  <a:close/>
                </a:path>
              </a:pathLst>
            </a:custGeom>
            <a:solidFill>
              <a:srgbClr val="FFC000"/>
            </a:solidFill>
            <a:ln w="38100" cap="flat">
              <a:solidFill>
                <a:schemeClr val="accent1"/>
              </a:solidFill>
              <a:prstDash val="solid"/>
              <a:miter lim="400000"/>
            </a:ln>
            <a:effectLst/>
          </p:spPr>
          <p:txBody>
            <a:bodyPr wrap="square" lIns="50800" tIns="50800" rIns="50800" bIns="50800" numCol="1" anchor="ctr">
              <a:noAutofit/>
            </a:bodyPr>
            <a:lstStyle/>
            <a:p>
              <a:pPr defTabSz="1219200">
                <a:defRPr sz="3200">
                  <a:solidFill>
                    <a:srgbClr val="FFFFFF"/>
                  </a:solidFill>
                  <a:latin typeface="+mn-lt"/>
                  <a:ea typeface="+mn-ea"/>
                  <a:cs typeface="+mn-cs"/>
                  <a:sym typeface="Helvetica Light"/>
                </a:defRPr>
              </a:pPr>
              <a:endParaRPr sz="4265" dirty="0">
                <a:solidFill>
                  <a:srgbClr val="FFA500"/>
                </a:solidFill>
                <a:latin typeface="微软雅黑" panose="020B0503020204020204" pitchFamily="34" charset="-122"/>
                <a:ea typeface="微软雅黑" panose="020B0503020204020204" pitchFamily="34" charset="-122"/>
                <a:sym typeface="Helvetica Light"/>
              </a:endParaRPr>
            </a:p>
          </p:txBody>
        </p:sp>
      </p:grpSp>
      <p:grpSp>
        <p:nvGrpSpPr>
          <p:cNvPr id="17" name="Group 9"/>
          <p:cNvGrpSpPr/>
          <p:nvPr/>
        </p:nvGrpSpPr>
        <p:grpSpPr>
          <a:xfrm>
            <a:off x="4443794" y="3649733"/>
            <a:ext cx="1153633" cy="876195"/>
            <a:chOff x="4443791" y="3827152"/>
            <a:chExt cx="1153633" cy="876194"/>
          </a:xfrm>
        </p:grpSpPr>
        <p:sp>
          <p:nvSpPr>
            <p:cNvPr id="18" name="Shape 1590"/>
            <p:cNvSpPr/>
            <p:nvPr/>
          </p:nvSpPr>
          <p:spPr>
            <a:xfrm>
              <a:off x="4443791" y="3985712"/>
              <a:ext cx="1061959" cy="617346"/>
            </a:xfrm>
            <a:custGeom>
              <a:avLst/>
              <a:gdLst/>
              <a:ahLst/>
              <a:cxnLst>
                <a:cxn ang="0">
                  <a:pos x="wd2" y="hd2"/>
                </a:cxn>
                <a:cxn ang="5400000">
                  <a:pos x="wd2" y="hd2"/>
                </a:cxn>
                <a:cxn ang="10800000">
                  <a:pos x="wd2" y="hd2"/>
                </a:cxn>
                <a:cxn ang="16200000">
                  <a:pos x="wd2" y="hd2"/>
                </a:cxn>
              </a:cxnLst>
              <a:rect l="0" t="0" r="r" b="b"/>
              <a:pathLst>
                <a:path w="21600" h="21600" extrusionOk="0">
                  <a:moveTo>
                    <a:pt x="19118" y="0"/>
                  </a:moveTo>
                  <a:lnTo>
                    <a:pt x="5751" y="9698"/>
                  </a:lnTo>
                  <a:lnTo>
                    <a:pt x="5277" y="7759"/>
                  </a:lnTo>
                  <a:lnTo>
                    <a:pt x="0" y="19720"/>
                  </a:lnTo>
                  <a:lnTo>
                    <a:pt x="8660" y="21600"/>
                  </a:lnTo>
                  <a:lnTo>
                    <a:pt x="8226" y="19824"/>
                  </a:lnTo>
                  <a:lnTo>
                    <a:pt x="21600" y="10123"/>
                  </a:lnTo>
                  <a:cubicBezTo>
                    <a:pt x="21600" y="10123"/>
                    <a:pt x="19118" y="0"/>
                    <a:pt x="19118" y="0"/>
                  </a:cubicBezTo>
                  <a:close/>
                </a:path>
              </a:pathLst>
            </a:custGeom>
            <a:solidFill>
              <a:schemeClr val="accent1"/>
            </a:solidFill>
            <a:ln w="12700">
              <a:miter lim="400000"/>
            </a:ln>
          </p:spPr>
          <p:txBody>
            <a:bodyPr lIns="50800" tIns="50800" rIns="50800" bIns="50800" anchor="ctr"/>
            <a:lstStyle/>
            <a:p>
              <a:pPr defTabSz="1219200">
                <a:defRPr sz="3200">
                  <a:solidFill>
                    <a:srgbClr val="FFFFFF"/>
                  </a:solidFill>
                  <a:latin typeface="+mn-lt"/>
                  <a:ea typeface="+mn-ea"/>
                  <a:cs typeface="+mn-cs"/>
                  <a:sym typeface="Helvetica Light"/>
                </a:defRPr>
              </a:pPr>
              <a:endParaRPr sz="4265">
                <a:solidFill>
                  <a:srgbClr val="FFA500"/>
                </a:solidFill>
                <a:latin typeface="微软雅黑" panose="020B0503020204020204" pitchFamily="34" charset="-122"/>
                <a:ea typeface="微软雅黑" panose="020B0503020204020204" pitchFamily="34" charset="-122"/>
                <a:sym typeface="Helvetica Light"/>
              </a:endParaRPr>
            </a:p>
          </p:txBody>
        </p:sp>
        <p:sp>
          <p:nvSpPr>
            <p:cNvPr id="19" name="Shape 1608"/>
            <p:cNvSpPr/>
            <p:nvPr/>
          </p:nvSpPr>
          <p:spPr>
            <a:xfrm>
              <a:off x="4840194" y="3827152"/>
              <a:ext cx="757230" cy="876194"/>
            </a:xfrm>
            <a:custGeom>
              <a:avLst/>
              <a:gdLst/>
              <a:ahLst/>
              <a:cxnLst>
                <a:cxn ang="0">
                  <a:pos x="wd2" y="hd2"/>
                </a:cxn>
                <a:cxn ang="5400000">
                  <a:pos x="wd2" y="hd2"/>
                </a:cxn>
                <a:cxn ang="10800000">
                  <a:pos x="wd2" y="hd2"/>
                </a:cxn>
                <a:cxn ang="16200000">
                  <a:pos x="wd2" y="hd2"/>
                </a:cxn>
              </a:cxnLst>
              <a:rect l="0" t="0" r="r" b="b"/>
              <a:pathLst>
                <a:path w="21600" h="21600" extrusionOk="0">
                  <a:moveTo>
                    <a:pt x="15906" y="0"/>
                  </a:moveTo>
                  <a:lnTo>
                    <a:pt x="0" y="0"/>
                  </a:lnTo>
                  <a:cubicBezTo>
                    <a:pt x="0" y="8436"/>
                    <a:pt x="3956" y="16072"/>
                    <a:pt x="10353" y="21600"/>
                  </a:cubicBezTo>
                  <a:lnTo>
                    <a:pt x="21600" y="11880"/>
                  </a:lnTo>
                  <a:cubicBezTo>
                    <a:pt x="18082" y="8840"/>
                    <a:pt x="15906" y="4640"/>
                    <a:pt x="15906" y="0"/>
                  </a:cubicBezTo>
                  <a:close/>
                </a:path>
              </a:pathLst>
            </a:custGeom>
            <a:solidFill>
              <a:srgbClr val="FFC000"/>
            </a:solidFill>
            <a:ln w="38100" cap="flat">
              <a:solidFill>
                <a:schemeClr val="accent1"/>
              </a:solidFill>
              <a:prstDash val="solid"/>
              <a:miter lim="400000"/>
            </a:ln>
            <a:effectLst/>
          </p:spPr>
          <p:txBody>
            <a:bodyPr wrap="square" lIns="50800" tIns="50800" rIns="50800" bIns="50800" numCol="1" anchor="ctr">
              <a:noAutofit/>
            </a:bodyPr>
            <a:lstStyle/>
            <a:p>
              <a:pPr defTabSz="1219200">
                <a:defRPr sz="3200">
                  <a:solidFill>
                    <a:srgbClr val="FFFFFF"/>
                  </a:solidFill>
                  <a:latin typeface="+mn-lt"/>
                  <a:ea typeface="+mn-ea"/>
                  <a:cs typeface="+mn-cs"/>
                  <a:sym typeface="Helvetica Light"/>
                </a:defRPr>
              </a:pPr>
              <a:endParaRPr sz="4265">
                <a:solidFill>
                  <a:srgbClr val="FFA500"/>
                </a:solidFill>
                <a:latin typeface="微软雅黑" panose="020B0503020204020204" pitchFamily="34" charset="-122"/>
                <a:ea typeface="微软雅黑" panose="020B0503020204020204" pitchFamily="34" charset="-122"/>
                <a:sym typeface="Helvetica Light"/>
              </a:endParaRPr>
            </a:p>
          </p:txBody>
        </p:sp>
      </p:grpSp>
      <p:grpSp>
        <p:nvGrpSpPr>
          <p:cNvPr id="20" name="Group 10"/>
          <p:cNvGrpSpPr/>
          <p:nvPr/>
        </p:nvGrpSpPr>
        <p:grpSpPr>
          <a:xfrm>
            <a:off x="4404154" y="2777648"/>
            <a:ext cx="1193263" cy="876195"/>
            <a:chOff x="4404151" y="2955067"/>
            <a:chExt cx="1193263" cy="876194"/>
          </a:xfrm>
        </p:grpSpPr>
        <p:sp>
          <p:nvSpPr>
            <p:cNvPr id="21" name="Shape 1592"/>
            <p:cNvSpPr/>
            <p:nvPr/>
          </p:nvSpPr>
          <p:spPr>
            <a:xfrm>
              <a:off x="4404151" y="3123538"/>
              <a:ext cx="1063183" cy="615256"/>
            </a:xfrm>
            <a:custGeom>
              <a:avLst/>
              <a:gdLst/>
              <a:ahLst/>
              <a:cxnLst>
                <a:cxn ang="0">
                  <a:pos x="wd2" y="hd2"/>
                </a:cxn>
                <a:cxn ang="5400000">
                  <a:pos x="wd2" y="hd2"/>
                </a:cxn>
                <a:cxn ang="10800000">
                  <a:pos x="wd2" y="hd2"/>
                </a:cxn>
                <a:cxn ang="16200000">
                  <a:pos x="wd2" y="hd2"/>
                </a:cxn>
              </a:cxnLst>
              <a:rect l="0" t="0" r="r" b="b"/>
              <a:pathLst>
                <a:path w="21600" h="21600" extrusionOk="0">
                  <a:moveTo>
                    <a:pt x="21600" y="11389"/>
                  </a:moveTo>
                  <a:lnTo>
                    <a:pt x="8177" y="1954"/>
                  </a:lnTo>
                  <a:lnTo>
                    <a:pt x="8638" y="0"/>
                  </a:lnTo>
                  <a:lnTo>
                    <a:pt x="0" y="2047"/>
                  </a:lnTo>
                  <a:lnTo>
                    <a:pt x="5345" y="13950"/>
                  </a:lnTo>
                  <a:lnTo>
                    <a:pt x="5767" y="12161"/>
                  </a:lnTo>
                  <a:lnTo>
                    <a:pt x="19197" y="21600"/>
                  </a:lnTo>
                  <a:cubicBezTo>
                    <a:pt x="19197" y="21600"/>
                    <a:pt x="21600" y="11389"/>
                    <a:pt x="21600" y="11389"/>
                  </a:cubicBezTo>
                  <a:close/>
                </a:path>
              </a:pathLst>
            </a:custGeom>
            <a:solidFill>
              <a:schemeClr val="accent1"/>
            </a:solidFill>
            <a:ln w="12700">
              <a:miter lim="400000"/>
            </a:ln>
          </p:spPr>
          <p:txBody>
            <a:bodyPr lIns="50800" tIns="50800" rIns="50800" bIns="50800" anchor="ctr"/>
            <a:lstStyle/>
            <a:p>
              <a:pPr defTabSz="1219200">
                <a:defRPr sz="3200">
                  <a:solidFill>
                    <a:srgbClr val="FFFFFF"/>
                  </a:solidFill>
                  <a:latin typeface="+mn-lt"/>
                  <a:ea typeface="+mn-ea"/>
                  <a:cs typeface="+mn-cs"/>
                  <a:sym typeface="Helvetica Light"/>
                </a:defRPr>
              </a:pPr>
              <a:endParaRPr sz="4265">
                <a:solidFill>
                  <a:srgbClr val="FFA500"/>
                </a:solidFill>
                <a:latin typeface="微软雅黑" panose="020B0503020204020204" pitchFamily="34" charset="-122"/>
                <a:ea typeface="微软雅黑" panose="020B0503020204020204" pitchFamily="34" charset="-122"/>
                <a:sym typeface="Helvetica Light"/>
              </a:endParaRPr>
            </a:p>
          </p:txBody>
        </p:sp>
        <p:sp>
          <p:nvSpPr>
            <p:cNvPr id="22" name="Shape 1611"/>
            <p:cNvSpPr/>
            <p:nvPr/>
          </p:nvSpPr>
          <p:spPr>
            <a:xfrm>
              <a:off x="4840194" y="2955067"/>
              <a:ext cx="757220" cy="876194"/>
            </a:xfrm>
            <a:custGeom>
              <a:avLst/>
              <a:gdLst/>
              <a:ahLst/>
              <a:cxnLst>
                <a:cxn ang="0">
                  <a:pos x="wd2" y="hd2"/>
                </a:cxn>
                <a:cxn ang="5400000">
                  <a:pos x="wd2" y="hd2"/>
                </a:cxn>
                <a:cxn ang="10800000">
                  <a:pos x="wd2" y="hd2"/>
                </a:cxn>
                <a:cxn ang="16200000">
                  <a:pos x="wd2" y="hd2"/>
                </a:cxn>
              </a:cxnLst>
              <a:rect l="0" t="0" r="r" b="b"/>
              <a:pathLst>
                <a:path w="21600" h="21600" extrusionOk="0">
                  <a:moveTo>
                    <a:pt x="21600" y="9720"/>
                  </a:moveTo>
                  <a:lnTo>
                    <a:pt x="10353" y="0"/>
                  </a:lnTo>
                  <a:cubicBezTo>
                    <a:pt x="3956" y="5528"/>
                    <a:pt x="0" y="13165"/>
                    <a:pt x="0" y="21600"/>
                  </a:cubicBezTo>
                  <a:lnTo>
                    <a:pt x="15906" y="21600"/>
                  </a:lnTo>
                  <a:cubicBezTo>
                    <a:pt x="15906" y="16960"/>
                    <a:pt x="18082" y="12760"/>
                    <a:pt x="21600" y="9720"/>
                  </a:cubicBezTo>
                  <a:close/>
                </a:path>
              </a:pathLst>
            </a:custGeom>
            <a:solidFill>
              <a:srgbClr val="FFC000"/>
            </a:solidFill>
            <a:ln w="38100" cap="flat">
              <a:solidFill>
                <a:schemeClr val="accent1"/>
              </a:solidFill>
              <a:prstDash val="solid"/>
              <a:miter lim="400000"/>
            </a:ln>
            <a:effectLst/>
          </p:spPr>
          <p:txBody>
            <a:bodyPr wrap="square" lIns="50800" tIns="50800" rIns="50800" bIns="50800" numCol="1" anchor="ctr">
              <a:noAutofit/>
            </a:bodyPr>
            <a:lstStyle/>
            <a:p>
              <a:pPr defTabSz="1219200">
                <a:defRPr sz="3200">
                  <a:solidFill>
                    <a:srgbClr val="FFFFFF"/>
                  </a:solidFill>
                  <a:latin typeface="+mn-lt"/>
                  <a:ea typeface="+mn-ea"/>
                  <a:cs typeface="+mn-cs"/>
                  <a:sym typeface="Helvetica Light"/>
                </a:defRPr>
              </a:pPr>
              <a:endParaRPr sz="4265">
                <a:solidFill>
                  <a:srgbClr val="FFA500"/>
                </a:solidFill>
                <a:latin typeface="微软雅黑" panose="020B0503020204020204" pitchFamily="34" charset="-122"/>
                <a:ea typeface="微软雅黑" panose="020B0503020204020204" pitchFamily="34" charset="-122"/>
                <a:sym typeface="Helvetica Light"/>
              </a:endParaRPr>
            </a:p>
          </p:txBody>
        </p:sp>
      </p:grpSp>
      <p:grpSp>
        <p:nvGrpSpPr>
          <p:cNvPr id="23" name="Group 2"/>
          <p:cNvGrpSpPr/>
          <p:nvPr/>
        </p:nvGrpSpPr>
        <p:grpSpPr>
          <a:xfrm>
            <a:off x="5206865" y="2034396"/>
            <a:ext cx="876195" cy="1133809"/>
            <a:chOff x="5206865" y="2211813"/>
            <a:chExt cx="876194" cy="1133810"/>
          </a:xfrm>
        </p:grpSpPr>
        <p:sp>
          <p:nvSpPr>
            <p:cNvPr id="24" name="Shape 1589"/>
            <p:cNvSpPr/>
            <p:nvPr/>
          </p:nvSpPr>
          <p:spPr>
            <a:xfrm>
              <a:off x="5315876" y="2211813"/>
              <a:ext cx="617346" cy="1061954"/>
            </a:xfrm>
            <a:custGeom>
              <a:avLst/>
              <a:gdLst/>
              <a:ahLst/>
              <a:cxnLst>
                <a:cxn ang="0">
                  <a:pos x="wd2" y="hd2"/>
                </a:cxn>
                <a:cxn ang="5400000">
                  <a:pos x="wd2" y="hd2"/>
                </a:cxn>
                <a:cxn ang="10800000">
                  <a:pos x="wd2" y="hd2"/>
                </a:cxn>
                <a:cxn ang="16200000">
                  <a:pos x="wd2" y="hd2"/>
                </a:cxn>
              </a:cxnLst>
              <a:rect l="0" t="0" r="r" b="b"/>
              <a:pathLst>
                <a:path w="21600" h="21600" extrusionOk="0">
                  <a:moveTo>
                    <a:pt x="21600" y="19118"/>
                  </a:moveTo>
                  <a:lnTo>
                    <a:pt x="11902" y="5751"/>
                  </a:lnTo>
                  <a:lnTo>
                    <a:pt x="13841" y="5277"/>
                  </a:lnTo>
                  <a:lnTo>
                    <a:pt x="1880" y="0"/>
                  </a:lnTo>
                  <a:lnTo>
                    <a:pt x="0" y="8660"/>
                  </a:lnTo>
                  <a:lnTo>
                    <a:pt x="1775" y="8226"/>
                  </a:lnTo>
                  <a:lnTo>
                    <a:pt x="11478" y="21600"/>
                  </a:lnTo>
                  <a:cubicBezTo>
                    <a:pt x="11478" y="21600"/>
                    <a:pt x="21600" y="19118"/>
                    <a:pt x="21600" y="19118"/>
                  </a:cubicBezTo>
                  <a:close/>
                </a:path>
              </a:pathLst>
            </a:custGeom>
            <a:solidFill>
              <a:schemeClr val="accent1"/>
            </a:solidFill>
            <a:ln w="12700">
              <a:miter lim="400000"/>
            </a:ln>
          </p:spPr>
          <p:txBody>
            <a:bodyPr lIns="50800" tIns="50800" rIns="50800" bIns="50800" anchor="ctr"/>
            <a:lstStyle/>
            <a:p>
              <a:pPr defTabSz="1219200">
                <a:defRPr sz="3200">
                  <a:solidFill>
                    <a:srgbClr val="FFFFFF"/>
                  </a:solidFill>
                  <a:latin typeface="+mn-lt"/>
                  <a:ea typeface="+mn-ea"/>
                  <a:cs typeface="+mn-cs"/>
                  <a:sym typeface="Helvetica Light"/>
                </a:defRPr>
              </a:pPr>
              <a:endParaRPr sz="4265">
                <a:solidFill>
                  <a:srgbClr val="FFA500"/>
                </a:solidFill>
                <a:latin typeface="微软雅黑" panose="020B0503020204020204" pitchFamily="34" charset="-122"/>
                <a:ea typeface="微软雅黑" panose="020B0503020204020204" pitchFamily="34" charset="-122"/>
                <a:sym typeface="Helvetica Light"/>
              </a:endParaRPr>
            </a:p>
          </p:txBody>
        </p:sp>
        <p:sp>
          <p:nvSpPr>
            <p:cNvPr id="25" name="Shape 1614"/>
            <p:cNvSpPr/>
            <p:nvPr/>
          </p:nvSpPr>
          <p:spPr>
            <a:xfrm>
              <a:off x="5206865" y="2588396"/>
              <a:ext cx="876194" cy="757227"/>
            </a:xfrm>
            <a:custGeom>
              <a:avLst/>
              <a:gdLst/>
              <a:ahLst/>
              <a:cxnLst>
                <a:cxn ang="0">
                  <a:pos x="wd2" y="hd2"/>
                </a:cxn>
                <a:cxn ang="5400000">
                  <a:pos x="wd2" y="hd2"/>
                </a:cxn>
                <a:cxn ang="10800000">
                  <a:pos x="wd2" y="hd2"/>
                </a:cxn>
                <a:cxn ang="16200000">
                  <a:pos x="wd2" y="hd2"/>
                </a:cxn>
              </a:cxnLst>
              <a:rect l="0" t="0" r="r" b="b"/>
              <a:pathLst>
                <a:path w="21600" h="21600" extrusionOk="0">
                  <a:moveTo>
                    <a:pt x="21600" y="15906"/>
                  </a:moveTo>
                  <a:lnTo>
                    <a:pt x="21600" y="0"/>
                  </a:lnTo>
                  <a:cubicBezTo>
                    <a:pt x="13165" y="0"/>
                    <a:pt x="5528" y="3956"/>
                    <a:pt x="0" y="10353"/>
                  </a:cubicBezTo>
                  <a:lnTo>
                    <a:pt x="9720" y="21600"/>
                  </a:lnTo>
                  <a:cubicBezTo>
                    <a:pt x="12760" y="18082"/>
                    <a:pt x="16960" y="15906"/>
                    <a:pt x="21600" y="15906"/>
                  </a:cubicBezTo>
                  <a:close/>
                </a:path>
              </a:pathLst>
            </a:custGeom>
            <a:solidFill>
              <a:srgbClr val="FFC000"/>
            </a:solidFill>
            <a:ln w="38100" cap="flat">
              <a:solidFill>
                <a:schemeClr val="accent1"/>
              </a:solidFill>
              <a:prstDash val="solid"/>
              <a:miter lim="400000"/>
            </a:ln>
            <a:effectLst/>
          </p:spPr>
          <p:txBody>
            <a:bodyPr wrap="square" lIns="50800" tIns="50800" rIns="50800" bIns="50800" numCol="1" anchor="ctr">
              <a:noAutofit/>
            </a:bodyPr>
            <a:lstStyle/>
            <a:p>
              <a:pPr defTabSz="1219200">
                <a:defRPr sz="3200">
                  <a:solidFill>
                    <a:srgbClr val="FFFFFF"/>
                  </a:solidFill>
                  <a:latin typeface="+mn-lt"/>
                  <a:ea typeface="+mn-ea"/>
                  <a:cs typeface="+mn-cs"/>
                  <a:sym typeface="Helvetica Light"/>
                </a:defRPr>
              </a:pPr>
              <a:endParaRPr sz="4265">
                <a:solidFill>
                  <a:srgbClr val="FFA500"/>
                </a:solidFill>
                <a:latin typeface="微软雅黑" panose="020B0503020204020204" pitchFamily="34" charset="-122"/>
                <a:ea typeface="微软雅黑" panose="020B0503020204020204" pitchFamily="34" charset="-122"/>
                <a:sym typeface="Helvetica Light"/>
              </a:endParaRPr>
            </a:p>
          </p:txBody>
        </p:sp>
      </p:grpSp>
      <p:grpSp>
        <p:nvGrpSpPr>
          <p:cNvPr id="26" name="Group 11"/>
          <p:cNvGrpSpPr/>
          <p:nvPr/>
        </p:nvGrpSpPr>
        <p:grpSpPr>
          <a:xfrm>
            <a:off x="5825988" y="3301796"/>
            <a:ext cx="498816" cy="748224"/>
            <a:chOff x="5825986" y="3479214"/>
            <a:chExt cx="498816" cy="748224"/>
          </a:xfrm>
        </p:grpSpPr>
        <p:sp>
          <p:nvSpPr>
            <p:cNvPr id="27" name="Shape 1621"/>
            <p:cNvSpPr/>
            <p:nvPr/>
          </p:nvSpPr>
          <p:spPr>
            <a:xfrm>
              <a:off x="5825986" y="3479214"/>
              <a:ext cx="498816" cy="748224"/>
            </a:xfrm>
            <a:custGeom>
              <a:avLst/>
              <a:gdLst/>
              <a:ahLst/>
              <a:cxnLst>
                <a:cxn ang="0">
                  <a:pos x="wd2" y="hd2"/>
                </a:cxn>
                <a:cxn ang="5400000">
                  <a:pos x="wd2" y="hd2"/>
                </a:cxn>
                <a:cxn ang="10800000">
                  <a:pos x="wd2" y="hd2"/>
                </a:cxn>
                <a:cxn ang="16200000">
                  <a:pos x="wd2" y="hd2"/>
                </a:cxn>
              </a:cxnLst>
              <a:rect l="0" t="0" r="r" b="b"/>
              <a:pathLst>
                <a:path w="21600" h="21600" extrusionOk="0">
                  <a:moveTo>
                    <a:pt x="17466" y="8831"/>
                  </a:moveTo>
                  <a:cubicBezTo>
                    <a:pt x="17325" y="8934"/>
                    <a:pt x="17111" y="9089"/>
                    <a:pt x="16823" y="9295"/>
                  </a:cubicBezTo>
                  <a:cubicBezTo>
                    <a:pt x="16534" y="9502"/>
                    <a:pt x="16319" y="9656"/>
                    <a:pt x="16179" y="9759"/>
                  </a:cubicBezTo>
                  <a:cubicBezTo>
                    <a:pt x="14379" y="11193"/>
                    <a:pt x="13388" y="12591"/>
                    <a:pt x="13204" y="13950"/>
                  </a:cubicBezTo>
                  <a:lnTo>
                    <a:pt x="8396" y="13950"/>
                  </a:lnTo>
                  <a:cubicBezTo>
                    <a:pt x="8212" y="12591"/>
                    <a:pt x="7221" y="11193"/>
                    <a:pt x="5421" y="9759"/>
                  </a:cubicBezTo>
                  <a:cubicBezTo>
                    <a:pt x="5281" y="9656"/>
                    <a:pt x="5066" y="9502"/>
                    <a:pt x="4777" y="9295"/>
                  </a:cubicBezTo>
                  <a:cubicBezTo>
                    <a:pt x="4489" y="9089"/>
                    <a:pt x="4274" y="8934"/>
                    <a:pt x="4134" y="8831"/>
                  </a:cubicBezTo>
                  <a:cubicBezTo>
                    <a:pt x="3178" y="8091"/>
                    <a:pt x="2700" y="7246"/>
                    <a:pt x="2700" y="6300"/>
                  </a:cubicBezTo>
                  <a:cubicBezTo>
                    <a:pt x="2700" y="5625"/>
                    <a:pt x="2943" y="4997"/>
                    <a:pt x="3427" y="4415"/>
                  </a:cubicBezTo>
                  <a:cubicBezTo>
                    <a:pt x="3913" y="3834"/>
                    <a:pt x="4546" y="3359"/>
                    <a:pt x="5326" y="2988"/>
                  </a:cubicBezTo>
                  <a:cubicBezTo>
                    <a:pt x="6106" y="2618"/>
                    <a:pt x="6971" y="2327"/>
                    <a:pt x="7920" y="2116"/>
                  </a:cubicBezTo>
                  <a:cubicBezTo>
                    <a:pt x="8870" y="1905"/>
                    <a:pt x="9829" y="1799"/>
                    <a:pt x="10800" y="1799"/>
                  </a:cubicBezTo>
                  <a:cubicBezTo>
                    <a:pt x="11771" y="1799"/>
                    <a:pt x="12730" y="1905"/>
                    <a:pt x="13680" y="2116"/>
                  </a:cubicBezTo>
                  <a:cubicBezTo>
                    <a:pt x="14628" y="2327"/>
                    <a:pt x="15493" y="2618"/>
                    <a:pt x="16274" y="2988"/>
                  </a:cubicBezTo>
                  <a:cubicBezTo>
                    <a:pt x="17054" y="3359"/>
                    <a:pt x="17687" y="3834"/>
                    <a:pt x="18173" y="4415"/>
                  </a:cubicBezTo>
                  <a:cubicBezTo>
                    <a:pt x="18657" y="4997"/>
                    <a:pt x="18900" y="5625"/>
                    <a:pt x="18900" y="6300"/>
                  </a:cubicBezTo>
                  <a:cubicBezTo>
                    <a:pt x="18900" y="7246"/>
                    <a:pt x="18422" y="8091"/>
                    <a:pt x="17466" y="8831"/>
                  </a:cubicBezTo>
                  <a:cubicBezTo>
                    <a:pt x="17466" y="8831"/>
                    <a:pt x="17466" y="8831"/>
                    <a:pt x="17466" y="8831"/>
                  </a:cubicBezTo>
                  <a:close/>
                  <a:moveTo>
                    <a:pt x="20661" y="3705"/>
                  </a:moveTo>
                  <a:cubicBezTo>
                    <a:pt x="20035" y="2904"/>
                    <a:pt x="19213" y="2238"/>
                    <a:pt x="18194" y="1708"/>
                  </a:cubicBezTo>
                  <a:cubicBezTo>
                    <a:pt x="17174" y="1179"/>
                    <a:pt x="16021" y="762"/>
                    <a:pt x="14734" y="457"/>
                  </a:cubicBezTo>
                  <a:cubicBezTo>
                    <a:pt x="13447" y="153"/>
                    <a:pt x="12136" y="0"/>
                    <a:pt x="10800" y="0"/>
                  </a:cubicBezTo>
                  <a:cubicBezTo>
                    <a:pt x="9464" y="0"/>
                    <a:pt x="8153" y="153"/>
                    <a:pt x="6866" y="457"/>
                  </a:cubicBezTo>
                  <a:cubicBezTo>
                    <a:pt x="5579" y="762"/>
                    <a:pt x="4426" y="1179"/>
                    <a:pt x="3407" y="1708"/>
                  </a:cubicBezTo>
                  <a:cubicBezTo>
                    <a:pt x="2387" y="2238"/>
                    <a:pt x="1564" y="2903"/>
                    <a:pt x="938" y="3705"/>
                  </a:cubicBezTo>
                  <a:cubicBezTo>
                    <a:pt x="312" y="4507"/>
                    <a:pt x="0" y="5372"/>
                    <a:pt x="0" y="6300"/>
                  </a:cubicBezTo>
                  <a:cubicBezTo>
                    <a:pt x="0" y="7753"/>
                    <a:pt x="724" y="9009"/>
                    <a:pt x="2173" y="10069"/>
                  </a:cubicBezTo>
                  <a:cubicBezTo>
                    <a:pt x="2805" y="10528"/>
                    <a:pt x="3330" y="10936"/>
                    <a:pt x="3745" y="11292"/>
                  </a:cubicBezTo>
                  <a:cubicBezTo>
                    <a:pt x="4159" y="11648"/>
                    <a:pt x="4578" y="12096"/>
                    <a:pt x="5000" y="12635"/>
                  </a:cubicBezTo>
                  <a:cubicBezTo>
                    <a:pt x="5421" y="13174"/>
                    <a:pt x="5661" y="13678"/>
                    <a:pt x="5717" y="14147"/>
                  </a:cubicBezTo>
                  <a:cubicBezTo>
                    <a:pt x="5056" y="14409"/>
                    <a:pt x="4726" y="14794"/>
                    <a:pt x="4726" y="15300"/>
                  </a:cubicBezTo>
                  <a:cubicBezTo>
                    <a:pt x="4726" y="15647"/>
                    <a:pt x="4901" y="15947"/>
                    <a:pt x="5253" y="16200"/>
                  </a:cubicBezTo>
                  <a:cubicBezTo>
                    <a:pt x="4901" y="16453"/>
                    <a:pt x="4726" y="16753"/>
                    <a:pt x="4726" y="17100"/>
                  </a:cubicBezTo>
                  <a:cubicBezTo>
                    <a:pt x="4726" y="17588"/>
                    <a:pt x="5042" y="17968"/>
                    <a:pt x="5675" y="18240"/>
                  </a:cubicBezTo>
                  <a:cubicBezTo>
                    <a:pt x="5492" y="18455"/>
                    <a:pt x="5401" y="18675"/>
                    <a:pt x="5401" y="18901"/>
                  </a:cubicBezTo>
                  <a:cubicBezTo>
                    <a:pt x="5401" y="19331"/>
                    <a:pt x="5622" y="19665"/>
                    <a:pt x="6064" y="19898"/>
                  </a:cubicBezTo>
                  <a:cubicBezTo>
                    <a:pt x="6507" y="20133"/>
                    <a:pt x="7053" y="20251"/>
                    <a:pt x="7699" y="20251"/>
                  </a:cubicBezTo>
                  <a:cubicBezTo>
                    <a:pt x="7981" y="20663"/>
                    <a:pt x="8403" y="20991"/>
                    <a:pt x="8964" y="21235"/>
                  </a:cubicBezTo>
                  <a:cubicBezTo>
                    <a:pt x="9527" y="21478"/>
                    <a:pt x="10139" y="21600"/>
                    <a:pt x="10800" y="21600"/>
                  </a:cubicBezTo>
                  <a:cubicBezTo>
                    <a:pt x="11461" y="21600"/>
                    <a:pt x="12073" y="21478"/>
                    <a:pt x="12636" y="21235"/>
                  </a:cubicBezTo>
                  <a:cubicBezTo>
                    <a:pt x="13198" y="20991"/>
                    <a:pt x="13620" y="20663"/>
                    <a:pt x="13901" y="20251"/>
                  </a:cubicBezTo>
                  <a:cubicBezTo>
                    <a:pt x="14548" y="20251"/>
                    <a:pt x="15093" y="20133"/>
                    <a:pt x="15536" y="19898"/>
                  </a:cubicBezTo>
                  <a:cubicBezTo>
                    <a:pt x="15978" y="19665"/>
                    <a:pt x="16201" y="19331"/>
                    <a:pt x="16201" y="18901"/>
                  </a:cubicBezTo>
                  <a:cubicBezTo>
                    <a:pt x="16201" y="18675"/>
                    <a:pt x="16108" y="18455"/>
                    <a:pt x="15925" y="18240"/>
                  </a:cubicBezTo>
                  <a:cubicBezTo>
                    <a:pt x="16558" y="17968"/>
                    <a:pt x="16874" y="17588"/>
                    <a:pt x="16874" y="17100"/>
                  </a:cubicBezTo>
                  <a:cubicBezTo>
                    <a:pt x="16874" y="16753"/>
                    <a:pt x="16699" y="16453"/>
                    <a:pt x="16347" y="16200"/>
                  </a:cubicBezTo>
                  <a:cubicBezTo>
                    <a:pt x="16699" y="15947"/>
                    <a:pt x="16874" y="15647"/>
                    <a:pt x="16874" y="15300"/>
                  </a:cubicBezTo>
                  <a:cubicBezTo>
                    <a:pt x="16874" y="14794"/>
                    <a:pt x="16544" y="14409"/>
                    <a:pt x="15883" y="14147"/>
                  </a:cubicBezTo>
                  <a:cubicBezTo>
                    <a:pt x="15940" y="13678"/>
                    <a:pt x="16179" y="13174"/>
                    <a:pt x="16600" y="12635"/>
                  </a:cubicBezTo>
                  <a:cubicBezTo>
                    <a:pt x="17022" y="12096"/>
                    <a:pt x="17441" y="11648"/>
                    <a:pt x="17855" y="11292"/>
                  </a:cubicBezTo>
                  <a:cubicBezTo>
                    <a:pt x="18271" y="10936"/>
                    <a:pt x="18795" y="10528"/>
                    <a:pt x="19427" y="10069"/>
                  </a:cubicBezTo>
                  <a:cubicBezTo>
                    <a:pt x="20876" y="9009"/>
                    <a:pt x="21600" y="7753"/>
                    <a:pt x="21600" y="6300"/>
                  </a:cubicBezTo>
                  <a:cubicBezTo>
                    <a:pt x="21600" y="5372"/>
                    <a:pt x="21288" y="4507"/>
                    <a:pt x="20661" y="3705"/>
                  </a:cubicBezTo>
                  <a:cubicBezTo>
                    <a:pt x="20661" y="3705"/>
                    <a:pt x="20661" y="3705"/>
                    <a:pt x="20661" y="3705"/>
                  </a:cubicBezTo>
                  <a:close/>
                </a:path>
              </a:pathLst>
            </a:custGeom>
            <a:solidFill>
              <a:schemeClr val="accent1"/>
            </a:solidFill>
            <a:ln w="12700" cap="flat">
              <a:noFill/>
              <a:miter lim="400000"/>
            </a:ln>
            <a:effectLst/>
          </p:spPr>
          <p:txBody>
            <a:bodyPr wrap="square" lIns="50800" tIns="50800" rIns="50800" bIns="50800" numCol="1" anchor="ctr">
              <a:noAutofit/>
            </a:bodyPr>
            <a:lstStyle/>
            <a:p>
              <a:pPr defTabSz="1219200">
                <a:defRPr sz="3200">
                  <a:solidFill>
                    <a:srgbClr val="FFFFFF"/>
                  </a:solidFill>
                  <a:latin typeface="+mn-lt"/>
                  <a:ea typeface="+mn-ea"/>
                  <a:cs typeface="+mn-cs"/>
                  <a:sym typeface="Helvetica Light"/>
                </a:defRPr>
              </a:pPr>
              <a:endParaRPr sz="4265">
                <a:solidFill>
                  <a:srgbClr val="FFA500"/>
                </a:solidFill>
                <a:latin typeface="微软雅黑" panose="020B0503020204020204" pitchFamily="34" charset="-122"/>
                <a:ea typeface="微软雅黑" panose="020B0503020204020204" pitchFamily="34" charset="-122"/>
                <a:sym typeface="Helvetica Light"/>
              </a:endParaRPr>
            </a:p>
          </p:txBody>
        </p:sp>
        <p:sp>
          <p:nvSpPr>
            <p:cNvPr id="28" name="Shape 1622"/>
            <p:cNvSpPr/>
            <p:nvPr/>
          </p:nvSpPr>
          <p:spPr>
            <a:xfrm>
              <a:off x="6057672" y="3613741"/>
              <a:ext cx="124690" cy="93539"/>
            </a:xfrm>
            <a:custGeom>
              <a:avLst/>
              <a:gdLst/>
              <a:ahLst/>
              <a:cxnLst>
                <a:cxn ang="0">
                  <a:pos x="wd2" y="hd2"/>
                </a:cxn>
                <a:cxn ang="5400000">
                  <a:pos x="wd2" y="hd2"/>
                </a:cxn>
                <a:cxn ang="10800000">
                  <a:pos x="wd2" y="hd2"/>
                </a:cxn>
                <a:cxn ang="16200000">
                  <a:pos x="wd2" y="hd2"/>
                </a:cxn>
              </a:cxnLst>
              <a:rect l="0" t="0" r="r" b="b"/>
              <a:pathLst>
                <a:path w="21600" h="21600" extrusionOk="0">
                  <a:moveTo>
                    <a:pt x="11096" y="1800"/>
                  </a:moveTo>
                  <a:cubicBezTo>
                    <a:pt x="8314" y="607"/>
                    <a:pt x="5513" y="0"/>
                    <a:pt x="2701" y="0"/>
                  </a:cubicBezTo>
                  <a:cubicBezTo>
                    <a:pt x="1972" y="0"/>
                    <a:pt x="1340" y="357"/>
                    <a:pt x="804" y="1072"/>
                  </a:cubicBezTo>
                  <a:cubicBezTo>
                    <a:pt x="268" y="1787"/>
                    <a:pt x="0" y="2629"/>
                    <a:pt x="0" y="3600"/>
                  </a:cubicBezTo>
                  <a:cubicBezTo>
                    <a:pt x="0" y="4578"/>
                    <a:pt x="268" y="5420"/>
                    <a:pt x="804" y="6135"/>
                  </a:cubicBezTo>
                  <a:cubicBezTo>
                    <a:pt x="1340" y="6843"/>
                    <a:pt x="1972" y="7200"/>
                    <a:pt x="2701" y="7200"/>
                  </a:cubicBezTo>
                  <a:cubicBezTo>
                    <a:pt x="5629" y="7200"/>
                    <a:pt x="8608" y="8137"/>
                    <a:pt x="11647" y="10011"/>
                  </a:cubicBezTo>
                  <a:cubicBezTo>
                    <a:pt x="14687" y="11885"/>
                    <a:pt x="16204" y="14548"/>
                    <a:pt x="16204" y="18000"/>
                  </a:cubicBezTo>
                  <a:cubicBezTo>
                    <a:pt x="16204" y="18978"/>
                    <a:pt x="16467" y="19820"/>
                    <a:pt x="17003" y="20528"/>
                  </a:cubicBezTo>
                  <a:cubicBezTo>
                    <a:pt x="17539" y="21243"/>
                    <a:pt x="18171" y="21600"/>
                    <a:pt x="18904" y="21600"/>
                  </a:cubicBezTo>
                  <a:cubicBezTo>
                    <a:pt x="19633" y="21600"/>
                    <a:pt x="20265" y="21243"/>
                    <a:pt x="20801" y="20528"/>
                  </a:cubicBezTo>
                  <a:cubicBezTo>
                    <a:pt x="21337" y="19820"/>
                    <a:pt x="21600" y="18978"/>
                    <a:pt x="21600" y="18000"/>
                  </a:cubicBezTo>
                  <a:cubicBezTo>
                    <a:pt x="21600" y="14097"/>
                    <a:pt x="20548" y="10726"/>
                    <a:pt x="18439" y="7874"/>
                  </a:cubicBezTo>
                  <a:cubicBezTo>
                    <a:pt x="16330" y="5029"/>
                    <a:pt x="13882" y="3000"/>
                    <a:pt x="11096" y="1800"/>
                  </a:cubicBezTo>
                  <a:cubicBezTo>
                    <a:pt x="11096" y="1800"/>
                    <a:pt x="11096" y="1800"/>
                    <a:pt x="11096" y="1800"/>
                  </a:cubicBezTo>
                  <a:close/>
                </a:path>
              </a:pathLst>
            </a:custGeom>
            <a:solidFill>
              <a:schemeClr val="accent1"/>
            </a:solidFill>
            <a:ln w="12700" cap="flat">
              <a:noFill/>
              <a:miter lim="400000"/>
            </a:ln>
            <a:effectLst/>
          </p:spPr>
          <p:txBody>
            <a:bodyPr wrap="square" lIns="50800" tIns="50800" rIns="50800" bIns="50800" numCol="1" anchor="ctr">
              <a:noAutofit/>
            </a:bodyPr>
            <a:lstStyle/>
            <a:p>
              <a:pPr defTabSz="1219200">
                <a:defRPr sz="3200">
                  <a:solidFill>
                    <a:srgbClr val="FFFFFF"/>
                  </a:solidFill>
                  <a:latin typeface="+mn-lt"/>
                  <a:ea typeface="+mn-ea"/>
                  <a:cs typeface="+mn-cs"/>
                  <a:sym typeface="Helvetica Light"/>
                </a:defRPr>
              </a:pPr>
              <a:endParaRPr sz="4265">
                <a:solidFill>
                  <a:srgbClr val="FFA500"/>
                </a:solidFill>
                <a:latin typeface="微软雅黑" panose="020B0503020204020204" pitchFamily="34" charset="-122"/>
                <a:ea typeface="微软雅黑" panose="020B0503020204020204" pitchFamily="34" charset="-122"/>
                <a:sym typeface="Helvetica Light"/>
              </a:endParaRPr>
            </a:p>
          </p:txBody>
        </p:sp>
      </p:grpSp>
      <p:sp>
        <p:nvSpPr>
          <p:cNvPr id="29" name="Text Placeholder 4"/>
          <p:cNvSpPr txBox="1"/>
          <p:nvPr/>
        </p:nvSpPr>
        <p:spPr>
          <a:xfrm>
            <a:off x="7344139" y="1508787"/>
            <a:ext cx="3166719" cy="843829"/>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1219200">
              <a:buNone/>
            </a:pPr>
            <a:r>
              <a:rPr lang="zh-CN" altLang="en-US" sz="1600" b="1" dirty="0">
                <a:solidFill>
                  <a:prstClr val="black">
                    <a:lumMod val="75000"/>
                    <a:lumOff val="25000"/>
                  </a:prstClr>
                </a:solidFill>
                <a:latin typeface="微软雅黑" panose="020B0503020204020204" pitchFamily="34" charset="-122"/>
                <a:ea typeface="微软雅黑" panose="020B0503020204020204" pitchFamily="34" charset="-122"/>
              </a:rPr>
              <a:t>点击输入标题文本</a:t>
            </a:r>
            <a:endParaRPr lang="en-US" altLang="zh-CN" sz="1600" b="1" dirty="0">
              <a:solidFill>
                <a:prstClr val="black">
                  <a:lumMod val="75000"/>
                  <a:lumOff val="25000"/>
                </a:prstClr>
              </a:solidFill>
              <a:latin typeface="微软雅黑" panose="020B0503020204020204" pitchFamily="34" charset="-122"/>
              <a:ea typeface="微软雅黑" panose="020B0503020204020204" pitchFamily="34" charset="-122"/>
            </a:endParaRPr>
          </a:p>
          <a:p>
            <a:pPr marL="0" indent="0" defTabSz="1219200">
              <a:buNone/>
            </a:pPr>
            <a:r>
              <a:rPr lang="zh-CN" altLang="en-US" sz="1335" dirty="0">
                <a:solidFill>
                  <a:prstClr val="black">
                    <a:lumMod val="75000"/>
                    <a:lumOff val="25000"/>
                  </a:prstClr>
                </a:solidFill>
                <a:latin typeface="微软雅黑" panose="020B0503020204020204" pitchFamily="34" charset="-122"/>
                <a:ea typeface="微软雅黑" panose="020B0503020204020204" pitchFamily="34" charset="-122"/>
              </a:rPr>
              <a:t>点击输入本栏的具体文字，简明扼要的说明分项内容。</a:t>
            </a:r>
            <a:endParaRPr lang="en-US" altLang="zh-CN" sz="1335"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0" name="Text Placeholder 4"/>
          <p:cNvSpPr txBox="1"/>
          <p:nvPr/>
        </p:nvSpPr>
        <p:spPr>
          <a:xfrm>
            <a:off x="8219962" y="2605619"/>
            <a:ext cx="3252636" cy="843829"/>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1219200">
              <a:buNone/>
            </a:pPr>
            <a:r>
              <a:rPr lang="zh-CN" altLang="en-US" sz="1600" b="1" dirty="0">
                <a:solidFill>
                  <a:prstClr val="black">
                    <a:lumMod val="75000"/>
                    <a:lumOff val="25000"/>
                  </a:prstClr>
                </a:solidFill>
                <a:latin typeface="微软雅黑" panose="020B0503020204020204" pitchFamily="34" charset="-122"/>
                <a:ea typeface="微软雅黑" panose="020B0503020204020204" pitchFamily="34" charset="-122"/>
              </a:rPr>
              <a:t>点击输入标题文本</a:t>
            </a:r>
            <a:endParaRPr lang="en-US" altLang="zh-CN" sz="1600" b="1" dirty="0">
              <a:solidFill>
                <a:prstClr val="black">
                  <a:lumMod val="75000"/>
                  <a:lumOff val="25000"/>
                </a:prstClr>
              </a:solidFill>
              <a:latin typeface="微软雅黑" panose="020B0503020204020204" pitchFamily="34" charset="-122"/>
              <a:ea typeface="微软雅黑" panose="020B0503020204020204" pitchFamily="34" charset="-122"/>
            </a:endParaRPr>
          </a:p>
          <a:p>
            <a:pPr marL="0" indent="0" defTabSz="1219200">
              <a:buNone/>
            </a:pPr>
            <a:r>
              <a:rPr lang="zh-CN" altLang="en-US" sz="1335" dirty="0">
                <a:solidFill>
                  <a:prstClr val="black">
                    <a:lumMod val="75000"/>
                    <a:lumOff val="25000"/>
                  </a:prstClr>
                </a:solidFill>
                <a:latin typeface="微软雅黑" panose="020B0503020204020204" pitchFamily="34" charset="-122"/>
                <a:ea typeface="微软雅黑" panose="020B0503020204020204" pitchFamily="34" charset="-122"/>
              </a:rPr>
              <a:t>点击输入本栏的具体文字，简明扼要的说明分项内容。</a:t>
            </a:r>
            <a:endParaRPr lang="en-US" altLang="zh-CN" sz="1335"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1" name="Text Placeholder 4"/>
          <p:cNvSpPr txBox="1"/>
          <p:nvPr/>
        </p:nvSpPr>
        <p:spPr>
          <a:xfrm>
            <a:off x="8112225" y="3909054"/>
            <a:ext cx="2676572" cy="843829"/>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1219200">
              <a:buNone/>
            </a:pPr>
            <a:r>
              <a:rPr lang="zh-CN" altLang="en-US" sz="1600" b="1" dirty="0">
                <a:solidFill>
                  <a:prstClr val="black">
                    <a:lumMod val="75000"/>
                    <a:lumOff val="25000"/>
                  </a:prstClr>
                </a:solidFill>
                <a:latin typeface="微软雅黑" panose="020B0503020204020204" pitchFamily="34" charset="-122"/>
                <a:ea typeface="微软雅黑" panose="020B0503020204020204" pitchFamily="34" charset="-122"/>
              </a:rPr>
              <a:t>点击输入标题文本</a:t>
            </a:r>
            <a:endParaRPr lang="en-US" altLang="zh-CN" sz="1600" b="1" dirty="0">
              <a:solidFill>
                <a:prstClr val="black">
                  <a:lumMod val="75000"/>
                  <a:lumOff val="25000"/>
                </a:prstClr>
              </a:solidFill>
              <a:latin typeface="微软雅黑" panose="020B0503020204020204" pitchFamily="34" charset="-122"/>
              <a:ea typeface="微软雅黑" panose="020B0503020204020204" pitchFamily="34" charset="-122"/>
            </a:endParaRPr>
          </a:p>
          <a:p>
            <a:pPr marL="0" indent="0" defTabSz="1219200">
              <a:buNone/>
            </a:pPr>
            <a:r>
              <a:rPr lang="zh-CN" altLang="en-US" sz="1335" dirty="0">
                <a:solidFill>
                  <a:prstClr val="black">
                    <a:lumMod val="75000"/>
                    <a:lumOff val="25000"/>
                  </a:prstClr>
                </a:solidFill>
                <a:latin typeface="微软雅黑" panose="020B0503020204020204" pitchFamily="34" charset="-122"/>
                <a:ea typeface="微软雅黑" panose="020B0503020204020204" pitchFamily="34" charset="-122"/>
              </a:rPr>
              <a:t>点击输入本栏的具体文字，简明扼要的说明分项内容。</a:t>
            </a:r>
            <a:endParaRPr lang="en-US" altLang="zh-CN" sz="1335"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2" name="Text Placeholder 4"/>
          <p:cNvSpPr txBox="1"/>
          <p:nvPr/>
        </p:nvSpPr>
        <p:spPr>
          <a:xfrm>
            <a:off x="7152118" y="4985438"/>
            <a:ext cx="2902687" cy="843829"/>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1219200">
              <a:buNone/>
            </a:pPr>
            <a:r>
              <a:rPr lang="zh-CN" altLang="en-US" sz="1600" b="1" dirty="0">
                <a:solidFill>
                  <a:prstClr val="black">
                    <a:lumMod val="75000"/>
                    <a:lumOff val="25000"/>
                  </a:prstClr>
                </a:solidFill>
                <a:latin typeface="微软雅黑" panose="020B0503020204020204" pitchFamily="34" charset="-122"/>
                <a:ea typeface="微软雅黑" panose="020B0503020204020204" pitchFamily="34" charset="-122"/>
              </a:rPr>
              <a:t>点击输入标题文本</a:t>
            </a:r>
            <a:endParaRPr lang="en-US" altLang="zh-CN" sz="1600" b="1" dirty="0">
              <a:solidFill>
                <a:prstClr val="black">
                  <a:lumMod val="75000"/>
                  <a:lumOff val="25000"/>
                </a:prstClr>
              </a:solidFill>
              <a:latin typeface="微软雅黑" panose="020B0503020204020204" pitchFamily="34" charset="-122"/>
              <a:ea typeface="微软雅黑" panose="020B0503020204020204" pitchFamily="34" charset="-122"/>
            </a:endParaRPr>
          </a:p>
          <a:p>
            <a:pPr marL="0" indent="0" defTabSz="1219200">
              <a:buNone/>
            </a:pPr>
            <a:r>
              <a:rPr lang="zh-CN" altLang="en-US" sz="1335" dirty="0">
                <a:solidFill>
                  <a:prstClr val="black">
                    <a:lumMod val="75000"/>
                    <a:lumOff val="25000"/>
                  </a:prstClr>
                </a:solidFill>
                <a:latin typeface="微软雅黑" panose="020B0503020204020204" pitchFamily="34" charset="-122"/>
                <a:ea typeface="微软雅黑" panose="020B0503020204020204" pitchFamily="34" charset="-122"/>
              </a:rPr>
              <a:t>点击输入本栏的具体文字，简明扼要的说明分项内容。</a:t>
            </a:r>
            <a:endParaRPr lang="en-US" altLang="zh-CN" sz="1335"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3" name="Text Placeholder 4"/>
          <p:cNvSpPr txBox="1"/>
          <p:nvPr/>
        </p:nvSpPr>
        <p:spPr>
          <a:xfrm>
            <a:off x="2115303" y="1508787"/>
            <a:ext cx="2636548" cy="843829"/>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defTabSz="1219200">
              <a:buNone/>
            </a:pPr>
            <a:r>
              <a:rPr lang="zh-CN" altLang="en-US" sz="1600" b="1" dirty="0">
                <a:solidFill>
                  <a:prstClr val="black">
                    <a:lumMod val="75000"/>
                    <a:lumOff val="25000"/>
                  </a:prstClr>
                </a:solidFill>
                <a:latin typeface="微软雅黑" panose="020B0503020204020204" pitchFamily="34" charset="-122"/>
                <a:ea typeface="微软雅黑" panose="020B0503020204020204" pitchFamily="34" charset="-122"/>
              </a:rPr>
              <a:t>点击输入标题文本</a:t>
            </a:r>
            <a:endParaRPr lang="en-US" altLang="zh-CN" sz="1600" b="1" dirty="0">
              <a:solidFill>
                <a:prstClr val="black">
                  <a:lumMod val="75000"/>
                  <a:lumOff val="25000"/>
                </a:prstClr>
              </a:solidFill>
              <a:latin typeface="微软雅黑" panose="020B0503020204020204" pitchFamily="34" charset="-122"/>
              <a:ea typeface="微软雅黑" panose="020B0503020204020204" pitchFamily="34" charset="-122"/>
            </a:endParaRPr>
          </a:p>
          <a:p>
            <a:pPr marL="0" indent="0" algn="r" defTabSz="1219200">
              <a:buNone/>
            </a:pPr>
            <a:r>
              <a:rPr lang="zh-CN" altLang="en-US" sz="1335" dirty="0">
                <a:solidFill>
                  <a:prstClr val="black">
                    <a:lumMod val="75000"/>
                    <a:lumOff val="25000"/>
                  </a:prstClr>
                </a:solidFill>
                <a:latin typeface="微软雅黑" panose="020B0503020204020204" pitchFamily="34" charset="-122"/>
                <a:ea typeface="微软雅黑" panose="020B0503020204020204" pitchFamily="34" charset="-122"/>
              </a:rPr>
              <a:t>点击输入本栏的具体文字，简明扼要的说明分项内容</a:t>
            </a:r>
            <a:endParaRPr lang="en-US" altLang="zh-CN" sz="1335"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4" name="Text Placeholder 4"/>
          <p:cNvSpPr txBox="1"/>
          <p:nvPr/>
        </p:nvSpPr>
        <p:spPr>
          <a:xfrm>
            <a:off x="1236522" y="2605619"/>
            <a:ext cx="2636548" cy="843829"/>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defTabSz="1219200">
              <a:buNone/>
            </a:pPr>
            <a:r>
              <a:rPr lang="zh-CN" altLang="en-US" sz="1600" b="1" dirty="0">
                <a:solidFill>
                  <a:prstClr val="black">
                    <a:lumMod val="75000"/>
                    <a:lumOff val="25000"/>
                  </a:prstClr>
                </a:solidFill>
                <a:latin typeface="微软雅黑" panose="020B0503020204020204" pitchFamily="34" charset="-122"/>
                <a:ea typeface="微软雅黑" panose="020B0503020204020204" pitchFamily="34" charset="-122"/>
              </a:rPr>
              <a:t>点击输入标题文本</a:t>
            </a:r>
            <a:endParaRPr lang="en-US" altLang="zh-CN" sz="1600" b="1" dirty="0">
              <a:solidFill>
                <a:prstClr val="black">
                  <a:lumMod val="75000"/>
                  <a:lumOff val="25000"/>
                </a:prstClr>
              </a:solidFill>
              <a:latin typeface="微软雅黑" panose="020B0503020204020204" pitchFamily="34" charset="-122"/>
              <a:ea typeface="微软雅黑" panose="020B0503020204020204" pitchFamily="34" charset="-122"/>
            </a:endParaRPr>
          </a:p>
          <a:p>
            <a:pPr marL="0" indent="0" algn="r" defTabSz="1219200">
              <a:buNone/>
            </a:pPr>
            <a:r>
              <a:rPr lang="zh-CN" altLang="en-US" sz="1335" dirty="0">
                <a:solidFill>
                  <a:prstClr val="black">
                    <a:lumMod val="75000"/>
                    <a:lumOff val="25000"/>
                  </a:prstClr>
                </a:solidFill>
                <a:latin typeface="微软雅黑" panose="020B0503020204020204" pitchFamily="34" charset="-122"/>
                <a:ea typeface="微软雅黑" panose="020B0503020204020204" pitchFamily="34" charset="-122"/>
              </a:rPr>
              <a:t>点击输入本栏的具体文字，简明扼要的说明分项内容</a:t>
            </a:r>
            <a:endParaRPr lang="en-US" altLang="zh-CN" sz="1335"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5" name="Text Placeholder 4"/>
          <p:cNvSpPr txBox="1"/>
          <p:nvPr/>
        </p:nvSpPr>
        <p:spPr>
          <a:xfrm>
            <a:off x="1347219" y="3911054"/>
            <a:ext cx="2636547" cy="843829"/>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defTabSz="1219200">
              <a:buNone/>
            </a:pPr>
            <a:r>
              <a:rPr lang="zh-CN" altLang="en-US" sz="1600" b="1" dirty="0">
                <a:solidFill>
                  <a:prstClr val="black">
                    <a:lumMod val="75000"/>
                    <a:lumOff val="25000"/>
                  </a:prstClr>
                </a:solidFill>
                <a:latin typeface="微软雅黑" panose="020B0503020204020204" pitchFamily="34" charset="-122"/>
                <a:ea typeface="微软雅黑" panose="020B0503020204020204" pitchFamily="34" charset="-122"/>
              </a:rPr>
              <a:t>点击输入标题文本</a:t>
            </a:r>
            <a:endParaRPr lang="en-US" altLang="zh-CN" sz="1600" b="1" dirty="0">
              <a:solidFill>
                <a:prstClr val="black">
                  <a:lumMod val="75000"/>
                  <a:lumOff val="25000"/>
                </a:prstClr>
              </a:solidFill>
              <a:latin typeface="微软雅黑" panose="020B0503020204020204" pitchFamily="34" charset="-122"/>
              <a:ea typeface="微软雅黑" panose="020B0503020204020204" pitchFamily="34" charset="-122"/>
            </a:endParaRPr>
          </a:p>
          <a:p>
            <a:pPr marL="0" indent="0" algn="r" defTabSz="1219200">
              <a:buNone/>
            </a:pPr>
            <a:r>
              <a:rPr lang="zh-CN" altLang="en-US" sz="1335" dirty="0">
                <a:solidFill>
                  <a:prstClr val="black">
                    <a:lumMod val="75000"/>
                    <a:lumOff val="25000"/>
                  </a:prstClr>
                </a:solidFill>
                <a:latin typeface="微软雅黑" panose="020B0503020204020204" pitchFamily="34" charset="-122"/>
                <a:ea typeface="微软雅黑" panose="020B0503020204020204" pitchFamily="34" charset="-122"/>
              </a:rPr>
              <a:t>点击输入本栏的具体文字，简明扼要的说明分项内容</a:t>
            </a:r>
            <a:endParaRPr lang="en-US" altLang="zh-CN" sz="1335"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6" name="Text Placeholder 4"/>
          <p:cNvSpPr txBox="1"/>
          <p:nvPr/>
        </p:nvSpPr>
        <p:spPr>
          <a:xfrm>
            <a:off x="2147378" y="4985438"/>
            <a:ext cx="2700484" cy="843829"/>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defTabSz="1219200">
              <a:buNone/>
            </a:pPr>
            <a:r>
              <a:rPr lang="zh-CN" altLang="en-US" sz="1600" b="1" dirty="0">
                <a:solidFill>
                  <a:prstClr val="black">
                    <a:lumMod val="75000"/>
                    <a:lumOff val="25000"/>
                  </a:prstClr>
                </a:solidFill>
                <a:latin typeface="微软雅黑" panose="020B0503020204020204" pitchFamily="34" charset="-122"/>
                <a:ea typeface="微软雅黑" panose="020B0503020204020204" pitchFamily="34" charset="-122"/>
              </a:rPr>
              <a:t>点击输入标题文本</a:t>
            </a:r>
            <a:endParaRPr lang="en-US" altLang="zh-CN" sz="1600" b="1" dirty="0">
              <a:solidFill>
                <a:prstClr val="black">
                  <a:lumMod val="75000"/>
                  <a:lumOff val="25000"/>
                </a:prstClr>
              </a:solidFill>
              <a:latin typeface="微软雅黑" panose="020B0503020204020204" pitchFamily="34" charset="-122"/>
              <a:ea typeface="微软雅黑" panose="020B0503020204020204" pitchFamily="34" charset="-122"/>
            </a:endParaRPr>
          </a:p>
          <a:p>
            <a:pPr marL="0" indent="0" algn="r" defTabSz="1219200">
              <a:buNone/>
            </a:pPr>
            <a:r>
              <a:rPr lang="zh-CN" altLang="en-US" sz="1335" dirty="0">
                <a:solidFill>
                  <a:prstClr val="black">
                    <a:lumMod val="75000"/>
                    <a:lumOff val="25000"/>
                  </a:prstClr>
                </a:solidFill>
                <a:latin typeface="微软雅黑" panose="020B0503020204020204" pitchFamily="34" charset="-122"/>
                <a:ea typeface="微软雅黑" panose="020B0503020204020204" pitchFamily="34" charset="-122"/>
              </a:rPr>
              <a:t>点击输入本栏的具体文字，简明扼要的说明分项内容</a:t>
            </a:r>
            <a:endParaRPr lang="en-US" altLang="zh-CN" sz="1335"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7" name="Text Placeholder 4"/>
          <p:cNvSpPr txBox="1"/>
          <p:nvPr/>
        </p:nvSpPr>
        <p:spPr>
          <a:xfrm>
            <a:off x="6205948" y="2651774"/>
            <a:ext cx="485889" cy="26776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defTabSz="1219200">
              <a:buNone/>
            </a:pPr>
            <a:r>
              <a:rPr lang="en-GB" sz="2000" b="1" dirty="0">
                <a:solidFill>
                  <a:prstClr val="black">
                    <a:lumMod val="75000"/>
                    <a:lumOff val="25000"/>
                  </a:prstClr>
                </a:solidFill>
                <a:latin typeface="微软雅黑" panose="020B0503020204020204" pitchFamily="34" charset="-122"/>
                <a:ea typeface="微软雅黑" panose="020B0503020204020204" pitchFamily="34" charset="-122"/>
              </a:rPr>
              <a:t>1</a:t>
            </a:r>
            <a:endParaRPr lang="en-GB" sz="2000"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8" name="Text Placeholder 4"/>
          <p:cNvSpPr txBox="1"/>
          <p:nvPr/>
        </p:nvSpPr>
        <p:spPr>
          <a:xfrm>
            <a:off x="6745272" y="3139172"/>
            <a:ext cx="485889" cy="26776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defTabSz="1219200">
              <a:buNone/>
            </a:pPr>
            <a:r>
              <a:rPr lang="en-GB" sz="2000" b="1">
                <a:solidFill>
                  <a:prstClr val="black">
                    <a:lumMod val="75000"/>
                    <a:lumOff val="25000"/>
                  </a:prstClr>
                </a:solidFill>
                <a:latin typeface="微软雅黑" panose="020B0503020204020204" pitchFamily="34" charset="-122"/>
                <a:ea typeface="微软雅黑" panose="020B0503020204020204" pitchFamily="34" charset="-122"/>
              </a:rPr>
              <a:t>2</a:t>
            </a:r>
            <a:endParaRPr lang="en-GB" sz="2000"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9" name="Text Placeholder 4"/>
          <p:cNvSpPr txBox="1"/>
          <p:nvPr/>
        </p:nvSpPr>
        <p:spPr>
          <a:xfrm>
            <a:off x="6726222" y="3910235"/>
            <a:ext cx="485889" cy="26776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defTabSz="1219200">
              <a:buNone/>
            </a:pPr>
            <a:r>
              <a:rPr lang="en-GB" sz="2000" b="1">
                <a:solidFill>
                  <a:prstClr val="black">
                    <a:lumMod val="75000"/>
                    <a:lumOff val="25000"/>
                  </a:prstClr>
                </a:solidFill>
                <a:latin typeface="微软雅黑" panose="020B0503020204020204" pitchFamily="34" charset="-122"/>
                <a:ea typeface="微软雅黑" panose="020B0503020204020204" pitchFamily="34" charset="-122"/>
              </a:rPr>
              <a:t>3</a:t>
            </a:r>
            <a:endParaRPr lang="en-GB" sz="2000"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40" name="Text Placeholder 4"/>
          <p:cNvSpPr txBox="1"/>
          <p:nvPr/>
        </p:nvSpPr>
        <p:spPr>
          <a:xfrm>
            <a:off x="6181444" y="4416811"/>
            <a:ext cx="485889" cy="26776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defTabSz="1219200">
              <a:buNone/>
            </a:pPr>
            <a:r>
              <a:rPr lang="en-US" sz="2000" b="1">
                <a:solidFill>
                  <a:prstClr val="black">
                    <a:lumMod val="75000"/>
                    <a:lumOff val="25000"/>
                  </a:prstClr>
                </a:solidFill>
                <a:latin typeface="微软雅黑" panose="020B0503020204020204" pitchFamily="34" charset="-122"/>
                <a:ea typeface="微软雅黑" panose="020B0503020204020204" pitchFamily="34" charset="-122"/>
              </a:rPr>
              <a:t>4</a:t>
            </a:r>
            <a:endParaRPr lang="en-GB" sz="2000"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41" name="Text Placeholder 4"/>
          <p:cNvSpPr txBox="1"/>
          <p:nvPr/>
        </p:nvSpPr>
        <p:spPr>
          <a:xfrm>
            <a:off x="5457929" y="4408628"/>
            <a:ext cx="485889" cy="26776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defTabSz="1219200">
              <a:buNone/>
            </a:pPr>
            <a:r>
              <a:rPr lang="en-GB" sz="2000" b="1">
                <a:solidFill>
                  <a:prstClr val="black">
                    <a:lumMod val="75000"/>
                    <a:lumOff val="25000"/>
                  </a:prstClr>
                </a:solidFill>
                <a:latin typeface="微软雅黑" panose="020B0503020204020204" pitchFamily="34" charset="-122"/>
                <a:ea typeface="微软雅黑" panose="020B0503020204020204" pitchFamily="34" charset="-122"/>
              </a:rPr>
              <a:t>5</a:t>
            </a:r>
            <a:endParaRPr lang="en-GB" sz="2000"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42" name="Text Placeholder 4"/>
          <p:cNvSpPr txBox="1"/>
          <p:nvPr/>
        </p:nvSpPr>
        <p:spPr>
          <a:xfrm>
            <a:off x="4933302" y="3884839"/>
            <a:ext cx="485889" cy="26776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defTabSz="1219200">
              <a:buNone/>
            </a:pPr>
            <a:r>
              <a:rPr lang="en-GB" sz="2000" b="1" dirty="0">
                <a:solidFill>
                  <a:prstClr val="black">
                    <a:lumMod val="75000"/>
                    <a:lumOff val="25000"/>
                  </a:prstClr>
                </a:solidFill>
                <a:latin typeface="微软雅黑" panose="020B0503020204020204" pitchFamily="34" charset="-122"/>
                <a:ea typeface="微软雅黑" panose="020B0503020204020204" pitchFamily="34" charset="-122"/>
              </a:rPr>
              <a:t>6</a:t>
            </a:r>
            <a:endParaRPr lang="en-GB" sz="2000"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43" name="Text Placeholder 4"/>
          <p:cNvSpPr txBox="1"/>
          <p:nvPr/>
        </p:nvSpPr>
        <p:spPr>
          <a:xfrm>
            <a:off x="4921778" y="3151418"/>
            <a:ext cx="485889" cy="26776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defTabSz="1219200">
              <a:buNone/>
            </a:pPr>
            <a:r>
              <a:rPr lang="en-GB" sz="2000" b="1">
                <a:solidFill>
                  <a:prstClr val="black">
                    <a:lumMod val="75000"/>
                    <a:lumOff val="25000"/>
                  </a:prstClr>
                </a:solidFill>
                <a:latin typeface="微软雅黑" panose="020B0503020204020204" pitchFamily="34" charset="-122"/>
                <a:ea typeface="微软雅黑" panose="020B0503020204020204" pitchFamily="34" charset="-122"/>
              </a:rPr>
              <a:t>7</a:t>
            </a:r>
            <a:endParaRPr lang="en-GB" sz="2000"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44" name="Text Placeholder 4"/>
          <p:cNvSpPr txBox="1"/>
          <p:nvPr/>
        </p:nvSpPr>
        <p:spPr>
          <a:xfrm>
            <a:off x="5455318" y="2647846"/>
            <a:ext cx="485889" cy="26776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defTabSz="1219200">
              <a:buNone/>
            </a:pPr>
            <a:r>
              <a:rPr lang="en-GB" sz="2000" b="1" dirty="0">
                <a:solidFill>
                  <a:prstClr val="black">
                    <a:lumMod val="75000"/>
                    <a:lumOff val="25000"/>
                  </a:prstClr>
                </a:solidFill>
                <a:latin typeface="微软雅黑" panose="020B0503020204020204" pitchFamily="34" charset="-122"/>
                <a:ea typeface="微软雅黑" panose="020B0503020204020204" pitchFamily="34" charset="-122"/>
              </a:rPr>
              <a:t>8</a:t>
            </a:r>
            <a:endParaRPr lang="en-GB" sz="2000"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47" name="文本框 5" descr="e7d195523061f1c09e9d68d7cf438b91ef959ecb14fc25d26BBA7F7DBC18E55DFF4014AF651F0BF2569D4B6C1DA7F1A4683A481403BD872FC687266AD13265C1DE7C373772FD8728ABDD69ADD03BFF5BE2862BC891DBB79E18FD61712FE23F670D602A332950CB5EC6E6732879E5EF3A14F9D4CF03EEDD9B1B11C039589F903859E45F1985EFBDDB2870384474B44C95"/>
          <p:cNvSpPr txBox="1">
            <a:spLocks noChangeArrowheads="1"/>
          </p:cNvSpPr>
          <p:nvPr/>
        </p:nvSpPr>
        <p:spPr bwMode="auto">
          <a:xfrm>
            <a:off x="5046628" y="451195"/>
            <a:ext cx="2103460" cy="42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914400" fontAlgn="base">
              <a:spcBef>
                <a:spcPct val="0"/>
              </a:spcBef>
              <a:spcAft>
                <a:spcPct val="0"/>
              </a:spcAft>
              <a:defRPr/>
            </a:pPr>
            <a:r>
              <a:rPr lang="zh-CN" altLang="en-US" sz="2135" dirty="0">
                <a:solidFill>
                  <a:srgbClr val="273355"/>
                </a:solidFill>
                <a:latin typeface="微软雅黑"/>
                <a:ea typeface="微软雅黑"/>
              </a:rPr>
              <a:t>研究方法及过程</a:t>
            </a:r>
            <a:endParaRPr lang="zh-CN" altLang="en-US" sz="2135" dirty="0">
              <a:solidFill>
                <a:srgbClr val="273355"/>
              </a:solidFill>
              <a:latin typeface="微软雅黑"/>
              <a:ea typeface="微软雅黑"/>
            </a:endParaRPr>
          </a:p>
        </p:txBody>
      </p:sp>
      <p:sp>
        <p:nvSpPr>
          <p:cNvPr id="48" name="文本框 6"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p:cNvSpPr txBox="1">
            <a:spLocks noChangeArrowheads="1"/>
          </p:cNvSpPr>
          <p:nvPr/>
        </p:nvSpPr>
        <p:spPr bwMode="auto">
          <a:xfrm>
            <a:off x="4789346" y="860247"/>
            <a:ext cx="261802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914400" fontAlgn="base">
              <a:spcBef>
                <a:spcPct val="0"/>
              </a:spcBef>
              <a:spcAft>
                <a:spcPct val="0"/>
              </a:spcAft>
              <a:defRPr/>
            </a:pPr>
            <a:r>
              <a:rPr lang="en-US" altLang="zh-CN" sz="800">
                <a:solidFill>
                  <a:srgbClr val="273355"/>
                </a:solidFill>
                <a:latin typeface="Calibri Light"/>
                <a:ea typeface="方正兰亭黑_GBK"/>
              </a:rPr>
              <a:t>BACKGROUND AND SIGNIFICANCE OF THE SELECTED TOPIC</a:t>
            </a:r>
            <a:endParaRPr lang="en-US" altLang="zh-CN" sz="800">
              <a:solidFill>
                <a:srgbClr val="273355"/>
              </a:solidFill>
              <a:latin typeface="Calibri Light"/>
              <a:ea typeface="方正兰亭黑_GBK"/>
            </a:endParaRPr>
          </a:p>
        </p:txBody>
      </p:sp>
      <p:cxnSp>
        <p:nvCxnSpPr>
          <p:cNvPr id="49" name="直接连接符 48" descr="e7d195523061f1c09e9d68d7cf438b91ef959ecb14fc25d26BBA7F7DBC18E55DFF4014AF651F0BF2569D4B6C1DA7F1A4683A481403BD872FC687266AD13265C1DE7C373772FD8728ABDD69ADD03BFF5BE2862BC891DBB79EEBC94C9DFDC16E04954ED45554D0F6FE8331708ABC4FEC3D44E4750B2445BF76F30C399F0AE1E8D2CAFA469BFF6E14A2A3EF8352258366A5"/>
          <p:cNvCxnSpPr/>
          <p:nvPr/>
        </p:nvCxnSpPr>
        <p:spPr>
          <a:xfrm>
            <a:off x="6017395" y="1107744"/>
            <a:ext cx="161925"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dissolve">
                                      <p:cBhvr>
                                        <p:cTn id="7" dur="500"/>
                                        <p:tgtEl>
                                          <p:spTgt spid="26"/>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500"/>
                                        <p:tgtEl>
                                          <p:spTgt spid="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7">
                                            <p:txEl>
                                              <p:pRg st="0" end="0"/>
                                            </p:txEl>
                                          </p:spTgt>
                                        </p:tgtEl>
                                        <p:attrNameLst>
                                          <p:attrName>style.visibility</p:attrName>
                                        </p:attrNameLst>
                                      </p:cBhvr>
                                      <p:to>
                                        <p:strVal val="visible"/>
                                      </p:to>
                                    </p:set>
                                    <p:animEffect transition="in" filter="fade">
                                      <p:cBhvr>
                                        <p:cTn id="14" dur="500"/>
                                        <p:tgtEl>
                                          <p:spTgt spid="37">
                                            <p:txEl>
                                              <p:pRg st="0" end="0"/>
                                            </p:txEl>
                                          </p:spTgt>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9">
                                            <p:txEl>
                                              <p:pRg st="0" end="0"/>
                                            </p:txEl>
                                          </p:spTgt>
                                        </p:tgtEl>
                                        <p:attrNameLst>
                                          <p:attrName>style.visibility</p:attrName>
                                        </p:attrNameLst>
                                      </p:cBhvr>
                                      <p:to>
                                        <p:strVal val="visible"/>
                                      </p:to>
                                    </p:set>
                                    <p:animEffect transition="in" filter="fade">
                                      <p:cBhvr>
                                        <p:cTn id="18" dur="500"/>
                                        <p:tgtEl>
                                          <p:spTgt spid="29">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9">
                                            <p:txEl>
                                              <p:pRg st="1" end="1"/>
                                            </p:txEl>
                                          </p:spTgt>
                                        </p:tgtEl>
                                        <p:attrNameLst>
                                          <p:attrName>style.visibility</p:attrName>
                                        </p:attrNameLst>
                                      </p:cBhvr>
                                      <p:to>
                                        <p:strVal val="visible"/>
                                      </p:to>
                                    </p:set>
                                    <p:animEffect transition="in" filter="fade">
                                      <p:cBhvr>
                                        <p:cTn id="23" dur="500"/>
                                        <p:tgtEl>
                                          <p:spTgt spid="29">
                                            <p:txEl>
                                              <p:pRg st="1" end="1"/>
                                            </p:txEl>
                                          </p:spTgt>
                                        </p:tgtEl>
                                      </p:cBhvr>
                                    </p:animEffect>
                                  </p:childTnLst>
                                </p:cTn>
                              </p:par>
                            </p:childTnLst>
                          </p:cTn>
                        </p:par>
                        <p:par>
                          <p:cTn id="24" fill="hold">
                            <p:stCondLst>
                              <p:cond delay="500"/>
                            </p:stCondLst>
                            <p:childTnLst>
                              <p:par>
                                <p:cTn id="25" presetID="9" presetClass="entr" presetSubtype="0"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dissolve">
                                      <p:cBhvr>
                                        <p:cTn id="27" dur="500"/>
                                        <p:tgtEl>
                                          <p:spTgt spid="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8">
                                            <p:txEl>
                                              <p:pRg st="0" end="0"/>
                                            </p:txEl>
                                          </p:spTgt>
                                        </p:tgtEl>
                                        <p:attrNameLst>
                                          <p:attrName>style.visibility</p:attrName>
                                        </p:attrNameLst>
                                      </p:cBhvr>
                                      <p:to>
                                        <p:strVal val="visible"/>
                                      </p:to>
                                    </p:set>
                                    <p:animEffect transition="in" filter="fade">
                                      <p:cBhvr>
                                        <p:cTn id="30" dur="500"/>
                                        <p:tgtEl>
                                          <p:spTgt spid="38">
                                            <p:txEl>
                                              <p:pRg st="0" end="0"/>
                                            </p:txEl>
                                          </p:spTgt>
                                        </p:tgtEl>
                                      </p:cBhvr>
                                    </p:animEffect>
                                  </p:childTnLst>
                                </p:cTn>
                              </p:par>
                            </p:childTnLst>
                          </p:cTn>
                        </p:par>
                        <p:par>
                          <p:cTn id="31" fill="hold">
                            <p:stCondLst>
                              <p:cond delay="1000"/>
                            </p:stCondLst>
                            <p:childTnLst>
                              <p:par>
                                <p:cTn id="32" presetID="10" presetClass="entr" presetSubtype="0" fill="hold" grpId="0" nodeType="afterEffect">
                                  <p:stCondLst>
                                    <p:cond delay="0"/>
                                  </p:stCondLst>
                                  <p:childTnLst>
                                    <p:set>
                                      <p:cBhvr>
                                        <p:cTn id="33" dur="1" fill="hold">
                                          <p:stCondLst>
                                            <p:cond delay="0"/>
                                          </p:stCondLst>
                                        </p:cTn>
                                        <p:tgtEl>
                                          <p:spTgt spid="30">
                                            <p:txEl>
                                              <p:pRg st="0" end="0"/>
                                            </p:txEl>
                                          </p:spTgt>
                                        </p:tgtEl>
                                        <p:attrNameLst>
                                          <p:attrName>style.visibility</p:attrName>
                                        </p:attrNameLst>
                                      </p:cBhvr>
                                      <p:to>
                                        <p:strVal val="visible"/>
                                      </p:to>
                                    </p:set>
                                    <p:animEffect transition="in" filter="fade">
                                      <p:cBhvr>
                                        <p:cTn id="34" dur="500"/>
                                        <p:tgtEl>
                                          <p:spTgt spid="30">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0">
                                            <p:txEl>
                                              <p:pRg st="1" end="1"/>
                                            </p:txEl>
                                          </p:spTgt>
                                        </p:tgtEl>
                                        <p:attrNameLst>
                                          <p:attrName>style.visibility</p:attrName>
                                        </p:attrNameLst>
                                      </p:cBhvr>
                                      <p:to>
                                        <p:strVal val="visible"/>
                                      </p:to>
                                    </p:set>
                                    <p:animEffect transition="in" filter="fade">
                                      <p:cBhvr>
                                        <p:cTn id="39" dur="500"/>
                                        <p:tgtEl>
                                          <p:spTgt spid="30">
                                            <p:txEl>
                                              <p:pRg st="1" end="1"/>
                                            </p:txEl>
                                          </p:spTgt>
                                        </p:tgtEl>
                                      </p:cBhvr>
                                    </p:animEffect>
                                  </p:childTnLst>
                                </p:cTn>
                              </p:par>
                            </p:childTnLst>
                          </p:cTn>
                        </p:par>
                        <p:par>
                          <p:cTn id="40" fill="hold">
                            <p:stCondLst>
                              <p:cond delay="500"/>
                            </p:stCondLst>
                            <p:childTnLst>
                              <p:par>
                                <p:cTn id="41" presetID="9" presetClass="entr" presetSubtype="0" fill="hold" nodeType="after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dissolve">
                                      <p:cBhvr>
                                        <p:cTn id="43" dur="500"/>
                                        <p:tgtEl>
                                          <p:spTgt spid="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9">
                                            <p:txEl>
                                              <p:pRg st="0" end="0"/>
                                            </p:txEl>
                                          </p:spTgt>
                                        </p:tgtEl>
                                        <p:attrNameLst>
                                          <p:attrName>style.visibility</p:attrName>
                                        </p:attrNameLst>
                                      </p:cBhvr>
                                      <p:to>
                                        <p:strVal val="visible"/>
                                      </p:to>
                                    </p:set>
                                    <p:animEffect transition="in" filter="fade">
                                      <p:cBhvr>
                                        <p:cTn id="46" dur="500"/>
                                        <p:tgtEl>
                                          <p:spTgt spid="39">
                                            <p:txEl>
                                              <p:pRg st="0" end="0"/>
                                            </p:txEl>
                                          </p:spTgt>
                                        </p:tgtEl>
                                      </p:cBhvr>
                                    </p:animEffect>
                                  </p:childTnLst>
                                </p:cTn>
                              </p:par>
                            </p:childTnLst>
                          </p:cTn>
                        </p:par>
                        <p:par>
                          <p:cTn id="47" fill="hold">
                            <p:stCondLst>
                              <p:cond delay="1000"/>
                            </p:stCondLst>
                            <p:childTnLst>
                              <p:par>
                                <p:cTn id="48" presetID="10" presetClass="entr" presetSubtype="0" fill="hold" grpId="0" nodeType="afterEffect">
                                  <p:stCondLst>
                                    <p:cond delay="0"/>
                                  </p:stCondLst>
                                  <p:childTnLst>
                                    <p:set>
                                      <p:cBhvr>
                                        <p:cTn id="49" dur="1" fill="hold">
                                          <p:stCondLst>
                                            <p:cond delay="0"/>
                                          </p:stCondLst>
                                        </p:cTn>
                                        <p:tgtEl>
                                          <p:spTgt spid="31">
                                            <p:txEl>
                                              <p:pRg st="0" end="0"/>
                                            </p:txEl>
                                          </p:spTgt>
                                        </p:tgtEl>
                                        <p:attrNameLst>
                                          <p:attrName>style.visibility</p:attrName>
                                        </p:attrNameLst>
                                      </p:cBhvr>
                                      <p:to>
                                        <p:strVal val="visible"/>
                                      </p:to>
                                    </p:set>
                                    <p:animEffect transition="in" filter="fade">
                                      <p:cBhvr>
                                        <p:cTn id="50" dur="500"/>
                                        <p:tgtEl>
                                          <p:spTgt spid="31">
                                            <p:txEl>
                                              <p:pRg st="0" end="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1">
                                            <p:txEl>
                                              <p:pRg st="1" end="1"/>
                                            </p:txEl>
                                          </p:spTgt>
                                        </p:tgtEl>
                                        <p:attrNameLst>
                                          <p:attrName>style.visibility</p:attrName>
                                        </p:attrNameLst>
                                      </p:cBhvr>
                                      <p:to>
                                        <p:strVal val="visible"/>
                                      </p:to>
                                    </p:set>
                                    <p:animEffect transition="in" filter="fade">
                                      <p:cBhvr>
                                        <p:cTn id="55" dur="500"/>
                                        <p:tgtEl>
                                          <p:spTgt spid="31">
                                            <p:txEl>
                                              <p:pRg st="1" end="1"/>
                                            </p:txEl>
                                          </p:spTgt>
                                        </p:tgtEl>
                                      </p:cBhvr>
                                    </p:animEffect>
                                  </p:childTnLst>
                                </p:cTn>
                              </p:par>
                            </p:childTnLst>
                          </p:cTn>
                        </p:par>
                        <p:par>
                          <p:cTn id="56" fill="hold">
                            <p:stCondLst>
                              <p:cond delay="500"/>
                            </p:stCondLst>
                            <p:childTnLst>
                              <p:par>
                                <p:cTn id="57" presetID="9" presetClass="entr" presetSubtype="0" fill="hold" nodeType="after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dissolve">
                                      <p:cBhvr>
                                        <p:cTn id="59" dur="500"/>
                                        <p:tgtEl>
                                          <p:spTgt spid="11"/>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40">
                                            <p:txEl>
                                              <p:pRg st="0" end="0"/>
                                            </p:txEl>
                                          </p:spTgt>
                                        </p:tgtEl>
                                        <p:attrNameLst>
                                          <p:attrName>style.visibility</p:attrName>
                                        </p:attrNameLst>
                                      </p:cBhvr>
                                      <p:to>
                                        <p:strVal val="visible"/>
                                      </p:to>
                                    </p:set>
                                    <p:animEffect transition="in" filter="fade">
                                      <p:cBhvr>
                                        <p:cTn id="62" dur="500"/>
                                        <p:tgtEl>
                                          <p:spTgt spid="40">
                                            <p:txEl>
                                              <p:pRg st="0" end="0"/>
                                            </p:txEl>
                                          </p:spTgt>
                                        </p:tgtEl>
                                      </p:cBhvr>
                                    </p:animEffect>
                                  </p:childTnLst>
                                </p:cTn>
                              </p:par>
                            </p:childTnLst>
                          </p:cTn>
                        </p:par>
                        <p:par>
                          <p:cTn id="63" fill="hold">
                            <p:stCondLst>
                              <p:cond delay="1000"/>
                            </p:stCondLst>
                            <p:childTnLst>
                              <p:par>
                                <p:cTn id="64" presetID="10" presetClass="entr" presetSubtype="0" fill="hold" grpId="0" nodeType="afterEffect">
                                  <p:stCondLst>
                                    <p:cond delay="0"/>
                                  </p:stCondLst>
                                  <p:childTnLst>
                                    <p:set>
                                      <p:cBhvr>
                                        <p:cTn id="65" dur="1" fill="hold">
                                          <p:stCondLst>
                                            <p:cond delay="0"/>
                                          </p:stCondLst>
                                        </p:cTn>
                                        <p:tgtEl>
                                          <p:spTgt spid="32">
                                            <p:txEl>
                                              <p:pRg st="0" end="0"/>
                                            </p:txEl>
                                          </p:spTgt>
                                        </p:tgtEl>
                                        <p:attrNameLst>
                                          <p:attrName>style.visibility</p:attrName>
                                        </p:attrNameLst>
                                      </p:cBhvr>
                                      <p:to>
                                        <p:strVal val="visible"/>
                                      </p:to>
                                    </p:set>
                                    <p:animEffect transition="in" filter="fade">
                                      <p:cBhvr>
                                        <p:cTn id="66" dur="500"/>
                                        <p:tgtEl>
                                          <p:spTgt spid="32">
                                            <p:txEl>
                                              <p:pRg st="0" end="0"/>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32">
                                            <p:txEl>
                                              <p:pRg st="1" end="1"/>
                                            </p:txEl>
                                          </p:spTgt>
                                        </p:tgtEl>
                                        <p:attrNameLst>
                                          <p:attrName>style.visibility</p:attrName>
                                        </p:attrNameLst>
                                      </p:cBhvr>
                                      <p:to>
                                        <p:strVal val="visible"/>
                                      </p:to>
                                    </p:set>
                                    <p:animEffect transition="in" filter="fade">
                                      <p:cBhvr>
                                        <p:cTn id="71" dur="500"/>
                                        <p:tgtEl>
                                          <p:spTgt spid="32">
                                            <p:txEl>
                                              <p:pRg st="1" end="1"/>
                                            </p:txEl>
                                          </p:spTgt>
                                        </p:tgtEl>
                                      </p:cBhvr>
                                    </p:animEffect>
                                  </p:childTnLst>
                                </p:cTn>
                              </p:par>
                            </p:childTnLst>
                          </p:cTn>
                        </p:par>
                        <p:par>
                          <p:cTn id="72" fill="hold">
                            <p:stCondLst>
                              <p:cond delay="500"/>
                            </p:stCondLst>
                            <p:childTnLst>
                              <p:par>
                                <p:cTn id="73" presetID="9" presetClass="entr" presetSubtype="0" fill="hold" nodeType="afterEffect">
                                  <p:stCondLst>
                                    <p:cond delay="0"/>
                                  </p:stCondLst>
                                  <p:childTnLst>
                                    <p:set>
                                      <p:cBhvr>
                                        <p:cTn id="74" dur="1" fill="hold">
                                          <p:stCondLst>
                                            <p:cond delay="0"/>
                                          </p:stCondLst>
                                        </p:cTn>
                                        <p:tgtEl>
                                          <p:spTgt spid="14"/>
                                        </p:tgtEl>
                                        <p:attrNameLst>
                                          <p:attrName>style.visibility</p:attrName>
                                        </p:attrNameLst>
                                      </p:cBhvr>
                                      <p:to>
                                        <p:strVal val="visible"/>
                                      </p:to>
                                    </p:set>
                                    <p:animEffect transition="in" filter="dissolve">
                                      <p:cBhvr>
                                        <p:cTn id="75" dur="500"/>
                                        <p:tgtEl>
                                          <p:spTgt spid="14"/>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41">
                                            <p:txEl>
                                              <p:pRg st="0" end="0"/>
                                            </p:txEl>
                                          </p:spTgt>
                                        </p:tgtEl>
                                        <p:attrNameLst>
                                          <p:attrName>style.visibility</p:attrName>
                                        </p:attrNameLst>
                                      </p:cBhvr>
                                      <p:to>
                                        <p:strVal val="visible"/>
                                      </p:to>
                                    </p:set>
                                    <p:animEffect transition="in" filter="fade">
                                      <p:cBhvr>
                                        <p:cTn id="78" dur="500"/>
                                        <p:tgtEl>
                                          <p:spTgt spid="41">
                                            <p:txEl>
                                              <p:pRg st="0" end="0"/>
                                            </p:txEl>
                                          </p:spTgt>
                                        </p:tgtEl>
                                      </p:cBhvr>
                                    </p:animEffect>
                                  </p:childTnLst>
                                </p:cTn>
                              </p:par>
                            </p:childTnLst>
                          </p:cTn>
                        </p:par>
                        <p:par>
                          <p:cTn id="79" fill="hold">
                            <p:stCondLst>
                              <p:cond delay="1000"/>
                            </p:stCondLst>
                            <p:childTnLst>
                              <p:par>
                                <p:cTn id="80" presetID="10" presetClass="entr" presetSubtype="0" fill="hold" grpId="0" nodeType="afterEffect">
                                  <p:stCondLst>
                                    <p:cond delay="0"/>
                                  </p:stCondLst>
                                  <p:childTnLst>
                                    <p:set>
                                      <p:cBhvr>
                                        <p:cTn id="81" dur="1" fill="hold">
                                          <p:stCondLst>
                                            <p:cond delay="0"/>
                                          </p:stCondLst>
                                        </p:cTn>
                                        <p:tgtEl>
                                          <p:spTgt spid="36">
                                            <p:txEl>
                                              <p:pRg st="0" end="0"/>
                                            </p:txEl>
                                          </p:spTgt>
                                        </p:tgtEl>
                                        <p:attrNameLst>
                                          <p:attrName>style.visibility</p:attrName>
                                        </p:attrNameLst>
                                      </p:cBhvr>
                                      <p:to>
                                        <p:strVal val="visible"/>
                                      </p:to>
                                    </p:set>
                                    <p:animEffect transition="in" filter="fade">
                                      <p:cBhvr>
                                        <p:cTn id="82" dur="500"/>
                                        <p:tgtEl>
                                          <p:spTgt spid="36">
                                            <p:txEl>
                                              <p:pRg st="0" end="0"/>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6">
                                            <p:txEl>
                                              <p:pRg st="1" end="1"/>
                                            </p:txEl>
                                          </p:spTgt>
                                        </p:tgtEl>
                                        <p:attrNameLst>
                                          <p:attrName>style.visibility</p:attrName>
                                        </p:attrNameLst>
                                      </p:cBhvr>
                                      <p:to>
                                        <p:strVal val="visible"/>
                                      </p:to>
                                    </p:set>
                                    <p:animEffect transition="in" filter="fade">
                                      <p:cBhvr>
                                        <p:cTn id="87" dur="500"/>
                                        <p:tgtEl>
                                          <p:spTgt spid="36">
                                            <p:txEl>
                                              <p:pRg st="1" end="1"/>
                                            </p:txEl>
                                          </p:spTgt>
                                        </p:tgtEl>
                                      </p:cBhvr>
                                    </p:animEffect>
                                  </p:childTnLst>
                                </p:cTn>
                              </p:par>
                            </p:childTnLst>
                          </p:cTn>
                        </p:par>
                        <p:par>
                          <p:cTn id="88" fill="hold">
                            <p:stCondLst>
                              <p:cond delay="500"/>
                            </p:stCondLst>
                            <p:childTnLst>
                              <p:par>
                                <p:cTn id="89" presetID="9" presetClass="entr" presetSubtype="0" fill="hold" nodeType="afterEffect">
                                  <p:stCondLst>
                                    <p:cond delay="0"/>
                                  </p:stCondLst>
                                  <p:childTnLst>
                                    <p:set>
                                      <p:cBhvr>
                                        <p:cTn id="90" dur="1" fill="hold">
                                          <p:stCondLst>
                                            <p:cond delay="0"/>
                                          </p:stCondLst>
                                        </p:cTn>
                                        <p:tgtEl>
                                          <p:spTgt spid="17"/>
                                        </p:tgtEl>
                                        <p:attrNameLst>
                                          <p:attrName>style.visibility</p:attrName>
                                        </p:attrNameLst>
                                      </p:cBhvr>
                                      <p:to>
                                        <p:strVal val="visible"/>
                                      </p:to>
                                    </p:set>
                                    <p:animEffect transition="in" filter="dissolve">
                                      <p:cBhvr>
                                        <p:cTn id="91" dur="500"/>
                                        <p:tgtEl>
                                          <p:spTgt spid="17"/>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42">
                                            <p:txEl>
                                              <p:pRg st="0" end="0"/>
                                            </p:txEl>
                                          </p:spTgt>
                                        </p:tgtEl>
                                        <p:attrNameLst>
                                          <p:attrName>style.visibility</p:attrName>
                                        </p:attrNameLst>
                                      </p:cBhvr>
                                      <p:to>
                                        <p:strVal val="visible"/>
                                      </p:to>
                                    </p:set>
                                    <p:animEffect transition="in" filter="fade">
                                      <p:cBhvr>
                                        <p:cTn id="94" dur="500"/>
                                        <p:tgtEl>
                                          <p:spTgt spid="42">
                                            <p:txEl>
                                              <p:pRg st="0" end="0"/>
                                            </p:txEl>
                                          </p:spTgt>
                                        </p:tgtEl>
                                      </p:cBhvr>
                                    </p:animEffect>
                                  </p:childTnLst>
                                </p:cTn>
                              </p:par>
                            </p:childTnLst>
                          </p:cTn>
                        </p:par>
                        <p:par>
                          <p:cTn id="95" fill="hold">
                            <p:stCondLst>
                              <p:cond delay="1000"/>
                            </p:stCondLst>
                            <p:childTnLst>
                              <p:par>
                                <p:cTn id="96" presetID="10" presetClass="entr" presetSubtype="0" fill="hold" grpId="0" nodeType="afterEffect">
                                  <p:stCondLst>
                                    <p:cond delay="0"/>
                                  </p:stCondLst>
                                  <p:childTnLst>
                                    <p:set>
                                      <p:cBhvr>
                                        <p:cTn id="97" dur="1" fill="hold">
                                          <p:stCondLst>
                                            <p:cond delay="0"/>
                                          </p:stCondLst>
                                        </p:cTn>
                                        <p:tgtEl>
                                          <p:spTgt spid="35">
                                            <p:txEl>
                                              <p:pRg st="0" end="0"/>
                                            </p:txEl>
                                          </p:spTgt>
                                        </p:tgtEl>
                                        <p:attrNameLst>
                                          <p:attrName>style.visibility</p:attrName>
                                        </p:attrNameLst>
                                      </p:cBhvr>
                                      <p:to>
                                        <p:strVal val="visible"/>
                                      </p:to>
                                    </p:set>
                                    <p:animEffect transition="in" filter="fade">
                                      <p:cBhvr>
                                        <p:cTn id="98" dur="500"/>
                                        <p:tgtEl>
                                          <p:spTgt spid="35">
                                            <p:txEl>
                                              <p:pRg st="0" end="0"/>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35">
                                            <p:txEl>
                                              <p:pRg st="1" end="1"/>
                                            </p:txEl>
                                          </p:spTgt>
                                        </p:tgtEl>
                                        <p:attrNameLst>
                                          <p:attrName>style.visibility</p:attrName>
                                        </p:attrNameLst>
                                      </p:cBhvr>
                                      <p:to>
                                        <p:strVal val="visible"/>
                                      </p:to>
                                    </p:set>
                                    <p:animEffect transition="in" filter="fade">
                                      <p:cBhvr>
                                        <p:cTn id="103" dur="500"/>
                                        <p:tgtEl>
                                          <p:spTgt spid="35">
                                            <p:txEl>
                                              <p:pRg st="1" end="1"/>
                                            </p:txEl>
                                          </p:spTgt>
                                        </p:tgtEl>
                                      </p:cBhvr>
                                    </p:animEffect>
                                  </p:childTnLst>
                                </p:cTn>
                              </p:par>
                            </p:childTnLst>
                          </p:cTn>
                        </p:par>
                        <p:par>
                          <p:cTn id="104" fill="hold">
                            <p:stCondLst>
                              <p:cond delay="500"/>
                            </p:stCondLst>
                            <p:childTnLst>
                              <p:par>
                                <p:cTn id="105" presetID="9" presetClass="entr" presetSubtype="0" fill="hold" nodeType="afterEffect">
                                  <p:stCondLst>
                                    <p:cond delay="0"/>
                                  </p:stCondLst>
                                  <p:childTnLst>
                                    <p:set>
                                      <p:cBhvr>
                                        <p:cTn id="106" dur="1" fill="hold">
                                          <p:stCondLst>
                                            <p:cond delay="0"/>
                                          </p:stCondLst>
                                        </p:cTn>
                                        <p:tgtEl>
                                          <p:spTgt spid="20"/>
                                        </p:tgtEl>
                                        <p:attrNameLst>
                                          <p:attrName>style.visibility</p:attrName>
                                        </p:attrNameLst>
                                      </p:cBhvr>
                                      <p:to>
                                        <p:strVal val="visible"/>
                                      </p:to>
                                    </p:set>
                                    <p:animEffect transition="in" filter="dissolve">
                                      <p:cBhvr>
                                        <p:cTn id="107" dur="500"/>
                                        <p:tgtEl>
                                          <p:spTgt spid="20"/>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43">
                                            <p:txEl>
                                              <p:pRg st="0" end="0"/>
                                            </p:txEl>
                                          </p:spTgt>
                                        </p:tgtEl>
                                        <p:attrNameLst>
                                          <p:attrName>style.visibility</p:attrName>
                                        </p:attrNameLst>
                                      </p:cBhvr>
                                      <p:to>
                                        <p:strVal val="visible"/>
                                      </p:to>
                                    </p:set>
                                    <p:animEffect transition="in" filter="fade">
                                      <p:cBhvr>
                                        <p:cTn id="110" dur="500"/>
                                        <p:tgtEl>
                                          <p:spTgt spid="43">
                                            <p:txEl>
                                              <p:pRg st="0" end="0"/>
                                            </p:txEl>
                                          </p:spTgt>
                                        </p:tgtEl>
                                      </p:cBhvr>
                                    </p:animEffect>
                                  </p:childTnLst>
                                </p:cTn>
                              </p:par>
                            </p:childTnLst>
                          </p:cTn>
                        </p:par>
                        <p:par>
                          <p:cTn id="111" fill="hold">
                            <p:stCondLst>
                              <p:cond delay="1000"/>
                            </p:stCondLst>
                            <p:childTnLst>
                              <p:par>
                                <p:cTn id="112" presetID="10" presetClass="entr" presetSubtype="0" fill="hold" grpId="0" nodeType="afterEffect">
                                  <p:stCondLst>
                                    <p:cond delay="0"/>
                                  </p:stCondLst>
                                  <p:childTnLst>
                                    <p:set>
                                      <p:cBhvr>
                                        <p:cTn id="113" dur="1" fill="hold">
                                          <p:stCondLst>
                                            <p:cond delay="0"/>
                                          </p:stCondLst>
                                        </p:cTn>
                                        <p:tgtEl>
                                          <p:spTgt spid="34">
                                            <p:txEl>
                                              <p:pRg st="0" end="0"/>
                                            </p:txEl>
                                          </p:spTgt>
                                        </p:tgtEl>
                                        <p:attrNameLst>
                                          <p:attrName>style.visibility</p:attrName>
                                        </p:attrNameLst>
                                      </p:cBhvr>
                                      <p:to>
                                        <p:strVal val="visible"/>
                                      </p:to>
                                    </p:set>
                                    <p:animEffect transition="in" filter="fade">
                                      <p:cBhvr>
                                        <p:cTn id="114" dur="500"/>
                                        <p:tgtEl>
                                          <p:spTgt spid="34">
                                            <p:txEl>
                                              <p:pRg st="0" end="0"/>
                                            </p:txEl>
                                          </p:spTgt>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grpId="0" nodeType="clickEffect">
                                  <p:stCondLst>
                                    <p:cond delay="0"/>
                                  </p:stCondLst>
                                  <p:childTnLst>
                                    <p:set>
                                      <p:cBhvr>
                                        <p:cTn id="118" dur="1" fill="hold">
                                          <p:stCondLst>
                                            <p:cond delay="0"/>
                                          </p:stCondLst>
                                        </p:cTn>
                                        <p:tgtEl>
                                          <p:spTgt spid="34">
                                            <p:txEl>
                                              <p:pRg st="1" end="1"/>
                                            </p:txEl>
                                          </p:spTgt>
                                        </p:tgtEl>
                                        <p:attrNameLst>
                                          <p:attrName>style.visibility</p:attrName>
                                        </p:attrNameLst>
                                      </p:cBhvr>
                                      <p:to>
                                        <p:strVal val="visible"/>
                                      </p:to>
                                    </p:set>
                                    <p:animEffect transition="in" filter="fade">
                                      <p:cBhvr>
                                        <p:cTn id="119" dur="500"/>
                                        <p:tgtEl>
                                          <p:spTgt spid="34">
                                            <p:txEl>
                                              <p:pRg st="1" end="1"/>
                                            </p:txEl>
                                          </p:spTgt>
                                        </p:tgtEl>
                                      </p:cBhvr>
                                    </p:animEffect>
                                  </p:childTnLst>
                                </p:cTn>
                              </p:par>
                            </p:childTnLst>
                          </p:cTn>
                        </p:par>
                        <p:par>
                          <p:cTn id="120" fill="hold">
                            <p:stCondLst>
                              <p:cond delay="500"/>
                            </p:stCondLst>
                            <p:childTnLst>
                              <p:par>
                                <p:cTn id="121" presetID="9" presetClass="entr" presetSubtype="0" fill="hold" nodeType="afterEffect">
                                  <p:stCondLst>
                                    <p:cond delay="0"/>
                                  </p:stCondLst>
                                  <p:childTnLst>
                                    <p:set>
                                      <p:cBhvr>
                                        <p:cTn id="122" dur="1" fill="hold">
                                          <p:stCondLst>
                                            <p:cond delay="0"/>
                                          </p:stCondLst>
                                        </p:cTn>
                                        <p:tgtEl>
                                          <p:spTgt spid="23"/>
                                        </p:tgtEl>
                                        <p:attrNameLst>
                                          <p:attrName>style.visibility</p:attrName>
                                        </p:attrNameLst>
                                      </p:cBhvr>
                                      <p:to>
                                        <p:strVal val="visible"/>
                                      </p:to>
                                    </p:set>
                                    <p:animEffect transition="in" filter="dissolve">
                                      <p:cBhvr>
                                        <p:cTn id="123" dur="500"/>
                                        <p:tgtEl>
                                          <p:spTgt spid="23"/>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44">
                                            <p:txEl>
                                              <p:pRg st="0" end="0"/>
                                            </p:txEl>
                                          </p:spTgt>
                                        </p:tgtEl>
                                        <p:attrNameLst>
                                          <p:attrName>style.visibility</p:attrName>
                                        </p:attrNameLst>
                                      </p:cBhvr>
                                      <p:to>
                                        <p:strVal val="visible"/>
                                      </p:to>
                                    </p:set>
                                    <p:animEffect transition="in" filter="fade">
                                      <p:cBhvr>
                                        <p:cTn id="126" dur="500"/>
                                        <p:tgtEl>
                                          <p:spTgt spid="44">
                                            <p:txEl>
                                              <p:pRg st="0" end="0"/>
                                            </p:txEl>
                                          </p:spTgt>
                                        </p:tgtEl>
                                      </p:cBhvr>
                                    </p:animEffect>
                                  </p:childTnLst>
                                </p:cTn>
                              </p:par>
                            </p:childTnLst>
                          </p:cTn>
                        </p:par>
                        <p:par>
                          <p:cTn id="127" fill="hold">
                            <p:stCondLst>
                              <p:cond delay="1000"/>
                            </p:stCondLst>
                            <p:childTnLst>
                              <p:par>
                                <p:cTn id="128" presetID="10" presetClass="entr" presetSubtype="0" fill="hold" grpId="0" nodeType="afterEffect">
                                  <p:stCondLst>
                                    <p:cond delay="0"/>
                                  </p:stCondLst>
                                  <p:childTnLst>
                                    <p:set>
                                      <p:cBhvr>
                                        <p:cTn id="129" dur="1" fill="hold">
                                          <p:stCondLst>
                                            <p:cond delay="0"/>
                                          </p:stCondLst>
                                        </p:cTn>
                                        <p:tgtEl>
                                          <p:spTgt spid="33">
                                            <p:txEl>
                                              <p:pRg st="0" end="0"/>
                                            </p:txEl>
                                          </p:spTgt>
                                        </p:tgtEl>
                                        <p:attrNameLst>
                                          <p:attrName>style.visibility</p:attrName>
                                        </p:attrNameLst>
                                      </p:cBhvr>
                                      <p:to>
                                        <p:strVal val="visible"/>
                                      </p:to>
                                    </p:set>
                                    <p:animEffect transition="in" filter="fade">
                                      <p:cBhvr>
                                        <p:cTn id="130" dur="500"/>
                                        <p:tgtEl>
                                          <p:spTgt spid="33">
                                            <p:txEl>
                                              <p:pRg st="0" end="0"/>
                                            </p:txEl>
                                          </p:spTgt>
                                        </p:tgtEl>
                                      </p:cBhvr>
                                    </p:animEffect>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grpId="0" nodeType="clickEffect">
                                  <p:stCondLst>
                                    <p:cond delay="0"/>
                                  </p:stCondLst>
                                  <p:childTnLst>
                                    <p:set>
                                      <p:cBhvr>
                                        <p:cTn id="134" dur="1" fill="hold">
                                          <p:stCondLst>
                                            <p:cond delay="0"/>
                                          </p:stCondLst>
                                        </p:cTn>
                                        <p:tgtEl>
                                          <p:spTgt spid="33">
                                            <p:txEl>
                                              <p:pRg st="1" end="1"/>
                                            </p:txEl>
                                          </p:spTgt>
                                        </p:tgtEl>
                                        <p:attrNameLst>
                                          <p:attrName>style.visibility</p:attrName>
                                        </p:attrNameLst>
                                      </p:cBhvr>
                                      <p:to>
                                        <p:strVal val="visible"/>
                                      </p:to>
                                    </p:set>
                                    <p:animEffect transition="in" filter="fade">
                                      <p:cBhvr>
                                        <p:cTn id="135" dur="500"/>
                                        <p:tgtEl>
                                          <p:spTgt spid="3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uiExpand="1" build="p"/>
      <p:bldP spid="30" grpId="0" build="p"/>
      <p:bldP spid="31" grpId="0" build="p"/>
      <p:bldP spid="32" grpId="0" build="p"/>
      <p:bldP spid="33" grpId="0" build="p"/>
      <p:bldP spid="34" grpId="0" build="p"/>
      <p:bldP spid="35" grpId="0" build="p"/>
      <p:bldP spid="36" grpId="0" build="p"/>
      <p:bldP spid="37" grpId="0" build="p"/>
      <p:bldP spid="38" grpId="0" build="p"/>
      <p:bldP spid="39" grpId="0" build="p"/>
      <p:bldP spid="40" grpId="0" build="p"/>
      <p:bldP spid="41" grpId="0" build="p"/>
      <p:bldP spid="42" grpId="0" build="p"/>
      <p:bldP spid="43" grpId="0" build="p"/>
      <p:bldP spid="4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组合 45"/>
          <p:cNvGrpSpPr/>
          <p:nvPr/>
        </p:nvGrpSpPr>
        <p:grpSpPr>
          <a:xfrm>
            <a:off x="2211092" y="2998113"/>
            <a:ext cx="1390785" cy="830997"/>
            <a:chOff x="2215144" y="927951"/>
            <a:chExt cx="1244730" cy="979607"/>
          </a:xfrm>
        </p:grpSpPr>
        <p:sp>
          <p:nvSpPr>
            <p:cNvPr id="47" name="平行四边形 46"/>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prstClr val="white"/>
                </a:solidFill>
                <a:latin typeface="Impact" panose="020B0806030902050204" pitchFamily="34" charset="0"/>
                <a:ea typeface="宋体" pitchFamily="2" charset="-122"/>
              </a:endParaRPr>
            </a:p>
          </p:txBody>
        </p:sp>
        <p:sp>
          <p:nvSpPr>
            <p:cNvPr id="48" name="文本框 9"/>
            <p:cNvSpPr txBox="1"/>
            <p:nvPr/>
          </p:nvSpPr>
          <p:spPr>
            <a:xfrm>
              <a:off x="2393075" y="927951"/>
              <a:ext cx="1066799" cy="979607"/>
            </a:xfrm>
            <a:prstGeom prst="rect">
              <a:avLst/>
            </a:prstGeom>
            <a:noFill/>
          </p:spPr>
          <p:txBody>
            <a:bodyPr wrap="square" rtlCol="0">
              <a:spAutoFit/>
            </a:bodyPr>
            <a:lstStyle/>
            <a:p>
              <a:pPr defTabSz="1219200"/>
              <a:r>
                <a:rPr lang="en-US" altLang="zh-CN" sz="4800" dirty="0">
                  <a:solidFill>
                    <a:prstClr val="white"/>
                  </a:solidFill>
                  <a:latin typeface="Impact" panose="020B0806030902050204" pitchFamily="34" charset="0"/>
                  <a:ea typeface="宋体" pitchFamily="2" charset="-122"/>
                </a:rPr>
                <a:t>03</a:t>
              </a:r>
              <a:endParaRPr lang="zh-CN" altLang="en-US" sz="4800" dirty="0">
                <a:solidFill>
                  <a:prstClr val="white"/>
                </a:solidFill>
                <a:latin typeface="Impact" panose="020B0806030902050204" pitchFamily="34" charset="0"/>
                <a:ea typeface="宋体" pitchFamily="2" charset="-122"/>
              </a:endParaRPr>
            </a:p>
          </p:txBody>
        </p:sp>
      </p:grpSp>
      <p:grpSp>
        <p:nvGrpSpPr>
          <p:cNvPr id="49" name="组合 48"/>
          <p:cNvGrpSpPr/>
          <p:nvPr/>
        </p:nvGrpSpPr>
        <p:grpSpPr>
          <a:xfrm>
            <a:off x="3463514" y="3044677"/>
            <a:ext cx="5998941" cy="714927"/>
            <a:chOff x="4315150" y="953426"/>
            <a:chExt cx="3857250" cy="540057"/>
          </a:xfrm>
        </p:grpSpPr>
        <p:sp>
          <p:nvSpPr>
            <p:cNvPr id="50" name="矩形 49"/>
            <p:cNvSpPr/>
            <p:nvPr/>
          </p:nvSpPr>
          <p:spPr>
            <a:xfrm>
              <a:off x="4771394" y="1002584"/>
              <a:ext cx="2827147" cy="441740"/>
            </a:xfrm>
            <a:prstGeom prst="rect">
              <a:avLst/>
            </a:prstGeom>
            <a:ln w="15875">
              <a:noFill/>
            </a:ln>
          </p:spPr>
          <p:txBody>
            <a:bodyPr wrap="square" lIns="91440" tIns="45720" rIns="91440" bIns="45720">
              <a:spAutoFit/>
            </a:bodyPr>
            <a:lstStyle/>
            <a:p>
              <a:pPr algn="ctr" defTabSz="1219200"/>
              <a:r>
                <a:rPr lang="zh-CN" altLang="en-US" sz="3200" b="1" dirty="0">
                  <a:solidFill>
                    <a:prstClr val="black">
                      <a:lumMod val="75000"/>
                      <a:lumOff val="25000"/>
                    </a:prstClr>
                  </a:solidFill>
                  <a:latin typeface="微软雅黑" panose="020B0503020204020204" pitchFamily="34" charset="-122"/>
                  <a:ea typeface="微软雅黑" panose="020B0503020204020204" pitchFamily="34" charset="-122"/>
                </a:rPr>
                <a:t>研究成果展示及其应用</a:t>
              </a:r>
              <a:endParaRPr lang="zh-CN" altLang="en-US" sz="3200"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51" name="平行四边形 50"/>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defTabSz="1219200"/>
              <a:endParaRPr lang="zh-CN" altLang="en-US" sz="2665" b="1">
                <a:solidFill>
                  <a:prstClr val="black">
                    <a:lumMod val="75000"/>
                    <a:lumOff val="25000"/>
                  </a:prstClr>
                </a:solidFill>
                <a:latin typeface="Calibri" panose="020F0502020204030204"/>
                <a:ea typeface="宋体"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0-#ppt_w/2"/>
                                          </p:val>
                                        </p:tav>
                                        <p:tav tm="100000">
                                          <p:val>
                                            <p:strVal val="#ppt_x"/>
                                          </p:val>
                                        </p:tav>
                                      </p:tavLst>
                                    </p:anim>
                                    <p:anim calcmode="lin" valueType="num">
                                      <p:cBhvr additive="base">
                                        <p:cTn id="8" dur="500" fill="hold"/>
                                        <p:tgtEl>
                                          <p:spTgt spid="4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500" fill="hold"/>
                                        <p:tgtEl>
                                          <p:spTgt spid="49"/>
                                        </p:tgtEl>
                                        <p:attrNameLst>
                                          <p:attrName>ppt_x</p:attrName>
                                        </p:attrNameLst>
                                      </p:cBhvr>
                                      <p:tavLst>
                                        <p:tav tm="0">
                                          <p:val>
                                            <p:strVal val="1+#ppt_w/2"/>
                                          </p:val>
                                        </p:tav>
                                        <p:tav tm="100000">
                                          <p:val>
                                            <p:strVal val="#ppt_x"/>
                                          </p:val>
                                        </p:tav>
                                      </p:tavLst>
                                    </p:anim>
                                    <p:anim calcmode="lin" valueType="num">
                                      <p:cBhvr additive="base">
                                        <p:cTn id="12" dur="500" fill="hold"/>
                                        <p:tgtEl>
                                          <p:spTgt spid="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6848480" y="1544816"/>
            <a:ext cx="4190400" cy="4190400"/>
            <a:chOff x="5136360" y="1299207"/>
            <a:chExt cx="3142800" cy="3142800"/>
          </a:xfrm>
        </p:grpSpPr>
        <p:sp>
          <p:nvSpPr>
            <p:cNvPr id="5" name="Oval 18"/>
            <p:cNvSpPr/>
            <p:nvPr/>
          </p:nvSpPr>
          <p:spPr>
            <a:xfrm>
              <a:off x="5136360" y="1299207"/>
              <a:ext cx="3142800" cy="3142800"/>
            </a:xfrm>
            <a:prstGeom prst="ellipse">
              <a:avLst/>
            </a:prstGeom>
            <a:solidFill>
              <a:srgbClr val="FFC000"/>
            </a:solidFill>
            <a:ln w="7620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algn="ctr" defTabSz="1219200"/>
              <a:endParaRPr lang="en-US" sz="2400">
                <a:solidFill>
                  <a:prstClr val="white"/>
                </a:solidFill>
                <a:latin typeface="微软雅黑" panose="020B0503020204020204" pitchFamily="34" charset="-122"/>
                <a:ea typeface="微软雅黑" panose="020B0503020204020204" pitchFamily="34" charset="-122"/>
                <a:cs typeface="Helvetica Light"/>
              </a:endParaRPr>
            </a:p>
          </p:txBody>
        </p:sp>
        <p:sp>
          <p:nvSpPr>
            <p:cNvPr id="6" name="TextBox 5"/>
            <p:cNvSpPr txBox="1"/>
            <p:nvPr/>
          </p:nvSpPr>
          <p:spPr>
            <a:xfrm>
              <a:off x="5734936" y="3170672"/>
              <a:ext cx="1938908" cy="592326"/>
            </a:xfrm>
            <a:prstGeom prst="rect">
              <a:avLst/>
            </a:prstGeom>
            <a:noFill/>
          </p:spPr>
          <p:txBody>
            <a:bodyPr wrap="square" lIns="0" tIns="0" rIns="0" bIns="0" rtlCol="0">
              <a:spAutoFit/>
            </a:bodyPr>
            <a:lstStyle/>
            <a:p>
              <a:pPr algn="ctr" defTabSz="1219200">
                <a:lnSpc>
                  <a:spcPct val="120000"/>
                </a:lnSpc>
              </a:pPr>
              <a:r>
                <a:rPr lang="zh-CN" altLang="en-US" sz="1465" dirty="0">
                  <a:solidFill>
                    <a:prstClr val="black">
                      <a:lumMod val="75000"/>
                      <a:lumOff val="25000"/>
                    </a:prstClr>
                  </a:solidFill>
                  <a:latin typeface="微软雅黑" panose="020B0503020204020204" pitchFamily="34" charset="-122"/>
                  <a:ea typeface="微软雅黑" panose="020B0503020204020204" pitchFamily="34" charset="-122"/>
                </a:rPr>
                <a:t>点击输入本栏的具体文字，简明扼要的说明分项内容，请根据您的具体内容酌情修改。</a:t>
              </a:r>
              <a:endParaRPr lang="en-US" altLang="zh-CN" sz="1465"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7" name="TextBox 6"/>
            <p:cNvSpPr txBox="1"/>
            <p:nvPr/>
          </p:nvSpPr>
          <p:spPr>
            <a:xfrm>
              <a:off x="6084819" y="2039519"/>
              <a:ext cx="1269578" cy="738664"/>
            </a:xfrm>
            <a:prstGeom prst="rect">
              <a:avLst/>
            </a:prstGeom>
            <a:noFill/>
          </p:spPr>
          <p:txBody>
            <a:bodyPr wrap="none" lIns="0" tIns="0" rIns="0" bIns="0" rtlCol="0">
              <a:spAutoFit/>
            </a:bodyPr>
            <a:lstStyle/>
            <a:p>
              <a:pPr algn="ctr" defTabSz="1219200"/>
              <a:r>
                <a:rPr lang="en-US" sz="6400" dirty="0">
                  <a:solidFill>
                    <a:prstClr val="black">
                      <a:lumMod val="75000"/>
                      <a:lumOff val="25000"/>
                    </a:prstClr>
                  </a:solidFill>
                  <a:latin typeface="微软雅黑" panose="020B0503020204020204" pitchFamily="34" charset="-122"/>
                  <a:ea typeface="微软雅黑" panose="020B0503020204020204" pitchFamily="34" charset="-122"/>
                  <a:cs typeface="Roboto Regular"/>
                </a:rPr>
                <a:t>86%</a:t>
              </a:r>
              <a:endParaRPr lang="en-US" sz="6400" dirty="0">
                <a:solidFill>
                  <a:prstClr val="black">
                    <a:lumMod val="75000"/>
                    <a:lumOff val="25000"/>
                  </a:prstClr>
                </a:solidFill>
                <a:latin typeface="微软雅黑" panose="020B0503020204020204" pitchFamily="34" charset="-122"/>
                <a:ea typeface="微软雅黑" panose="020B0503020204020204" pitchFamily="34" charset="-122"/>
                <a:cs typeface="Roboto Regular"/>
              </a:endParaRPr>
            </a:p>
          </p:txBody>
        </p:sp>
        <p:sp>
          <p:nvSpPr>
            <p:cNvPr id="8" name="TextBox 7"/>
            <p:cNvSpPr txBox="1"/>
            <p:nvPr/>
          </p:nvSpPr>
          <p:spPr>
            <a:xfrm>
              <a:off x="5987182" y="2810631"/>
              <a:ext cx="1384994" cy="276999"/>
            </a:xfrm>
            <a:prstGeom prst="rect">
              <a:avLst/>
            </a:prstGeom>
            <a:noFill/>
          </p:spPr>
          <p:txBody>
            <a:bodyPr wrap="none" lIns="0" tIns="0" rIns="0" bIns="0" rtlCol="0">
              <a:spAutoFit/>
            </a:bodyPr>
            <a:lstStyle/>
            <a:p>
              <a:pPr algn="ctr" defTabSz="1219200"/>
              <a:r>
                <a:rPr lang="zh-CN" altLang="en-US" sz="2400" b="1" dirty="0">
                  <a:solidFill>
                    <a:prstClr val="black">
                      <a:lumMod val="75000"/>
                      <a:lumOff val="25000"/>
                    </a:prstClr>
                  </a:solidFill>
                  <a:latin typeface="微软雅黑" panose="020B0503020204020204" pitchFamily="34" charset="-122"/>
                  <a:ea typeface="微软雅黑" panose="020B0503020204020204" pitchFamily="34" charset="-122"/>
                </a:rPr>
                <a:t>点击输入标题</a:t>
              </a:r>
              <a:endParaRPr lang="zh-CN" altLang="en-US" sz="2400" b="1" dirty="0">
                <a:solidFill>
                  <a:prstClr val="black">
                    <a:lumMod val="75000"/>
                    <a:lumOff val="25000"/>
                  </a:prstClr>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1212356" y="1467585"/>
            <a:ext cx="3342640" cy="3342640"/>
            <a:chOff x="909267" y="1241284"/>
            <a:chExt cx="2506980" cy="2506980"/>
          </a:xfrm>
        </p:grpSpPr>
        <p:sp>
          <p:nvSpPr>
            <p:cNvPr id="3" name="Oval 16"/>
            <p:cNvSpPr/>
            <p:nvPr/>
          </p:nvSpPr>
          <p:spPr>
            <a:xfrm>
              <a:off x="909267" y="1241284"/>
              <a:ext cx="2506980" cy="2506980"/>
            </a:xfrm>
            <a:prstGeom prst="ellipse">
              <a:avLst/>
            </a:prstGeom>
            <a:solidFill>
              <a:schemeClr val="accent1"/>
            </a:solidFill>
            <a:ln w="7620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algn="ctr" defTabSz="1219200"/>
              <a:endParaRPr lang="en-US" sz="2400">
                <a:solidFill>
                  <a:prstClr val="white"/>
                </a:solidFill>
                <a:latin typeface="微软雅黑" panose="020B0503020204020204" pitchFamily="34" charset="-122"/>
                <a:ea typeface="微软雅黑" panose="020B0503020204020204" pitchFamily="34" charset="-122"/>
                <a:cs typeface="Helvetica Light"/>
              </a:endParaRPr>
            </a:p>
          </p:txBody>
        </p:sp>
        <p:sp>
          <p:nvSpPr>
            <p:cNvPr id="9" name="TextBox 8"/>
            <p:cNvSpPr txBox="1"/>
            <p:nvPr/>
          </p:nvSpPr>
          <p:spPr>
            <a:xfrm>
              <a:off x="1261338" y="2666615"/>
              <a:ext cx="1798494" cy="538273"/>
            </a:xfrm>
            <a:prstGeom prst="rect">
              <a:avLst/>
            </a:prstGeom>
            <a:noFill/>
          </p:spPr>
          <p:txBody>
            <a:bodyPr wrap="square" lIns="0" tIns="0" rIns="0" bIns="0" rtlCol="0">
              <a:spAutoFit/>
            </a:bodyPr>
            <a:lstStyle/>
            <a:p>
              <a:pPr algn="ctr" defTabSz="1219200">
                <a:lnSpc>
                  <a:spcPct val="120000"/>
                </a:lnSpc>
              </a:pPr>
              <a:r>
                <a:rPr lang="zh-CN" altLang="en-US" sz="1335" dirty="0">
                  <a:solidFill>
                    <a:prstClr val="white"/>
                  </a:solidFill>
                  <a:latin typeface="微软雅黑" panose="020B0503020204020204" pitchFamily="34" charset="-122"/>
                  <a:ea typeface="微软雅黑" panose="020B0503020204020204" pitchFamily="34" charset="-122"/>
                </a:rPr>
                <a:t>点击输入本栏的具体文字，简明扼要的说明分项内容，请根据您的具体内容酌情修改。</a:t>
              </a:r>
              <a:endParaRPr lang="en-US" altLang="zh-CN" sz="1335" dirty="0">
                <a:solidFill>
                  <a:prstClr val="white"/>
                </a:solidFill>
                <a:latin typeface="微软雅黑" panose="020B0503020204020204" pitchFamily="34" charset="-122"/>
                <a:ea typeface="微软雅黑" panose="020B0503020204020204" pitchFamily="34" charset="-122"/>
              </a:endParaRPr>
            </a:p>
          </p:txBody>
        </p:sp>
        <p:sp>
          <p:nvSpPr>
            <p:cNvPr id="10" name="TextBox 9"/>
            <p:cNvSpPr txBox="1"/>
            <p:nvPr/>
          </p:nvSpPr>
          <p:spPr>
            <a:xfrm>
              <a:off x="1539213" y="1617358"/>
              <a:ext cx="1269578" cy="738664"/>
            </a:xfrm>
            <a:prstGeom prst="rect">
              <a:avLst/>
            </a:prstGeom>
            <a:noFill/>
          </p:spPr>
          <p:txBody>
            <a:bodyPr wrap="none" lIns="0" tIns="0" rIns="0" bIns="0" rtlCol="0">
              <a:spAutoFit/>
            </a:bodyPr>
            <a:lstStyle/>
            <a:p>
              <a:pPr algn="ctr" defTabSz="1219200"/>
              <a:r>
                <a:rPr lang="en-US" sz="6400" dirty="0">
                  <a:solidFill>
                    <a:prstClr val="white"/>
                  </a:solidFill>
                  <a:latin typeface="微软雅黑" panose="020B0503020204020204" pitchFamily="34" charset="-122"/>
                  <a:ea typeface="微软雅黑" panose="020B0503020204020204" pitchFamily="34" charset="-122"/>
                  <a:cs typeface="Roboto Regular"/>
                </a:rPr>
                <a:t>76%</a:t>
              </a:r>
              <a:endParaRPr lang="en-US" sz="6400" dirty="0">
                <a:solidFill>
                  <a:prstClr val="white"/>
                </a:solidFill>
                <a:latin typeface="微软雅黑" panose="020B0503020204020204" pitchFamily="34" charset="-122"/>
                <a:ea typeface="微软雅黑" panose="020B0503020204020204" pitchFamily="34" charset="-122"/>
                <a:cs typeface="Roboto Regular"/>
              </a:endParaRPr>
            </a:p>
          </p:txBody>
        </p:sp>
        <p:sp>
          <p:nvSpPr>
            <p:cNvPr id="11" name="TextBox 10"/>
            <p:cNvSpPr txBox="1"/>
            <p:nvPr/>
          </p:nvSpPr>
          <p:spPr>
            <a:xfrm>
              <a:off x="1475656" y="2306575"/>
              <a:ext cx="1384994" cy="276999"/>
            </a:xfrm>
            <a:prstGeom prst="rect">
              <a:avLst/>
            </a:prstGeom>
            <a:noFill/>
          </p:spPr>
          <p:txBody>
            <a:bodyPr wrap="none" lIns="0" tIns="0" rIns="0" bIns="0" rtlCol="0">
              <a:spAutoFit/>
            </a:bodyPr>
            <a:lstStyle/>
            <a:p>
              <a:pPr algn="ctr" defTabSz="1219200"/>
              <a:r>
                <a:rPr lang="zh-CN" altLang="en-US" sz="2400" b="1" dirty="0">
                  <a:solidFill>
                    <a:prstClr val="white"/>
                  </a:solidFill>
                  <a:latin typeface="微软雅黑" panose="020B0503020204020204" pitchFamily="34" charset="-122"/>
                  <a:ea typeface="微软雅黑" panose="020B0503020204020204" pitchFamily="34" charset="-122"/>
                </a:rPr>
                <a:t>点击输入标题</a:t>
              </a:r>
              <a:endParaRPr lang="zh-CN" altLang="en-US" sz="2400" b="1" dirty="0">
                <a:solidFill>
                  <a:prstClr val="white"/>
                </a:solidFill>
                <a:latin typeface="微软雅黑" panose="020B0503020204020204" pitchFamily="34" charset="-122"/>
                <a:ea typeface="微软雅黑" panose="020B0503020204020204" pitchFamily="34" charset="-122"/>
              </a:endParaRPr>
            </a:p>
          </p:txBody>
        </p:sp>
      </p:grpSp>
      <p:grpSp>
        <p:nvGrpSpPr>
          <p:cNvPr id="20" name="组合 19"/>
          <p:cNvGrpSpPr/>
          <p:nvPr/>
        </p:nvGrpSpPr>
        <p:grpSpPr>
          <a:xfrm>
            <a:off x="3898584" y="3313129"/>
            <a:ext cx="2712720" cy="2712720"/>
            <a:chOff x="2923938" y="2625442"/>
            <a:chExt cx="2034540" cy="2034540"/>
          </a:xfrm>
        </p:grpSpPr>
        <p:sp>
          <p:nvSpPr>
            <p:cNvPr id="2" name="Oval 14"/>
            <p:cNvSpPr/>
            <p:nvPr/>
          </p:nvSpPr>
          <p:spPr>
            <a:xfrm>
              <a:off x="2923938" y="2625442"/>
              <a:ext cx="2034540" cy="2034540"/>
            </a:xfrm>
            <a:prstGeom prst="ellipse">
              <a:avLst/>
            </a:prstGeom>
            <a:solidFill>
              <a:srgbClr val="FFC000"/>
            </a:solidFill>
            <a:ln w="7620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algn="ctr" defTabSz="1219200"/>
              <a:endParaRPr lang="en-US" sz="2400">
                <a:solidFill>
                  <a:prstClr val="white"/>
                </a:solidFill>
                <a:latin typeface="微软雅黑" panose="020B0503020204020204" pitchFamily="34" charset="-122"/>
                <a:ea typeface="微软雅黑" panose="020B0503020204020204" pitchFamily="34" charset="-122"/>
                <a:cs typeface="Helvetica Light"/>
              </a:endParaRPr>
            </a:p>
          </p:txBody>
        </p:sp>
        <p:sp>
          <p:nvSpPr>
            <p:cNvPr id="12" name="TextBox 11"/>
            <p:cNvSpPr txBox="1"/>
            <p:nvPr/>
          </p:nvSpPr>
          <p:spPr>
            <a:xfrm>
              <a:off x="3256432" y="3700222"/>
              <a:ext cx="1400331" cy="430840"/>
            </a:xfrm>
            <a:prstGeom prst="rect">
              <a:avLst/>
            </a:prstGeom>
            <a:noFill/>
          </p:spPr>
          <p:txBody>
            <a:bodyPr wrap="square" lIns="0" tIns="0" rIns="0" bIns="0" rtlCol="0">
              <a:spAutoFit/>
            </a:bodyPr>
            <a:lstStyle/>
            <a:p>
              <a:pPr algn="ctr" defTabSz="1219200">
                <a:lnSpc>
                  <a:spcPct val="120000"/>
                </a:lnSpc>
              </a:pPr>
              <a:r>
                <a:rPr lang="zh-CN" altLang="en-US" sz="1065" dirty="0">
                  <a:solidFill>
                    <a:prstClr val="black">
                      <a:lumMod val="75000"/>
                      <a:lumOff val="25000"/>
                    </a:prstClr>
                  </a:solidFill>
                  <a:latin typeface="微软雅黑" panose="020B0503020204020204" pitchFamily="34" charset="-122"/>
                  <a:ea typeface="微软雅黑" panose="020B0503020204020204" pitchFamily="34" charset="-122"/>
                </a:rPr>
                <a:t>点击输入本栏的具体文字，简明扼要的说明分项内容，请根据您的具体内容酌情修改。</a:t>
              </a:r>
              <a:endParaRPr lang="en-US" altLang="zh-CN" sz="1065"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TextBox 12"/>
            <p:cNvSpPr txBox="1"/>
            <p:nvPr/>
          </p:nvSpPr>
          <p:spPr>
            <a:xfrm>
              <a:off x="3529235" y="2957625"/>
              <a:ext cx="846386" cy="492491"/>
            </a:xfrm>
            <a:prstGeom prst="rect">
              <a:avLst/>
            </a:prstGeom>
            <a:noFill/>
          </p:spPr>
          <p:txBody>
            <a:bodyPr wrap="none" lIns="0" tIns="0" rIns="0" bIns="0" rtlCol="0">
              <a:spAutoFit/>
            </a:bodyPr>
            <a:lstStyle/>
            <a:p>
              <a:pPr algn="ctr" defTabSz="1219200"/>
              <a:r>
                <a:rPr lang="en-US" sz="4265" dirty="0">
                  <a:solidFill>
                    <a:prstClr val="black">
                      <a:lumMod val="75000"/>
                      <a:lumOff val="25000"/>
                    </a:prstClr>
                  </a:solidFill>
                  <a:latin typeface="微软雅黑" panose="020B0503020204020204" pitchFamily="34" charset="-122"/>
                  <a:ea typeface="微软雅黑" panose="020B0503020204020204" pitchFamily="34" charset="-122"/>
                  <a:cs typeface="Roboto Regular"/>
                </a:rPr>
                <a:t>53%</a:t>
              </a:r>
              <a:endParaRPr lang="en-US" sz="4265" dirty="0">
                <a:solidFill>
                  <a:prstClr val="black">
                    <a:lumMod val="75000"/>
                    <a:lumOff val="25000"/>
                  </a:prstClr>
                </a:solidFill>
                <a:latin typeface="微软雅黑" panose="020B0503020204020204" pitchFamily="34" charset="-122"/>
                <a:ea typeface="微软雅黑" panose="020B0503020204020204" pitchFamily="34" charset="-122"/>
                <a:cs typeface="Roboto Regular"/>
              </a:endParaRPr>
            </a:p>
          </p:txBody>
        </p:sp>
        <p:sp>
          <p:nvSpPr>
            <p:cNvPr id="14" name="TextBox 13"/>
            <p:cNvSpPr txBox="1"/>
            <p:nvPr/>
          </p:nvSpPr>
          <p:spPr>
            <a:xfrm>
              <a:off x="3562685" y="3499899"/>
              <a:ext cx="771846" cy="153841"/>
            </a:xfrm>
            <a:prstGeom prst="rect">
              <a:avLst/>
            </a:prstGeom>
            <a:noFill/>
          </p:spPr>
          <p:txBody>
            <a:bodyPr wrap="none" lIns="0" tIns="0" rIns="0" bIns="0" rtlCol="0">
              <a:spAutoFit/>
            </a:bodyPr>
            <a:lstStyle/>
            <a:p>
              <a:pPr algn="ctr" defTabSz="1219200"/>
              <a:r>
                <a:rPr lang="zh-CN" altLang="en-US" sz="1335" b="1" dirty="0">
                  <a:solidFill>
                    <a:prstClr val="black">
                      <a:lumMod val="75000"/>
                      <a:lumOff val="25000"/>
                    </a:prstClr>
                  </a:solidFill>
                  <a:latin typeface="微软雅黑" panose="020B0503020204020204" pitchFamily="34" charset="-122"/>
                  <a:ea typeface="微软雅黑" panose="020B0503020204020204" pitchFamily="34" charset="-122"/>
                </a:rPr>
                <a:t>点击输入标题</a:t>
              </a:r>
              <a:endParaRPr lang="zh-CN" altLang="en-US" sz="13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grpSp>
      <p:grpSp>
        <p:nvGrpSpPr>
          <p:cNvPr id="21" name="组合 20"/>
          <p:cNvGrpSpPr/>
          <p:nvPr/>
        </p:nvGrpSpPr>
        <p:grpSpPr>
          <a:xfrm>
            <a:off x="4990766" y="1347956"/>
            <a:ext cx="2218109" cy="2218109"/>
            <a:chOff x="3743074" y="1151562"/>
            <a:chExt cx="1663582" cy="1663582"/>
          </a:xfrm>
        </p:grpSpPr>
        <p:sp>
          <p:nvSpPr>
            <p:cNvPr id="4" name="Oval 17"/>
            <p:cNvSpPr/>
            <p:nvPr/>
          </p:nvSpPr>
          <p:spPr>
            <a:xfrm>
              <a:off x="3743074" y="1151562"/>
              <a:ext cx="1663582" cy="1663582"/>
            </a:xfrm>
            <a:prstGeom prst="ellipse">
              <a:avLst/>
            </a:prstGeom>
            <a:solidFill>
              <a:schemeClr val="accent1"/>
            </a:solidFill>
            <a:ln w="7620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algn="ctr" defTabSz="1219200"/>
              <a:endParaRPr lang="en-US" sz="2400">
                <a:solidFill>
                  <a:prstClr val="white"/>
                </a:solidFill>
                <a:latin typeface="微软雅黑" panose="020B0503020204020204" pitchFamily="34" charset="-122"/>
                <a:ea typeface="微软雅黑" panose="020B0503020204020204" pitchFamily="34" charset="-122"/>
                <a:cs typeface="Helvetica Light"/>
              </a:endParaRPr>
            </a:p>
          </p:txBody>
        </p:sp>
        <p:sp>
          <p:nvSpPr>
            <p:cNvPr id="15" name="TextBox 14"/>
            <p:cNvSpPr txBox="1"/>
            <p:nvPr/>
          </p:nvSpPr>
          <p:spPr>
            <a:xfrm>
              <a:off x="3889740" y="2007393"/>
              <a:ext cx="1330331" cy="430840"/>
            </a:xfrm>
            <a:prstGeom prst="rect">
              <a:avLst/>
            </a:prstGeom>
            <a:noFill/>
          </p:spPr>
          <p:txBody>
            <a:bodyPr wrap="square" lIns="0" tIns="0" rIns="0" bIns="0" rtlCol="0">
              <a:spAutoFit/>
            </a:bodyPr>
            <a:lstStyle/>
            <a:p>
              <a:pPr algn="ctr" defTabSz="1219200">
                <a:lnSpc>
                  <a:spcPct val="120000"/>
                </a:lnSpc>
              </a:pPr>
              <a:r>
                <a:rPr lang="zh-CN" altLang="en-US" sz="1065" dirty="0">
                  <a:solidFill>
                    <a:prstClr val="white"/>
                  </a:solidFill>
                  <a:latin typeface="微软雅黑" panose="020B0503020204020204" pitchFamily="34" charset="-122"/>
                  <a:ea typeface="微软雅黑" panose="020B0503020204020204" pitchFamily="34" charset="-122"/>
                </a:rPr>
                <a:t>点击输入本栏的具体文字，简明扼要的说明分项内容，请根据您的具体内容酌情修改。</a:t>
              </a:r>
              <a:endParaRPr lang="en-US" altLang="zh-CN" sz="1065" dirty="0">
                <a:solidFill>
                  <a:prstClr val="white"/>
                </a:solidFill>
                <a:latin typeface="微软雅黑" panose="020B0503020204020204" pitchFamily="34" charset="-122"/>
                <a:ea typeface="微软雅黑" panose="020B0503020204020204" pitchFamily="34" charset="-122"/>
              </a:endParaRPr>
            </a:p>
          </p:txBody>
        </p:sp>
        <p:sp>
          <p:nvSpPr>
            <p:cNvPr id="16" name="TextBox 15"/>
            <p:cNvSpPr txBox="1"/>
            <p:nvPr/>
          </p:nvSpPr>
          <p:spPr>
            <a:xfrm>
              <a:off x="4162542" y="1314546"/>
              <a:ext cx="846386" cy="492491"/>
            </a:xfrm>
            <a:prstGeom prst="rect">
              <a:avLst/>
            </a:prstGeom>
            <a:noFill/>
          </p:spPr>
          <p:txBody>
            <a:bodyPr wrap="none" lIns="0" tIns="0" rIns="0" bIns="0" rtlCol="0">
              <a:spAutoFit/>
            </a:bodyPr>
            <a:lstStyle/>
            <a:p>
              <a:pPr algn="ctr" defTabSz="1219200"/>
              <a:r>
                <a:rPr lang="en-US" sz="4265" dirty="0">
                  <a:solidFill>
                    <a:prstClr val="white"/>
                  </a:solidFill>
                  <a:latin typeface="微软雅黑" panose="020B0503020204020204" pitchFamily="34" charset="-122"/>
                  <a:ea typeface="微软雅黑" panose="020B0503020204020204" pitchFamily="34" charset="-122"/>
                  <a:cs typeface="Roboto Regular"/>
                </a:rPr>
                <a:t>38%</a:t>
              </a:r>
              <a:endParaRPr lang="en-US" sz="4265" dirty="0">
                <a:solidFill>
                  <a:prstClr val="white"/>
                </a:solidFill>
                <a:latin typeface="微软雅黑" panose="020B0503020204020204" pitchFamily="34" charset="-122"/>
                <a:ea typeface="微软雅黑" panose="020B0503020204020204" pitchFamily="34" charset="-122"/>
                <a:cs typeface="Roboto Regular"/>
              </a:endParaRPr>
            </a:p>
          </p:txBody>
        </p:sp>
        <p:sp>
          <p:nvSpPr>
            <p:cNvPr id="17" name="TextBox 16"/>
            <p:cNvSpPr txBox="1"/>
            <p:nvPr/>
          </p:nvSpPr>
          <p:spPr>
            <a:xfrm>
              <a:off x="4202153" y="1802519"/>
              <a:ext cx="771846" cy="153841"/>
            </a:xfrm>
            <a:prstGeom prst="rect">
              <a:avLst/>
            </a:prstGeom>
            <a:noFill/>
          </p:spPr>
          <p:txBody>
            <a:bodyPr wrap="none" lIns="0" tIns="0" rIns="0" bIns="0" rtlCol="0">
              <a:spAutoFit/>
            </a:bodyPr>
            <a:lstStyle/>
            <a:p>
              <a:pPr algn="ctr" defTabSz="1219200"/>
              <a:r>
                <a:rPr lang="zh-CN" altLang="en-US" sz="1335" b="1" dirty="0">
                  <a:solidFill>
                    <a:prstClr val="white"/>
                  </a:solidFill>
                  <a:latin typeface="微软雅黑" panose="020B0503020204020204" pitchFamily="34" charset="-122"/>
                  <a:ea typeface="微软雅黑" panose="020B0503020204020204" pitchFamily="34" charset="-122"/>
                </a:rPr>
                <a:t>点击输入标题</a:t>
              </a:r>
              <a:endParaRPr lang="zh-CN" altLang="en-US" sz="1335" b="1" dirty="0">
                <a:solidFill>
                  <a:prstClr val="white"/>
                </a:solidFill>
                <a:latin typeface="微软雅黑" panose="020B0503020204020204" pitchFamily="34" charset="-122"/>
                <a:ea typeface="微软雅黑" panose="020B0503020204020204" pitchFamily="34" charset="-122"/>
              </a:endParaRPr>
            </a:p>
          </p:txBody>
        </p:sp>
      </p:grpSp>
      <p:sp>
        <p:nvSpPr>
          <p:cNvPr id="23" name="文本框 5" descr="e7d195523061f1c09e9d68d7cf438b91ef959ecb14fc25d26BBA7F7DBC18E55DFF4014AF651F0BF2569D4B6C1DA7F1A4683A481403BD872FC687266AD13265C1DE7C373772FD8728ABDD69ADD03BFF5BE2862BC891DBB79E18FD61712FE23F670D602A332950CB5EC6E6732879E5EF3A14F9D4CF03EEDD9B1B11C039589F903859E45F1985EFBDDB2870384474B44C95"/>
          <p:cNvSpPr txBox="1">
            <a:spLocks noChangeArrowheads="1"/>
          </p:cNvSpPr>
          <p:nvPr/>
        </p:nvSpPr>
        <p:spPr bwMode="auto">
          <a:xfrm>
            <a:off x="4635459" y="451195"/>
            <a:ext cx="2925801" cy="42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914400" fontAlgn="base">
              <a:spcBef>
                <a:spcPct val="0"/>
              </a:spcBef>
              <a:spcAft>
                <a:spcPct val="0"/>
              </a:spcAft>
              <a:defRPr/>
            </a:pPr>
            <a:r>
              <a:rPr lang="zh-CN" altLang="en-US" sz="2135" dirty="0">
                <a:solidFill>
                  <a:srgbClr val="273355"/>
                </a:solidFill>
                <a:latin typeface="微软雅黑"/>
                <a:ea typeface="微软雅黑"/>
              </a:rPr>
              <a:t>研究成果展示及其应用</a:t>
            </a:r>
            <a:endParaRPr lang="zh-CN" altLang="en-US" sz="2135" dirty="0">
              <a:solidFill>
                <a:srgbClr val="273355"/>
              </a:solidFill>
              <a:latin typeface="微软雅黑"/>
              <a:ea typeface="微软雅黑"/>
            </a:endParaRPr>
          </a:p>
        </p:txBody>
      </p:sp>
      <p:sp>
        <p:nvSpPr>
          <p:cNvPr id="24" name="文本框 6"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p:cNvSpPr txBox="1">
            <a:spLocks noChangeArrowheads="1"/>
          </p:cNvSpPr>
          <p:nvPr/>
        </p:nvSpPr>
        <p:spPr bwMode="auto">
          <a:xfrm>
            <a:off x="4789346" y="860247"/>
            <a:ext cx="261802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914400" fontAlgn="base">
              <a:spcBef>
                <a:spcPct val="0"/>
              </a:spcBef>
              <a:spcAft>
                <a:spcPct val="0"/>
              </a:spcAft>
              <a:defRPr/>
            </a:pPr>
            <a:r>
              <a:rPr lang="en-US" altLang="zh-CN" sz="800">
                <a:solidFill>
                  <a:srgbClr val="273355"/>
                </a:solidFill>
                <a:latin typeface="Calibri Light"/>
                <a:ea typeface="方正兰亭黑_GBK"/>
              </a:rPr>
              <a:t>BACKGROUND AND SIGNIFICANCE OF THE SELECTED TOPIC</a:t>
            </a:r>
            <a:endParaRPr lang="en-US" altLang="zh-CN" sz="800">
              <a:solidFill>
                <a:srgbClr val="273355"/>
              </a:solidFill>
              <a:latin typeface="Calibri Light"/>
              <a:ea typeface="方正兰亭黑_GBK"/>
            </a:endParaRPr>
          </a:p>
        </p:txBody>
      </p:sp>
      <p:cxnSp>
        <p:nvCxnSpPr>
          <p:cNvPr id="25" name="直接连接符 24" descr="e7d195523061f1c09e9d68d7cf438b91ef959ecb14fc25d26BBA7F7DBC18E55DFF4014AF651F0BF2569D4B6C1DA7F1A4683A481403BD872FC687266AD13265C1DE7C373772FD8728ABDD69ADD03BFF5BE2862BC891DBB79EEBC94C9DFDC16E04954ED45554D0F6FE8331708ABC4FEC3D44E4750B2445BF76F30C399F0AE1E8D2CAFA469BFF6E14A2A3EF8352258366A5"/>
          <p:cNvCxnSpPr/>
          <p:nvPr/>
        </p:nvCxnSpPr>
        <p:spPr>
          <a:xfrm>
            <a:off x="6017395" y="1107744"/>
            <a:ext cx="161925"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p:cTn id="13" dur="500" fill="hold"/>
                                        <p:tgtEl>
                                          <p:spTgt spid="20"/>
                                        </p:tgtEl>
                                        <p:attrNameLst>
                                          <p:attrName>ppt_w</p:attrName>
                                        </p:attrNameLst>
                                      </p:cBhvr>
                                      <p:tavLst>
                                        <p:tav tm="0">
                                          <p:val>
                                            <p:fltVal val="0"/>
                                          </p:val>
                                        </p:tav>
                                        <p:tav tm="100000">
                                          <p:val>
                                            <p:strVal val="#ppt_w"/>
                                          </p:val>
                                        </p:tav>
                                      </p:tavLst>
                                    </p:anim>
                                    <p:anim calcmode="lin" valueType="num">
                                      <p:cBhvr>
                                        <p:cTn id="14" dur="500" fill="hold"/>
                                        <p:tgtEl>
                                          <p:spTgt spid="20"/>
                                        </p:tgtEl>
                                        <p:attrNameLst>
                                          <p:attrName>ppt_h</p:attrName>
                                        </p:attrNameLst>
                                      </p:cBhvr>
                                      <p:tavLst>
                                        <p:tav tm="0">
                                          <p:val>
                                            <p:fltVal val="0"/>
                                          </p:val>
                                        </p:tav>
                                        <p:tav tm="100000">
                                          <p:val>
                                            <p:strVal val="#ppt_h"/>
                                          </p:val>
                                        </p:tav>
                                      </p:tavLst>
                                    </p:anim>
                                    <p:animEffect transition="in" filter="fade">
                                      <p:cBhvr>
                                        <p:cTn id="15" dur="500"/>
                                        <p:tgtEl>
                                          <p:spTgt spid="20"/>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p:cTn id="19" dur="500" fill="hold"/>
                                        <p:tgtEl>
                                          <p:spTgt spid="21"/>
                                        </p:tgtEl>
                                        <p:attrNameLst>
                                          <p:attrName>ppt_w</p:attrName>
                                        </p:attrNameLst>
                                      </p:cBhvr>
                                      <p:tavLst>
                                        <p:tav tm="0">
                                          <p:val>
                                            <p:fltVal val="0"/>
                                          </p:val>
                                        </p:tav>
                                        <p:tav tm="100000">
                                          <p:val>
                                            <p:strVal val="#ppt_w"/>
                                          </p:val>
                                        </p:tav>
                                      </p:tavLst>
                                    </p:anim>
                                    <p:anim calcmode="lin" valueType="num">
                                      <p:cBhvr>
                                        <p:cTn id="20" dur="500" fill="hold"/>
                                        <p:tgtEl>
                                          <p:spTgt spid="21"/>
                                        </p:tgtEl>
                                        <p:attrNameLst>
                                          <p:attrName>ppt_h</p:attrName>
                                        </p:attrNameLst>
                                      </p:cBhvr>
                                      <p:tavLst>
                                        <p:tav tm="0">
                                          <p:val>
                                            <p:fltVal val="0"/>
                                          </p:val>
                                        </p:tav>
                                        <p:tav tm="100000">
                                          <p:val>
                                            <p:strVal val="#ppt_h"/>
                                          </p:val>
                                        </p:tav>
                                      </p:tavLst>
                                    </p:anim>
                                    <p:animEffect transition="in" filter="fade">
                                      <p:cBhvr>
                                        <p:cTn id="21" dur="500"/>
                                        <p:tgtEl>
                                          <p:spTgt spid="21"/>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500" fill="hold"/>
                                        <p:tgtEl>
                                          <p:spTgt spid="22"/>
                                        </p:tgtEl>
                                        <p:attrNameLst>
                                          <p:attrName>ppt_w</p:attrName>
                                        </p:attrNameLst>
                                      </p:cBhvr>
                                      <p:tavLst>
                                        <p:tav tm="0">
                                          <p:val>
                                            <p:fltVal val="0"/>
                                          </p:val>
                                        </p:tav>
                                        <p:tav tm="100000">
                                          <p:val>
                                            <p:strVal val="#ppt_w"/>
                                          </p:val>
                                        </p:tav>
                                      </p:tavLst>
                                    </p:anim>
                                    <p:anim calcmode="lin" valueType="num">
                                      <p:cBhvr>
                                        <p:cTn id="26" dur="500" fill="hold"/>
                                        <p:tgtEl>
                                          <p:spTgt spid="22"/>
                                        </p:tgtEl>
                                        <p:attrNameLst>
                                          <p:attrName>ppt_h</p:attrName>
                                        </p:attrNameLst>
                                      </p:cBhvr>
                                      <p:tavLst>
                                        <p:tav tm="0">
                                          <p:val>
                                            <p:fltVal val="0"/>
                                          </p:val>
                                        </p:tav>
                                        <p:tav tm="100000">
                                          <p:val>
                                            <p:strVal val="#ppt_h"/>
                                          </p:val>
                                        </p:tav>
                                      </p:tavLst>
                                    </p:anim>
                                    <p:animEffect transition="in" filter="fade">
                                      <p:cBhvr>
                                        <p:cTn id="2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3883"/>
          <p:cNvSpPr/>
          <p:nvPr/>
        </p:nvSpPr>
        <p:spPr>
          <a:xfrm>
            <a:off x="1421669" y="1508787"/>
            <a:ext cx="9337873" cy="602535"/>
          </a:xfrm>
          <a:prstGeom prst="roundRect">
            <a:avLst>
              <a:gd name="adj" fmla="val 50000"/>
            </a:avLst>
          </a:prstGeom>
          <a:solidFill>
            <a:schemeClr val="accent1"/>
          </a:solidFill>
          <a:ln w="12700" cap="flat">
            <a:noFill/>
            <a:miter lim="400000"/>
          </a:ln>
          <a:effectLst/>
        </p:spPr>
        <p:txBody>
          <a:bodyPr wrap="square" lIns="19051" tIns="19051" rIns="19051" bIns="19051" numCol="1" anchor="ctr">
            <a:noAutofit/>
          </a:bodyPr>
          <a:lstStyle/>
          <a:p>
            <a:pPr defTabSz="1219200"/>
            <a:endParaRPr sz="1735">
              <a:solidFill>
                <a:prstClr val="black"/>
              </a:solidFill>
              <a:latin typeface="Calibri" panose="020F0502020204030204"/>
              <a:ea typeface="微软雅黑 Light"/>
            </a:endParaRPr>
          </a:p>
        </p:txBody>
      </p:sp>
      <p:sp>
        <p:nvSpPr>
          <p:cNvPr id="3" name="Shape 3885"/>
          <p:cNvSpPr/>
          <p:nvPr/>
        </p:nvSpPr>
        <p:spPr>
          <a:xfrm>
            <a:off x="2379729" y="2274830"/>
            <a:ext cx="7445247" cy="717697"/>
          </a:xfrm>
          <a:prstGeom prst="rect">
            <a:avLst/>
          </a:prstGeom>
          <a:noFill/>
          <a:ln w="12700" cap="flat">
            <a:noFill/>
            <a:miter lim="400000"/>
          </a:ln>
          <a:effectLst/>
        </p:spPr>
        <p:txBody>
          <a:bodyPr wrap="square" lIns="0" tIns="0" rIns="0" bIns="0" numCol="1" anchor="t">
            <a:spAutoFit/>
          </a:bodyPr>
          <a:lstStyle>
            <a:lvl1pPr>
              <a:lnSpc>
                <a:spcPct val="120000"/>
              </a:lnSpc>
              <a:spcBef>
                <a:spcPts val="4500"/>
              </a:spcBef>
              <a:defRPr sz="2000">
                <a:solidFill>
                  <a:srgbClr val="53585F"/>
                </a:solidFill>
              </a:defRPr>
            </a:lvl1pPr>
          </a:lstStyle>
          <a:p>
            <a:pPr algn="just" defTabSz="1219200">
              <a:spcBef>
                <a:spcPts val="6000"/>
              </a:spcBef>
            </a:pPr>
            <a:r>
              <a:rPr lang="zh-CN" altLang="en-US" sz="1335" dirty="0">
                <a:solidFill>
                  <a:prstClr val="black">
                    <a:lumMod val="75000"/>
                    <a:lumOff val="25000"/>
                  </a:prstClr>
                </a:solidFill>
                <a:latin typeface="微软雅黑" panose="020B0503020204020204" pitchFamily="34" charset="-122"/>
                <a:ea typeface="微软雅黑" panose="020B0503020204020204" pitchFamily="34" charset="-122"/>
              </a:rPr>
              <a:t>详写内容</a:t>
            </a:r>
            <a:r>
              <a:rPr lang="en-US" altLang="zh-CN" sz="1335" dirty="0">
                <a:solidFill>
                  <a:prstClr val="black">
                    <a:lumMod val="75000"/>
                    <a:lumOff val="25000"/>
                  </a:prstClr>
                </a:solidFill>
                <a:latin typeface="微软雅黑" panose="020B0503020204020204" pitchFamily="34" charset="-122"/>
                <a:ea typeface="微软雅黑" panose="020B0503020204020204" pitchFamily="34" charset="-122"/>
              </a:rPr>
              <a:t>……</a:t>
            </a:r>
            <a:r>
              <a:rPr lang="zh-CN" altLang="en-US" sz="1335" dirty="0">
                <a:solidFill>
                  <a:prstClr val="black">
                    <a:lumMod val="75000"/>
                    <a:lumOff val="25000"/>
                  </a:prst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点击输入本栏的具体文字，简明扼要的说明分项内容，此为概念图解，请根据您的具体内容酌情修改。点击输入本栏的具体文字，简明扼要的说明分项内容，此为概念图解，请根据您的具体内容酌情修改。</a:t>
            </a:r>
            <a:endParaRPr lang="en-US" altLang="zh-CN" sz="1335"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4" name="Shape 3886"/>
          <p:cNvSpPr/>
          <p:nvPr/>
        </p:nvSpPr>
        <p:spPr>
          <a:xfrm>
            <a:off x="1421669" y="3149907"/>
            <a:ext cx="9337873" cy="602535"/>
          </a:xfrm>
          <a:prstGeom prst="roundRect">
            <a:avLst>
              <a:gd name="adj" fmla="val 50000"/>
            </a:avLst>
          </a:prstGeom>
          <a:solidFill>
            <a:schemeClr val="accent1"/>
          </a:solidFill>
          <a:ln w="12700" cap="flat">
            <a:noFill/>
            <a:miter lim="400000"/>
          </a:ln>
          <a:effectLst/>
        </p:spPr>
        <p:txBody>
          <a:bodyPr wrap="square" lIns="19051" tIns="19051" rIns="19051" bIns="19051" numCol="1" anchor="ctr">
            <a:noAutofit/>
          </a:bodyPr>
          <a:lstStyle/>
          <a:p>
            <a:pPr defTabSz="1219200"/>
            <a:endParaRPr sz="1735">
              <a:solidFill>
                <a:prstClr val="black"/>
              </a:solidFill>
              <a:latin typeface="Calibri" panose="020F0502020204030204"/>
              <a:ea typeface="微软雅黑 Light"/>
            </a:endParaRPr>
          </a:p>
        </p:txBody>
      </p:sp>
      <p:sp>
        <p:nvSpPr>
          <p:cNvPr id="5" name="Shape 3888"/>
          <p:cNvSpPr/>
          <p:nvPr/>
        </p:nvSpPr>
        <p:spPr>
          <a:xfrm>
            <a:off x="2379729" y="3915949"/>
            <a:ext cx="7445247" cy="717697"/>
          </a:xfrm>
          <a:prstGeom prst="rect">
            <a:avLst/>
          </a:prstGeom>
          <a:noFill/>
          <a:ln w="12700" cap="flat">
            <a:noFill/>
            <a:miter lim="400000"/>
          </a:ln>
          <a:effectLst/>
        </p:spPr>
        <p:txBody>
          <a:bodyPr wrap="square" lIns="0" tIns="0" rIns="0" bIns="0" numCol="1" anchor="t">
            <a:spAutoFit/>
          </a:bodyPr>
          <a:lstStyle>
            <a:lvl1pPr>
              <a:lnSpc>
                <a:spcPct val="120000"/>
              </a:lnSpc>
              <a:spcBef>
                <a:spcPts val="4500"/>
              </a:spcBef>
              <a:defRPr sz="2000">
                <a:solidFill>
                  <a:srgbClr val="53585F"/>
                </a:solidFill>
              </a:defRPr>
            </a:lvl1pPr>
          </a:lstStyle>
          <a:p>
            <a:pPr algn="just" defTabSz="1219200">
              <a:spcBef>
                <a:spcPts val="6000"/>
              </a:spcBef>
            </a:pPr>
            <a:r>
              <a:rPr lang="zh-CN" altLang="en-US" sz="1335" dirty="0">
                <a:solidFill>
                  <a:prstClr val="black">
                    <a:lumMod val="75000"/>
                    <a:lumOff val="25000"/>
                  </a:prstClr>
                </a:solidFill>
                <a:latin typeface="微软雅黑" panose="020B0503020204020204" pitchFamily="34" charset="-122"/>
                <a:ea typeface="微软雅黑" panose="020B0503020204020204" pitchFamily="34" charset="-122"/>
              </a:rPr>
              <a:t>详写内容</a:t>
            </a:r>
            <a:r>
              <a:rPr lang="en-US" altLang="zh-CN" sz="1335" dirty="0">
                <a:solidFill>
                  <a:prstClr val="black">
                    <a:lumMod val="75000"/>
                    <a:lumOff val="25000"/>
                  </a:prstClr>
                </a:solidFill>
                <a:latin typeface="微软雅黑" panose="020B0503020204020204" pitchFamily="34" charset="-122"/>
                <a:ea typeface="微软雅黑" panose="020B0503020204020204" pitchFamily="34" charset="-122"/>
              </a:rPr>
              <a:t>……</a:t>
            </a:r>
            <a:r>
              <a:rPr lang="zh-CN" altLang="en-US" sz="1335" dirty="0">
                <a:solidFill>
                  <a:prstClr val="black">
                    <a:lumMod val="75000"/>
                    <a:lumOff val="25000"/>
                  </a:prst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点击输入本栏的具体文字，简明扼要的说明分项内容，此为概念图解，请根据您的具体内容酌情修改。点击输入本栏的具体文字，简明扼要的说明分项内容，此为概念图解，请根据您的具体内容酌情修改。</a:t>
            </a:r>
            <a:endParaRPr lang="en-US" altLang="zh-CN" sz="1335"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6" name="Shape 3889"/>
          <p:cNvSpPr/>
          <p:nvPr/>
        </p:nvSpPr>
        <p:spPr>
          <a:xfrm>
            <a:off x="1421669" y="4747773"/>
            <a:ext cx="9337873" cy="602535"/>
          </a:xfrm>
          <a:prstGeom prst="roundRect">
            <a:avLst>
              <a:gd name="adj" fmla="val 50000"/>
            </a:avLst>
          </a:prstGeom>
          <a:solidFill>
            <a:schemeClr val="accent1"/>
          </a:solidFill>
          <a:ln w="12700" cap="flat">
            <a:noFill/>
            <a:miter lim="400000"/>
          </a:ln>
          <a:effectLst/>
        </p:spPr>
        <p:txBody>
          <a:bodyPr wrap="square" lIns="19051" tIns="19051" rIns="19051" bIns="19051" numCol="1" anchor="ctr">
            <a:noAutofit/>
          </a:bodyPr>
          <a:lstStyle/>
          <a:p>
            <a:pPr defTabSz="1219200"/>
            <a:endParaRPr sz="1735">
              <a:solidFill>
                <a:prstClr val="black"/>
              </a:solidFill>
              <a:latin typeface="Calibri" panose="020F0502020204030204"/>
              <a:ea typeface="微软雅黑 Light"/>
            </a:endParaRPr>
          </a:p>
        </p:txBody>
      </p:sp>
      <p:sp>
        <p:nvSpPr>
          <p:cNvPr id="7" name="Shape 3891"/>
          <p:cNvSpPr/>
          <p:nvPr/>
        </p:nvSpPr>
        <p:spPr>
          <a:xfrm>
            <a:off x="2379729" y="5513816"/>
            <a:ext cx="7445247" cy="717697"/>
          </a:xfrm>
          <a:prstGeom prst="rect">
            <a:avLst/>
          </a:prstGeom>
          <a:noFill/>
          <a:ln w="12700" cap="flat">
            <a:noFill/>
            <a:miter lim="400000"/>
          </a:ln>
          <a:effectLst/>
        </p:spPr>
        <p:txBody>
          <a:bodyPr wrap="square" lIns="0" tIns="0" rIns="0" bIns="0" numCol="1" anchor="t">
            <a:spAutoFit/>
          </a:bodyPr>
          <a:lstStyle>
            <a:lvl1pPr>
              <a:lnSpc>
                <a:spcPct val="120000"/>
              </a:lnSpc>
              <a:spcBef>
                <a:spcPts val="4500"/>
              </a:spcBef>
              <a:defRPr sz="2000">
                <a:solidFill>
                  <a:srgbClr val="53585F"/>
                </a:solidFill>
              </a:defRPr>
            </a:lvl1pPr>
          </a:lstStyle>
          <a:p>
            <a:pPr algn="just" defTabSz="1219200">
              <a:spcBef>
                <a:spcPts val="6000"/>
              </a:spcBef>
            </a:pPr>
            <a:r>
              <a:rPr lang="zh-CN" altLang="en-US" sz="1335" dirty="0">
                <a:solidFill>
                  <a:prstClr val="black">
                    <a:lumMod val="75000"/>
                    <a:lumOff val="25000"/>
                  </a:prstClr>
                </a:solidFill>
                <a:latin typeface="微软雅黑" panose="020B0503020204020204" pitchFamily="34" charset="-122"/>
                <a:ea typeface="微软雅黑" panose="020B0503020204020204" pitchFamily="34" charset="-122"/>
              </a:rPr>
              <a:t>详写内容</a:t>
            </a:r>
            <a:r>
              <a:rPr lang="en-US" altLang="zh-CN" sz="1335" dirty="0">
                <a:solidFill>
                  <a:prstClr val="black">
                    <a:lumMod val="75000"/>
                    <a:lumOff val="25000"/>
                  </a:prstClr>
                </a:solidFill>
                <a:latin typeface="微软雅黑" panose="020B0503020204020204" pitchFamily="34" charset="-122"/>
                <a:ea typeface="微软雅黑" panose="020B0503020204020204" pitchFamily="34" charset="-122"/>
              </a:rPr>
              <a:t>……</a:t>
            </a:r>
            <a:r>
              <a:rPr lang="zh-CN" altLang="en-US" sz="1335" dirty="0">
                <a:solidFill>
                  <a:prstClr val="black">
                    <a:lumMod val="75000"/>
                    <a:lumOff val="25000"/>
                  </a:prst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点击输入本栏的具体文字，简明扼要的说明分项内容，此为概念图解，请根据您的具体内容酌情修改。点击输入本栏的具体文字，简明扼要的说明分项内容，此为概念图解，请根据您的具体内容酌情修改。</a:t>
            </a:r>
            <a:endParaRPr lang="en-US" altLang="zh-CN" sz="1335"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8" name="Text Placeholder 5"/>
          <p:cNvSpPr txBox="1"/>
          <p:nvPr/>
        </p:nvSpPr>
        <p:spPr>
          <a:xfrm>
            <a:off x="4084865" y="1605682"/>
            <a:ext cx="4034972" cy="408745"/>
          </a:xfrm>
          <a:prstGeom prst="rect">
            <a:avLst/>
          </a:prstGeom>
        </p:spPr>
        <p:txBody>
          <a:bodyPr anchor="ctr">
            <a:normAutofit fontScale="850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defTabSz="1219200">
              <a:buNone/>
            </a:pPr>
            <a:r>
              <a:rPr lang="en-US" altLang="zh-CN" sz="1865" dirty="0">
                <a:solidFill>
                  <a:srgbClr val="FCFCFC"/>
                </a:solidFill>
                <a:latin typeface="微软雅黑" panose="020B0503020204020204" pitchFamily="34" charset="-122"/>
                <a:ea typeface="微软雅黑" panose="020B0503020204020204" pitchFamily="34" charset="-122"/>
              </a:rPr>
              <a:t>Q1       </a:t>
            </a:r>
            <a:r>
              <a:rPr lang="zh-CN" altLang="en-US" sz="1865" dirty="0">
                <a:solidFill>
                  <a:srgbClr val="FCFCFC"/>
                </a:solidFill>
                <a:latin typeface="微软雅黑" panose="020B0503020204020204" pitchFamily="34" charset="-122"/>
                <a:ea typeface="微软雅黑" panose="020B0503020204020204" pitchFamily="34" charset="-122"/>
              </a:rPr>
              <a:t>点击输入您的问题标题文本内容</a:t>
            </a:r>
            <a:r>
              <a:rPr lang="en-US" sz="1865" dirty="0">
                <a:solidFill>
                  <a:srgbClr val="FCFCFC"/>
                </a:solidFill>
                <a:latin typeface="微软雅黑" panose="020B0503020204020204" pitchFamily="34" charset="-122"/>
                <a:ea typeface="微软雅黑" panose="020B0503020204020204" pitchFamily="34" charset="-122"/>
              </a:rPr>
              <a:t> ?</a:t>
            </a:r>
            <a:endParaRPr lang="en-US" sz="1865" dirty="0">
              <a:solidFill>
                <a:srgbClr val="FCFCFC"/>
              </a:solidFill>
              <a:latin typeface="微软雅黑" panose="020B0503020204020204" pitchFamily="34" charset="-122"/>
              <a:ea typeface="微软雅黑" panose="020B0503020204020204" pitchFamily="34" charset="-122"/>
            </a:endParaRPr>
          </a:p>
        </p:txBody>
      </p:sp>
      <p:sp>
        <p:nvSpPr>
          <p:cNvPr id="9" name="Text Placeholder 5"/>
          <p:cNvSpPr txBox="1"/>
          <p:nvPr/>
        </p:nvSpPr>
        <p:spPr>
          <a:xfrm>
            <a:off x="4084865" y="4844668"/>
            <a:ext cx="4034972" cy="408745"/>
          </a:xfrm>
          <a:prstGeom prst="rect">
            <a:avLst/>
          </a:prstGeom>
        </p:spPr>
        <p:txBody>
          <a:bodyPr vert="horz" lIns="0" tIns="0" rIns="0" bIns="0" rtlCol="0" anchor="ctr">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defTabSz="1219200">
              <a:spcBef>
                <a:spcPts val="1335"/>
              </a:spcBef>
            </a:pPr>
            <a:r>
              <a:rPr lang="en-US" altLang="zh-CN" sz="1865" dirty="0">
                <a:solidFill>
                  <a:srgbClr val="FCFCFC"/>
                </a:solidFill>
                <a:latin typeface="微软雅黑" panose="020B0503020204020204" pitchFamily="34" charset="-122"/>
                <a:ea typeface="微软雅黑" panose="020B0503020204020204" pitchFamily="34" charset="-122"/>
              </a:rPr>
              <a:t>Q3       </a:t>
            </a:r>
            <a:r>
              <a:rPr lang="zh-CN" altLang="en-US" sz="1865" dirty="0">
                <a:solidFill>
                  <a:srgbClr val="FCFCFC"/>
                </a:solidFill>
                <a:latin typeface="微软雅黑" panose="020B0503020204020204" pitchFamily="34" charset="-122"/>
                <a:ea typeface="微软雅黑" panose="020B0503020204020204" pitchFamily="34" charset="-122"/>
              </a:rPr>
              <a:t>点击输入您的问题标题文本内容</a:t>
            </a:r>
            <a:r>
              <a:rPr lang="en-US" altLang="zh-CN" sz="1865" dirty="0">
                <a:solidFill>
                  <a:srgbClr val="FCFCFC"/>
                </a:solidFill>
                <a:latin typeface="微软雅黑" panose="020B0503020204020204" pitchFamily="34" charset="-122"/>
                <a:ea typeface="微软雅黑" panose="020B0503020204020204" pitchFamily="34" charset="-122"/>
              </a:rPr>
              <a:t> ?</a:t>
            </a:r>
            <a:endParaRPr lang="en-US" altLang="zh-CN" sz="1865" dirty="0">
              <a:solidFill>
                <a:srgbClr val="FCFCFC"/>
              </a:solidFill>
              <a:latin typeface="微软雅黑" panose="020B0503020204020204" pitchFamily="34" charset="-122"/>
              <a:ea typeface="微软雅黑" panose="020B0503020204020204" pitchFamily="34" charset="-122"/>
            </a:endParaRPr>
          </a:p>
        </p:txBody>
      </p:sp>
      <p:sp>
        <p:nvSpPr>
          <p:cNvPr id="11" name="Text Placeholder 5"/>
          <p:cNvSpPr txBox="1"/>
          <p:nvPr/>
        </p:nvSpPr>
        <p:spPr>
          <a:xfrm>
            <a:off x="4084865" y="3246802"/>
            <a:ext cx="4034972" cy="408745"/>
          </a:xfrm>
          <a:prstGeom prst="rect">
            <a:avLst/>
          </a:prstGeom>
        </p:spPr>
        <p:txBody>
          <a:bodyPr vert="horz" lIns="0" tIns="0" rIns="0" bIns="0" rtlCol="0" anchor="ctr">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defTabSz="1219200">
              <a:spcBef>
                <a:spcPts val="1335"/>
              </a:spcBef>
            </a:pPr>
            <a:r>
              <a:rPr lang="en-US" altLang="zh-CN" sz="1865" dirty="0">
                <a:solidFill>
                  <a:srgbClr val="FCFCFC"/>
                </a:solidFill>
                <a:latin typeface="微软雅黑" panose="020B0503020204020204" pitchFamily="34" charset="-122"/>
                <a:ea typeface="微软雅黑" panose="020B0503020204020204" pitchFamily="34" charset="-122"/>
              </a:rPr>
              <a:t>Q2       </a:t>
            </a:r>
            <a:r>
              <a:rPr lang="zh-CN" altLang="en-US" sz="1865" dirty="0">
                <a:solidFill>
                  <a:srgbClr val="FCFCFC"/>
                </a:solidFill>
                <a:latin typeface="微软雅黑" panose="020B0503020204020204" pitchFamily="34" charset="-122"/>
                <a:ea typeface="微软雅黑" panose="020B0503020204020204" pitchFamily="34" charset="-122"/>
              </a:rPr>
              <a:t>点击输入您的问题标题文本内容</a:t>
            </a:r>
            <a:r>
              <a:rPr lang="en-US" altLang="zh-CN" sz="1865" dirty="0">
                <a:solidFill>
                  <a:srgbClr val="FCFCFC"/>
                </a:solidFill>
                <a:latin typeface="微软雅黑" panose="020B0503020204020204" pitchFamily="34" charset="-122"/>
                <a:ea typeface="微软雅黑" panose="020B0503020204020204" pitchFamily="34" charset="-122"/>
              </a:rPr>
              <a:t> ?</a:t>
            </a:r>
            <a:endParaRPr lang="en-US" altLang="zh-CN" sz="1865" dirty="0">
              <a:solidFill>
                <a:srgbClr val="FCFCFC"/>
              </a:solidFill>
              <a:latin typeface="微软雅黑" panose="020B0503020204020204" pitchFamily="34" charset="-122"/>
              <a:ea typeface="微软雅黑" panose="020B0503020204020204" pitchFamily="34" charset="-122"/>
            </a:endParaRPr>
          </a:p>
        </p:txBody>
      </p:sp>
      <p:sp>
        <p:nvSpPr>
          <p:cNvPr id="12" name="文本框 5" descr="e7d195523061f1c09e9d68d7cf438b91ef959ecb14fc25d26BBA7F7DBC18E55DFF4014AF651F0BF2569D4B6C1DA7F1A4683A481403BD872FC687266AD13265C1DE7C373772FD8728ABDD69ADD03BFF5BE2862BC891DBB79E18FD61712FE23F670D602A332950CB5EC6E6732879E5EF3A14F9D4CF03EEDD9B1B11C039589F903859E45F1985EFBDDB2870384474B44C95"/>
          <p:cNvSpPr txBox="1">
            <a:spLocks noChangeArrowheads="1"/>
          </p:cNvSpPr>
          <p:nvPr/>
        </p:nvSpPr>
        <p:spPr bwMode="auto">
          <a:xfrm>
            <a:off x="4635459" y="451195"/>
            <a:ext cx="2925801" cy="42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914400" fontAlgn="base">
              <a:spcBef>
                <a:spcPct val="0"/>
              </a:spcBef>
              <a:spcAft>
                <a:spcPct val="0"/>
              </a:spcAft>
              <a:defRPr/>
            </a:pPr>
            <a:r>
              <a:rPr lang="zh-CN" altLang="en-US" sz="2135" dirty="0">
                <a:solidFill>
                  <a:srgbClr val="273355"/>
                </a:solidFill>
                <a:latin typeface="微软雅黑"/>
                <a:ea typeface="微软雅黑"/>
              </a:rPr>
              <a:t>研究成果展示及其应用</a:t>
            </a:r>
            <a:endParaRPr lang="zh-CN" altLang="en-US" sz="2135" dirty="0">
              <a:solidFill>
                <a:srgbClr val="273355"/>
              </a:solidFill>
              <a:latin typeface="微软雅黑"/>
              <a:ea typeface="微软雅黑"/>
            </a:endParaRPr>
          </a:p>
        </p:txBody>
      </p:sp>
      <p:sp>
        <p:nvSpPr>
          <p:cNvPr id="14" name="文本框 6"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p:cNvSpPr txBox="1">
            <a:spLocks noChangeArrowheads="1"/>
          </p:cNvSpPr>
          <p:nvPr/>
        </p:nvSpPr>
        <p:spPr bwMode="auto">
          <a:xfrm>
            <a:off x="4789346" y="860247"/>
            <a:ext cx="261802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914400" fontAlgn="base">
              <a:spcBef>
                <a:spcPct val="0"/>
              </a:spcBef>
              <a:spcAft>
                <a:spcPct val="0"/>
              </a:spcAft>
              <a:defRPr/>
            </a:pPr>
            <a:r>
              <a:rPr lang="en-US" altLang="zh-CN" sz="800">
                <a:solidFill>
                  <a:srgbClr val="273355"/>
                </a:solidFill>
                <a:latin typeface="Calibri Light"/>
                <a:ea typeface="方正兰亭黑_GBK"/>
              </a:rPr>
              <a:t>BACKGROUND AND SIGNIFICANCE OF THE SELECTED TOPIC</a:t>
            </a:r>
            <a:endParaRPr lang="en-US" altLang="zh-CN" sz="800">
              <a:solidFill>
                <a:srgbClr val="273355"/>
              </a:solidFill>
              <a:latin typeface="Calibri Light"/>
              <a:ea typeface="方正兰亭黑_GBK"/>
            </a:endParaRPr>
          </a:p>
        </p:txBody>
      </p:sp>
      <p:cxnSp>
        <p:nvCxnSpPr>
          <p:cNvPr id="15" name="直接连接符 14" descr="e7d195523061f1c09e9d68d7cf438b91ef959ecb14fc25d26BBA7F7DBC18E55DFF4014AF651F0BF2569D4B6C1DA7F1A4683A481403BD872FC687266AD13265C1DE7C373772FD8728ABDD69ADD03BFF5BE2862BC891DBB79EEBC94C9DFDC16E04954ED45554D0F6FE8331708ABC4FEC3D44E4750B2445BF76F30C399F0AE1E8D2CAFA469BFF6E14A2A3EF8352258366A5"/>
          <p:cNvCxnSpPr/>
          <p:nvPr/>
        </p:nvCxnSpPr>
        <p:spPr>
          <a:xfrm>
            <a:off x="6017395" y="1107744"/>
            <a:ext cx="161925"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500"/>
                                        <p:tgtEl>
                                          <p:spTgt spid="3"/>
                                        </p:tgtEl>
                                      </p:cBhvr>
                                    </p:animEffect>
                                  </p:childTnLst>
                                </p:cTn>
                              </p:par>
                            </p:childTnLst>
                          </p:cTn>
                        </p:par>
                        <p:par>
                          <p:cTn id="16" fill="hold">
                            <p:stCondLst>
                              <p:cond delay="1500"/>
                            </p:stCondLst>
                            <p:childTnLst>
                              <p:par>
                                <p:cTn id="17" presetID="16" presetClass="entr" presetSubtype="37"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arn(outVertical)">
                                      <p:cBhvr>
                                        <p:cTn id="19" dur="500"/>
                                        <p:tgtEl>
                                          <p:spTgt spid="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childTnLst>
                          </p:cTn>
                        </p:par>
                        <p:par>
                          <p:cTn id="28" fill="hold">
                            <p:stCondLst>
                              <p:cond delay="3000"/>
                            </p:stCondLst>
                            <p:childTnLst>
                              <p:par>
                                <p:cTn id="29" presetID="16" presetClass="entr" presetSubtype="37"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barn(outVertical)">
                                      <p:cBhvr>
                                        <p:cTn id="31" dur="500"/>
                                        <p:tgtEl>
                                          <p:spTgt spid="6"/>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par>
                          <p:cTn id="36" fill="hold">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up)">
                                      <p:cBhvr>
                                        <p:cTn id="3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5" grpId="0"/>
      <p:bldP spid="6" grpId="0" animBg="1"/>
      <p:bldP spid="7" grpId="0"/>
      <p:bldP spid="8" grpId="0" build="p"/>
      <p:bldP spid="9"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数据 3"/>
          <p:cNvSpPr/>
          <p:nvPr/>
        </p:nvSpPr>
        <p:spPr>
          <a:xfrm rot="16200000" flipH="1">
            <a:off x="1320472" y="1846948"/>
            <a:ext cx="672073" cy="265032"/>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prstClr val="white"/>
              </a:solidFill>
              <a:latin typeface="Calibri" panose="020F0502020204030204"/>
              <a:ea typeface="宋体" pitchFamily="2" charset="-122"/>
            </a:endParaRPr>
          </a:p>
        </p:txBody>
      </p:sp>
      <p:sp>
        <p:nvSpPr>
          <p:cNvPr id="5" name="圆角矩形 4"/>
          <p:cNvSpPr/>
          <p:nvPr/>
        </p:nvSpPr>
        <p:spPr>
          <a:xfrm>
            <a:off x="1716013" y="1412776"/>
            <a:ext cx="4032448" cy="4800533"/>
          </a:xfrm>
          <a:prstGeom prst="roundRect">
            <a:avLst>
              <a:gd name="adj" fmla="val 6769"/>
            </a:avLst>
          </a:prstGeom>
          <a:solidFill>
            <a:srgbClr val="FFC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prstClr val="white"/>
              </a:solidFill>
              <a:latin typeface="Calibri" panose="020F0502020204030204"/>
              <a:ea typeface="宋体" pitchFamily="2" charset="-122"/>
            </a:endParaRPr>
          </a:p>
        </p:txBody>
      </p:sp>
      <p:sp>
        <p:nvSpPr>
          <p:cNvPr id="6" name="五边形 5"/>
          <p:cNvSpPr/>
          <p:nvPr/>
        </p:nvSpPr>
        <p:spPr>
          <a:xfrm>
            <a:off x="1523993" y="1785439"/>
            <a:ext cx="3445409" cy="530063"/>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prstClr val="white"/>
              </a:solidFill>
              <a:latin typeface="Calibri" panose="020F0502020204030204"/>
              <a:ea typeface="宋体" pitchFamily="2" charset="-122"/>
            </a:endParaRPr>
          </a:p>
        </p:txBody>
      </p:sp>
      <p:sp>
        <p:nvSpPr>
          <p:cNvPr id="7" name="TextBox 6"/>
          <p:cNvSpPr txBox="1"/>
          <p:nvPr/>
        </p:nvSpPr>
        <p:spPr>
          <a:xfrm>
            <a:off x="2100056" y="2660915"/>
            <a:ext cx="3360373" cy="872034"/>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defTabSz="1219200">
              <a:lnSpc>
                <a:spcPts val="1735"/>
              </a:lnSpc>
            </a:pPr>
            <a:r>
              <a:rPr lang="zh-CN" altLang="en-US" sz="1600" b="1" dirty="0">
                <a:solidFill>
                  <a:prstClr val="black">
                    <a:lumMod val="75000"/>
                    <a:lumOff val="25000"/>
                  </a:prstClr>
                </a:solidFill>
              </a:rPr>
              <a:t>观点一：</a:t>
            </a:r>
            <a:r>
              <a:rPr lang="zh-CN" altLang="en-US" sz="1600" dirty="0">
                <a:solidFill>
                  <a:prstClr val="black">
                    <a:lumMod val="75000"/>
                    <a:lumOff val="25000"/>
                  </a:prstClr>
                </a:solidFill>
              </a:rPr>
              <a:t>详写内容</a:t>
            </a:r>
            <a:r>
              <a:rPr lang="en-US" altLang="zh-CN" sz="1600" dirty="0">
                <a:solidFill>
                  <a:prstClr val="black">
                    <a:lumMod val="75000"/>
                    <a:lumOff val="25000"/>
                  </a:prstClr>
                </a:solidFill>
              </a:rPr>
              <a:t>……</a:t>
            </a:r>
            <a:r>
              <a:rPr lang="zh-CN" altLang="en-US" sz="1600" dirty="0">
                <a:solidFill>
                  <a:prstClr val="black">
                    <a:lumMod val="75000"/>
                    <a:lumOff val="25000"/>
                  </a:prstClr>
                </a:solidFill>
              </a:rPr>
              <a:t>点击输入本栏的具体文字，简明扼要的说明分项内容，此为概念图解，请根据您的具体内容酌情修改。</a:t>
            </a:r>
            <a:endParaRPr lang="en-US" altLang="zh-CN" sz="1600" dirty="0">
              <a:solidFill>
                <a:prstClr val="black">
                  <a:lumMod val="75000"/>
                  <a:lumOff val="25000"/>
                </a:prstClr>
              </a:solidFill>
            </a:endParaRPr>
          </a:p>
        </p:txBody>
      </p:sp>
      <p:sp>
        <p:nvSpPr>
          <p:cNvPr id="8" name="TextBox 7"/>
          <p:cNvSpPr txBox="1"/>
          <p:nvPr/>
        </p:nvSpPr>
        <p:spPr>
          <a:xfrm>
            <a:off x="2010378" y="1874473"/>
            <a:ext cx="2265476" cy="328231"/>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pPr defTabSz="1219200"/>
            <a:r>
              <a:rPr lang="zh-CN" altLang="en-US" sz="2135" dirty="0">
                <a:solidFill>
                  <a:prstClr val="white"/>
                </a:solidFill>
              </a:rPr>
              <a:t>添加标题内容</a:t>
            </a:r>
            <a:endParaRPr lang="zh-CN" altLang="en-US" sz="2135" dirty="0">
              <a:solidFill>
                <a:prstClr val="white"/>
              </a:solidFill>
            </a:endParaRPr>
          </a:p>
        </p:txBody>
      </p:sp>
      <p:sp>
        <p:nvSpPr>
          <p:cNvPr id="9" name="TextBox 8"/>
          <p:cNvSpPr txBox="1"/>
          <p:nvPr/>
        </p:nvSpPr>
        <p:spPr>
          <a:xfrm>
            <a:off x="2100056" y="3788007"/>
            <a:ext cx="3360373" cy="872034"/>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defTabSz="1219200">
              <a:lnSpc>
                <a:spcPts val="1735"/>
              </a:lnSpc>
            </a:pPr>
            <a:r>
              <a:rPr lang="zh-CN" altLang="en-US" sz="1600" b="1" dirty="0">
                <a:solidFill>
                  <a:prstClr val="black">
                    <a:lumMod val="75000"/>
                    <a:lumOff val="25000"/>
                  </a:prstClr>
                </a:solidFill>
              </a:rPr>
              <a:t>观点二：</a:t>
            </a:r>
            <a:r>
              <a:rPr lang="zh-CN" altLang="en-US" sz="1600" dirty="0">
                <a:solidFill>
                  <a:prstClr val="black">
                    <a:lumMod val="75000"/>
                    <a:lumOff val="25000"/>
                  </a:prstClr>
                </a:solidFill>
              </a:rPr>
              <a:t>详写内容</a:t>
            </a:r>
            <a:r>
              <a:rPr lang="en-US" altLang="zh-CN" sz="1600" dirty="0">
                <a:solidFill>
                  <a:prstClr val="black">
                    <a:lumMod val="75000"/>
                    <a:lumOff val="25000"/>
                  </a:prstClr>
                </a:solidFill>
              </a:rPr>
              <a:t>……</a:t>
            </a:r>
            <a:r>
              <a:rPr lang="zh-CN" altLang="en-US" sz="1600" dirty="0">
                <a:solidFill>
                  <a:prstClr val="black">
                    <a:lumMod val="75000"/>
                    <a:lumOff val="25000"/>
                  </a:prstClr>
                </a:solidFill>
              </a:rPr>
              <a:t>点击输入本栏的具体文字，简明扼要的说明分项内容，此为概念图解，请根据您的具体内容酌情修改。</a:t>
            </a:r>
            <a:endParaRPr lang="en-US" altLang="zh-CN" sz="1600" dirty="0">
              <a:solidFill>
                <a:prstClr val="black">
                  <a:lumMod val="75000"/>
                  <a:lumOff val="25000"/>
                </a:prstClr>
              </a:solidFill>
            </a:endParaRPr>
          </a:p>
        </p:txBody>
      </p:sp>
      <p:sp>
        <p:nvSpPr>
          <p:cNvPr id="10" name="TextBox 9"/>
          <p:cNvSpPr txBox="1"/>
          <p:nvPr/>
        </p:nvSpPr>
        <p:spPr>
          <a:xfrm>
            <a:off x="2100056" y="4940135"/>
            <a:ext cx="3360373" cy="872034"/>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defTabSz="1219200">
              <a:lnSpc>
                <a:spcPts val="1735"/>
              </a:lnSpc>
            </a:pPr>
            <a:r>
              <a:rPr lang="zh-CN" altLang="en-US" sz="1600" b="1" dirty="0">
                <a:solidFill>
                  <a:prstClr val="black">
                    <a:lumMod val="75000"/>
                    <a:lumOff val="25000"/>
                  </a:prstClr>
                </a:solidFill>
              </a:rPr>
              <a:t>观点三：</a:t>
            </a:r>
            <a:r>
              <a:rPr lang="zh-CN" altLang="en-US" sz="1600" dirty="0">
                <a:solidFill>
                  <a:prstClr val="black">
                    <a:lumMod val="75000"/>
                    <a:lumOff val="25000"/>
                  </a:prstClr>
                </a:solidFill>
              </a:rPr>
              <a:t>详写内容</a:t>
            </a:r>
            <a:r>
              <a:rPr lang="en-US" altLang="zh-CN" sz="1600" dirty="0">
                <a:solidFill>
                  <a:prstClr val="black">
                    <a:lumMod val="75000"/>
                    <a:lumOff val="25000"/>
                  </a:prstClr>
                </a:solidFill>
              </a:rPr>
              <a:t>……</a:t>
            </a:r>
            <a:r>
              <a:rPr lang="zh-CN" altLang="en-US" sz="1600" dirty="0">
                <a:solidFill>
                  <a:prstClr val="black">
                    <a:lumMod val="75000"/>
                    <a:lumOff val="25000"/>
                  </a:prstClr>
                </a:solidFill>
              </a:rPr>
              <a:t>点击输入本栏的具体文字，简明扼要的说明分项内容，此为概念图解，请根据您的具体内容酌情修改。</a:t>
            </a:r>
            <a:endParaRPr lang="en-US" altLang="zh-CN" sz="1600" dirty="0">
              <a:solidFill>
                <a:prstClr val="black">
                  <a:lumMod val="75000"/>
                  <a:lumOff val="25000"/>
                </a:prstClr>
              </a:solidFill>
            </a:endParaRPr>
          </a:p>
        </p:txBody>
      </p:sp>
      <p:sp>
        <p:nvSpPr>
          <p:cNvPr id="11" name="流程图: 数据 10"/>
          <p:cNvSpPr/>
          <p:nvPr/>
        </p:nvSpPr>
        <p:spPr>
          <a:xfrm rot="16200000" flipH="1">
            <a:off x="6217016" y="1846948"/>
            <a:ext cx="672073" cy="265032"/>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prstClr val="white"/>
              </a:solidFill>
              <a:latin typeface="Calibri" panose="020F0502020204030204"/>
              <a:ea typeface="宋体" pitchFamily="2" charset="-122"/>
            </a:endParaRPr>
          </a:p>
        </p:txBody>
      </p:sp>
      <p:sp>
        <p:nvSpPr>
          <p:cNvPr id="12" name="圆角矩形 11"/>
          <p:cNvSpPr/>
          <p:nvPr/>
        </p:nvSpPr>
        <p:spPr>
          <a:xfrm>
            <a:off x="6612557" y="1412776"/>
            <a:ext cx="4032448" cy="4800533"/>
          </a:xfrm>
          <a:prstGeom prst="roundRect">
            <a:avLst>
              <a:gd name="adj" fmla="val 6769"/>
            </a:avLst>
          </a:prstGeom>
          <a:solidFill>
            <a:srgbClr val="FFC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prstClr val="white"/>
              </a:solidFill>
              <a:latin typeface="Calibri" panose="020F0502020204030204"/>
              <a:ea typeface="宋体" pitchFamily="2" charset="-122"/>
            </a:endParaRPr>
          </a:p>
        </p:txBody>
      </p:sp>
      <p:sp>
        <p:nvSpPr>
          <p:cNvPr id="13" name="五边形 12"/>
          <p:cNvSpPr/>
          <p:nvPr/>
        </p:nvSpPr>
        <p:spPr>
          <a:xfrm>
            <a:off x="6420537" y="1785439"/>
            <a:ext cx="3445409" cy="530063"/>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prstClr val="white"/>
              </a:solidFill>
              <a:latin typeface="Calibri" panose="020F0502020204030204"/>
              <a:ea typeface="宋体" pitchFamily="2" charset="-122"/>
            </a:endParaRPr>
          </a:p>
        </p:txBody>
      </p:sp>
      <p:sp>
        <p:nvSpPr>
          <p:cNvPr id="14" name="TextBox 13"/>
          <p:cNvSpPr txBox="1"/>
          <p:nvPr/>
        </p:nvSpPr>
        <p:spPr>
          <a:xfrm>
            <a:off x="6996600" y="2660915"/>
            <a:ext cx="3360373" cy="872034"/>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defTabSz="1219200">
              <a:lnSpc>
                <a:spcPts val="1735"/>
              </a:lnSpc>
            </a:pPr>
            <a:r>
              <a:rPr lang="zh-CN" altLang="en-US" sz="1600" b="1" dirty="0">
                <a:solidFill>
                  <a:prstClr val="black">
                    <a:lumMod val="75000"/>
                    <a:lumOff val="25000"/>
                  </a:prstClr>
                </a:solidFill>
              </a:rPr>
              <a:t>结论一：</a:t>
            </a:r>
            <a:r>
              <a:rPr lang="zh-CN" altLang="en-US" sz="1600" dirty="0">
                <a:solidFill>
                  <a:prstClr val="black">
                    <a:lumMod val="75000"/>
                    <a:lumOff val="25000"/>
                  </a:prstClr>
                </a:solidFill>
              </a:rPr>
              <a:t>详写内容</a:t>
            </a:r>
            <a:r>
              <a:rPr lang="en-US" altLang="zh-CN" sz="1600" dirty="0">
                <a:solidFill>
                  <a:prstClr val="black">
                    <a:lumMod val="75000"/>
                    <a:lumOff val="25000"/>
                  </a:prstClr>
                </a:solidFill>
              </a:rPr>
              <a:t>……</a:t>
            </a:r>
            <a:r>
              <a:rPr lang="zh-CN" altLang="en-US" sz="1600" dirty="0">
                <a:solidFill>
                  <a:prstClr val="black">
                    <a:lumMod val="75000"/>
                    <a:lumOff val="25000"/>
                  </a:prstClr>
                </a:solidFill>
              </a:rPr>
              <a:t>点击输入本栏的具体文字，简明扼要的说明分项内容，此为概念图解，请根据您的具体内容酌情修改。</a:t>
            </a:r>
            <a:endParaRPr lang="en-US" altLang="zh-CN" sz="1600" dirty="0">
              <a:solidFill>
                <a:prstClr val="black">
                  <a:lumMod val="75000"/>
                  <a:lumOff val="25000"/>
                </a:prstClr>
              </a:solidFill>
            </a:endParaRPr>
          </a:p>
        </p:txBody>
      </p:sp>
      <p:sp>
        <p:nvSpPr>
          <p:cNvPr id="15" name="TextBox 14"/>
          <p:cNvSpPr txBox="1"/>
          <p:nvPr/>
        </p:nvSpPr>
        <p:spPr>
          <a:xfrm>
            <a:off x="6906922" y="1874473"/>
            <a:ext cx="2265476" cy="328231"/>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pPr defTabSz="1219200"/>
            <a:r>
              <a:rPr lang="zh-CN" altLang="en-US" sz="2135" dirty="0">
                <a:solidFill>
                  <a:prstClr val="white"/>
                </a:solidFill>
              </a:rPr>
              <a:t>添加标题内容</a:t>
            </a:r>
            <a:endParaRPr lang="zh-CN" altLang="en-US" sz="2135" dirty="0">
              <a:solidFill>
                <a:prstClr val="white"/>
              </a:solidFill>
            </a:endParaRPr>
          </a:p>
        </p:txBody>
      </p:sp>
      <p:sp>
        <p:nvSpPr>
          <p:cNvPr id="16" name="TextBox 15"/>
          <p:cNvSpPr txBox="1"/>
          <p:nvPr/>
        </p:nvSpPr>
        <p:spPr>
          <a:xfrm>
            <a:off x="6996600" y="3788007"/>
            <a:ext cx="3360373" cy="872034"/>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defTabSz="1219200">
              <a:lnSpc>
                <a:spcPts val="1735"/>
              </a:lnSpc>
            </a:pPr>
            <a:r>
              <a:rPr lang="zh-CN" altLang="en-US" sz="1600" b="1" dirty="0">
                <a:solidFill>
                  <a:prstClr val="black">
                    <a:lumMod val="75000"/>
                    <a:lumOff val="25000"/>
                  </a:prstClr>
                </a:solidFill>
              </a:rPr>
              <a:t>结论二：</a:t>
            </a:r>
            <a:r>
              <a:rPr lang="zh-CN" altLang="en-US" sz="1600" dirty="0">
                <a:solidFill>
                  <a:prstClr val="black">
                    <a:lumMod val="75000"/>
                    <a:lumOff val="25000"/>
                  </a:prstClr>
                </a:solidFill>
              </a:rPr>
              <a:t>详写内容</a:t>
            </a:r>
            <a:r>
              <a:rPr lang="en-US" altLang="zh-CN" sz="1600" dirty="0">
                <a:solidFill>
                  <a:prstClr val="black">
                    <a:lumMod val="75000"/>
                    <a:lumOff val="25000"/>
                  </a:prstClr>
                </a:solidFill>
              </a:rPr>
              <a:t>……</a:t>
            </a:r>
            <a:r>
              <a:rPr lang="zh-CN" altLang="en-US" sz="1600" dirty="0">
                <a:solidFill>
                  <a:prstClr val="black">
                    <a:lumMod val="75000"/>
                    <a:lumOff val="25000"/>
                  </a:prstClr>
                </a:solidFill>
              </a:rPr>
              <a:t>点击输入本栏的具体文字，简明扼要的说明分项内容，此为概念图解，请根据您的具体内容酌情修改。</a:t>
            </a:r>
            <a:endParaRPr lang="en-US" altLang="zh-CN" sz="1600" dirty="0">
              <a:solidFill>
                <a:prstClr val="black">
                  <a:lumMod val="75000"/>
                  <a:lumOff val="25000"/>
                </a:prstClr>
              </a:solidFill>
            </a:endParaRPr>
          </a:p>
        </p:txBody>
      </p:sp>
      <p:sp>
        <p:nvSpPr>
          <p:cNvPr id="17" name="TextBox 16"/>
          <p:cNvSpPr txBox="1"/>
          <p:nvPr/>
        </p:nvSpPr>
        <p:spPr>
          <a:xfrm>
            <a:off x="6996600" y="4940135"/>
            <a:ext cx="3360373" cy="872034"/>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defTabSz="1219200">
              <a:lnSpc>
                <a:spcPts val="1735"/>
              </a:lnSpc>
            </a:pPr>
            <a:r>
              <a:rPr lang="zh-CN" altLang="en-US" sz="1600" b="1" dirty="0">
                <a:solidFill>
                  <a:prstClr val="black">
                    <a:lumMod val="75000"/>
                    <a:lumOff val="25000"/>
                  </a:prstClr>
                </a:solidFill>
              </a:rPr>
              <a:t>结论三：</a:t>
            </a:r>
            <a:r>
              <a:rPr lang="zh-CN" altLang="en-US" sz="1600" dirty="0">
                <a:solidFill>
                  <a:prstClr val="black">
                    <a:lumMod val="75000"/>
                    <a:lumOff val="25000"/>
                  </a:prstClr>
                </a:solidFill>
              </a:rPr>
              <a:t>详写内容</a:t>
            </a:r>
            <a:r>
              <a:rPr lang="en-US" altLang="zh-CN" sz="1600" dirty="0">
                <a:solidFill>
                  <a:prstClr val="black">
                    <a:lumMod val="75000"/>
                    <a:lumOff val="25000"/>
                  </a:prstClr>
                </a:solidFill>
              </a:rPr>
              <a:t>……</a:t>
            </a:r>
            <a:r>
              <a:rPr lang="zh-CN" altLang="en-US" sz="1600" dirty="0">
                <a:solidFill>
                  <a:prstClr val="black">
                    <a:lumMod val="75000"/>
                    <a:lumOff val="25000"/>
                  </a:prstClr>
                </a:solidFill>
              </a:rPr>
              <a:t>点击输入本栏的具体文字，简明扼要的说明分项内容，此为概念图解，请根据您的具体内容酌情修改。</a:t>
            </a:r>
            <a:endParaRPr lang="en-US" altLang="zh-CN" sz="1600" dirty="0">
              <a:solidFill>
                <a:prstClr val="black">
                  <a:lumMod val="75000"/>
                  <a:lumOff val="25000"/>
                </a:prstClr>
              </a:solidFill>
            </a:endParaRPr>
          </a:p>
        </p:txBody>
      </p:sp>
      <p:sp>
        <p:nvSpPr>
          <p:cNvPr id="18" name="文本框 5" descr="e7d195523061f1c09e9d68d7cf438b91ef959ecb14fc25d26BBA7F7DBC18E55DFF4014AF651F0BF2569D4B6C1DA7F1A4683A481403BD872FC687266AD13265C1DE7C373772FD8728ABDD69ADD03BFF5BE2862BC891DBB79E18FD61712FE23F670D602A332950CB5EC6E6732879E5EF3A14F9D4CF03EEDD9B1B11C039589F903859E45F1985EFBDDB2870384474B44C95"/>
          <p:cNvSpPr txBox="1">
            <a:spLocks noChangeArrowheads="1"/>
          </p:cNvSpPr>
          <p:nvPr/>
        </p:nvSpPr>
        <p:spPr bwMode="auto">
          <a:xfrm>
            <a:off x="4635459" y="451195"/>
            <a:ext cx="2925801" cy="42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914400" fontAlgn="base">
              <a:spcBef>
                <a:spcPct val="0"/>
              </a:spcBef>
              <a:spcAft>
                <a:spcPct val="0"/>
              </a:spcAft>
              <a:defRPr/>
            </a:pPr>
            <a:r>
              <a:rPr lang="zh-CN" altLang="en-US" sz="2135" dirty="0">
                <a:solidFill>
                  <a:srgbClr val="273355"/>
                </a:solidFill>
                <a:latin typeface="微软雅黑"/>
                <a:ea typeface="微软雅黑"/>
              </a:rPr>
              <a:t>研究成果展示及其应用</a:t>
            </a:r>
            <a:endParaRPr lang="zh-CN" altLang="en-US" sz="2135" dirty="0">
              <a:solidFill>
                <a:srgbClr val="273355"/>
              </a:solidFill>
              <a:latin typeface="微软雅黑"/>
              <a:ea typeface="微软雅黑"/>
            </a:endParaRPr>
          </a:p>
        </p:txBody>
      </p:sp>
      <p:sp>
        <p:nvSpPr>
          <p:cNvPr id="19" name="文本框 6"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p:cNvSpPr txBox="1">
            <a:spLocks noChangeArrowheads="1"/>
          </p:cNvSpPr>
          <p:nvPr/>
        </p:nvSpPr>
        <p:spPr bwMode="auto">
          <a:xfrm>
            <a:off x="4789346" y="860247"/>
            <a:ext cx="261802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914400" fontAlgn="base">
              <a:spcBef>
                <a:spcPct val="0"/>
              </a:spcBef>
              <a:spcAft>
                <a:spcPct val="0"/>
              </a:spcAft>
              <a:defRPr/>
            </a:pPr>
            <a:r>
              <a:rPr lang="en-US" altLang="zh-CN" sz="800">
                <a:solidFill>
                  <a:srgbClr val="273355"/>
                </a:solidFill>
                <a:latin typeface="Calibri Light"/>
                <a:ea typeface="方正兰亭黑_GBK"/>
              </a:rPr>
              <a:t>BACKGROUND AND SIGNIFICANCE OF THE SELECTED TOPIC</a:t>
            </a:r>
            <a:endParaRPr lang="en-US" altLang="zh-CN" sz="800">
              <a:solidFill>
                <a:srgbClr val="273355"/>
              </a:solidFill>
              <a:latin typeface="Calibri Light"/>
              <a:ea typeface="方正兰亭黑_GBK"/>
            </a:endParaRPr>
          </a:p>
        </p:txBody>
      </p:sp>
      <p:cxnSp>
        <p:nvCxnSpPr>
          <p:cNvPr id="20" name="直接连接符 19" descr="e7d195523061f1c09e9d68d7cf438b91ef959ecb14fc25d26BBA7F7DBC18E55DFF4014AF651F0BF2569D4B6C1DA7F1A4683A481403BD872FC687266AD13265C1DE7C373772FD8728ABDD69ADD03BFF5BE2862BC891DBB79EEBC94C9DFDC16E04954ED45554D0F6FE8331708ABC4FEC3D44E4750B2445BF76F30C399F0AE1E8D2CAFA469BFF6E14A2A3EF8352258366A5"/>
          <p:cNvCxnSpPr/>
          <p:nvPr/>
        </p:nvCxnSpPr>
        <p:spPr>
          <a:xfrm>
            <a:off x="6017395" y="1107744"/>
            <a:ext cx="161925"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right)">
                                      <p:cBhvr>
                                        <p:cTn id="11" dur="500"/>
                                        <p:tgtEl>
                                          <p:spTgt spid="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left)">
                                      <p:cBhvr>
                                        <p:cTn id="28" dur="500"/>
                                        <p:tgtEl>
                                          <p:spTgt spid="10"/>
                                        </p:tgtEl>
                                      </p:cBhvr>
                                    </p:animEffect>
                                  </p:childTnLst>
                                </p:cTn>
                              </p:par>
                            </p:childTnLst>
                          </p:cTn>
                        </p:par>
                        <p:par>
                          <p:cTn id="29" fill="hold">
                            <p:stCondLst>
                              <p:cond delay="2000"/>
                            </p:stCondLst>
                            <p:childTnLst>
                              <p:par>
                                <p:cTn id="30" presetID="22" presetClass="entr" presetSubtype="1"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up)">
                                      <p:cBhvr>
                                        <p:cTn id="32" dur="500"/>
                                        <p:tgtEl>
                                          <p:spTgt spid="12"/>
                                        </p:tgtEl>
                                      </p:cBhvr>
                                    </p:animEffect>
                                  </p:childTnLst>
                                </p:cTn>
                              </p:par>
                            </p:childTnLst>
                          </p:cTn>
                        </p:par>
                        <p:par>
                          <p:cTn id="33" fill="hold">
                            <p:stCondLst>
                              <p:cond delay="2500"/>
                            </p:stCondLst>
                            <p:childTnLst>
                              <p:par>
                                <p:cTn id="34" presetID="22" presetClass="entr" presetSubtype="2"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right)">
                                      <p:cBhvr>
                                        <p:cTn id="36" dur="500"/>
                                        <p:tgtEl>
                                          <p:spTgt spid="11"/>
                                        </p:tgtEl>
                                      </p:cBhvr>
                                    </p:animEffect>
                                  </p:childTnLst>
                                </p:cTn>
                              </p:par>
                            </p:childTnLst>
                          </p:cTn>
                        </p:par>
                        <p:par>
                          <p:cTn id="37" fill="hold">
                            <p:stCondLst>
                              <p:cond delay="3000"/>
                            </p:stCondLst>
                            <p:childTnLst>
                              <p:par>
                                <p:cTn id="38" presetID="22" presetClass="entr" presetSubtype="8" fill="hold" grpId="0" nodeType="after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ipe(left)">
                                      <p:cBhvr>
                                        <p:cTn id="40" dur="500"/>
                                        <p:tgtEl>
                                          <p:spTgt spid="13"/>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wipe(left)">
                                      <p:cBhvr>
                                        <p:cTn id="43" dur="500"/>
                                        <p:tgtEl>
                                          <p:spTgt spid="15"/>
                                        </p:tgtEl>
                                      </p:cBhvr>
                                    </p:animEffect>
                                  </p:childTnLst>
                                </p:cTn>
                              </p:par>
                            </p:childTnLst>
                          </p:cTn>
                        </p:par>
                        <p:par>
                          <p:cTn id="44" fill="hold">
                            <p:stCondLst>
                              <p:cond delay="3500"/>
                            </p:stCondLst>
                            <p:childTnLst>
                              <p:par>
                                <p:cTn id="45" presetID="22" presetClass="entr" presetSubtype="8" fill="hold" grpId="0" nodeType="after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left)">
                                      <p:cBhvr>
                                        <p:cTn id="47" dur="500"/>
                                        <p:tgtEl>
                                          <p:spTgt spid="14"/>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wipe(left)">
                                      <p:cBhvr>
                                        <p:cTn id="50" dur="500"/>
                                        <p:tgtEl>
                                          <p:spTgt spid="16"/>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wipe(left)">
                                      <p:cBhvr>
                                        <p:cTn id="5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8" grpId="0"/>
      <p:bldP spid="9" grpId="0"/>
      <p:bldP spid="10" grpId="0"/>
      <p:bldP spid="11" grpId="0" animBg="1"/>
      <p:bldP spid="12" grpId="0" animBg="1"/>
      <p:bldP spid="13" grpId="0" animBg="1"/>
      <p:bldP spid="14" grpId="0"/>
      <p:bldP spid="15" grpId="0"/>
      <p:bldP spid="16" grpId="0"/>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3795679" y="1791598"/>
            <a:ext cx="6803600" cy="1118845"/>
          </a:xfrm>
          <a:prstGeom prst="rect">
            <a:avLst/>
          </a:prstGeom>
          <a:solidFill>
            <a:srgbClr val="FFC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5" tIns="45721" rIns="91445" bIns="45721" rtlCol="0" anchor="ctr"/>
          <a:lstStyle/>
          <a:p>
            <a:pPr algn="ctr" defTabSz="1219200"/>
            <a:endParaRPr lang="zh-CN" altLang="en-US" sz="2400">
              <a:solidFill>
                <a:prstClr val="white"/>
              </a:solidFill>
              <a:latin typeface="微软雅黑" panose="020B0503020204020204" pitchFamily="34" charset="-122"/>
              <a:ea typeface="微软雅黑" panose="020B0503020204020204" pitchFamily="34" charset="-122"/>
            </a:endParaRPr>
          </a:p>
        </p:txBody>
      </p:sp>
      <p:sp>
        <p:nvSpPr>
          <p:cNvPr id="29" name="矩形 28"/>
          <p:cNvSpPr/>
          <p:nvPr/>
        </p:nvSpPr>
        <p:spPr>
          <a:xfrm>
            <a:off x="4871007" y="1574062"/>
            <a:ext cx="4686911" cy="4366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5" tIns="45721" rIns="91445" bIns="45721" rtlCol="0" anchor="ctr"/>
          <a:lstStyle/>
          <a:p>
            <a:pPr algn="ctr" defTabSz="1219200"/>
            <a:r>
              <a:rPr lang="zh-CN" altLang="en-US" sz="1865" dirty="0">
                <a:solidFill>
                  <a:prstClr val="white"/>
                </a:solidFill>
                <a:latin typeface="微软雅黑" panose="020B0503020204020204" pitchFamily="34" charset="-122"/>
                <a:ea typeface="微软雅黑" panose="020B0503020204020204" pitchFamily="34" charset="-122"/>
              </a:rPr>
              <a:t>点击添加标题</a:t>
            </a:r>
            <a:endParaRPr lang="zh-CN" altLang="en-US" sz="1865" dirty="0">
              <a:solidFill>
                <a:prstClr val="white"/>
              </a:solidFill>
              <a:latin typeface="微软雅黑" panose="020B0503020204020204" pitchFamily="34" charset="-122"/>
              <a:ea typeface="微软雅黑" panose="020B0503020204020204" pitchFamily="34" charset="-122"/>
            </a:endParaRPr>
          </a:p>
        </p:txBody>
      </p:sp>
      <p:sp>
        <p:nvSpPr>
          <p:cNvPr id="30" name="六边形 29"/>
          <p:cNvSpPr/>
          <p:nvPr/>
        </p:nvSpPr>
        <p:spPr>
          <a:xfrm>
            <a:off x="1204838" y="3234261"/>
            <a:ext cx="1587263" cy="1368152"/>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5" tIns="45721" rIns="91445" bIns="45721" rtlCol="0" anchor="ctr"/>
          <a:lstStyle/>
          <a:p>
            <a:pPr algn="ctr" defTabSz="1219200"/>
            <a:r>
              <a:rPr lang="zh-CN" altLang="en-US" sz="3200" dirty="0">
                <a:solidFill>
                  <a:prstClr val="white"/>
                </a:solidFill>
                <a:latin typeface="微软雅黑" panose="020B0503020204020204" pitchFamily="34" charset="-122"/>
                <a:ea typeface="微软雅黑" panose="020B0503020204020204" pitchFamily="34" charset="-122"/>
              </a:rPr>
              <a:t>添加内容</a:t>
            </a:r>
            <a:endParaRPr lang="zh-CN" altLang="en-US" sz="3200" dirty="0">
              <a:solidFill>
                <a:prstClr val="white"/>
              </a:solidFill>
              <a:latin typeface="微软雅黑" panose="020B0503020204020204" pitchFamily="34" charset="-122"/>
              <a:ea typeface="微软雅黑" panose="020B0503020204020204" pitchFamily="34" charset="-122"/>
            </a:endParaRPr>
          </a:p>
        </p:txBody>
      </p:sp>
      <p:cxnSp>
        <p:nvCxnSpPr>
          <p:cNvPr id="31" name="直接箭头连接符 30"/>
          <p:cNvCxnSpPr>
            <a:stCxn id="30" idx="5"/>
            <a:endCxn id="28" idx="1"/>
          </p:cNvCxnSpPr>
          <p:nvPr/>
        </p:nvCxnSpPr>
        <p:spPr>
          <a:xfrm flipV="1">
            <a:off x="2450063" y="2351021"/>
            <a:ext cx="1345616" cy="883241"/>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30" idx="0"/>
            <a:endCxn id="35" idx="1"/>
          </p:cNvCxnSpPr>
          <p:nvPr/>
        </p:nvCxnSpPr>
        <p:spPr>
          <a:xfrm flipV="1">
            <a:off x="2792100" y="3915449"/>
            <a:ext cx="1003579" cy="2888"/>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30" idx="1"/>
            <a:endCxn id="38" idx="1"/>
          </p:cNvCxnSpPr>
          <p:nvPr/>
        </p:nvCxnSpPr>
        <p:spPr>
          <a:xfrm>
            <a:off x="2450063" y="4602414"/>
            <a:ext cx="1345616" cy="905385"/>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189733" y="2153932"/>
            <a:ext cx="6049460" cy="599782"/>
          </a:xfrm>
          <a:prstGeom prst="rect">
            <a:avLst/>
          </a:prstGeom>
          <a:noFill/>
        </p:spPr>
        <p:txBody>
          <a:bodyPr wrap="square" lIns="91445" tIns="45721" rIns="91445" bIns="45721" rtlCol="0">
            <a:spAutoFit/>
          </a:bodyPr>
          <a:lstStyle/>
          <a:p>
            <a:pPr defTabSz="1219200">
              <a:lnSpc>
                <a:spcPct val="130000"/>
              </a:lnSpc>
            </a:pPr>
            <a:r>
              <a:rPr lang="zh-CN" altLang="en-US" sz="1335" dirty="0">
                <a:solidFill>
                  <a:prstClr val="black">
                    <a:lumMod val="75000"/>
                    <a:lumOff val="25000"/>
                  </a:prstClr>
                </a:solidFill>
                <a:latin typeface="微软雅黑" panose="020B0503020204020204" pitchFamily="34" charset="-122"/>
                <a:ea typeface="微软雅黑" panose="020B0503020204020204" pitchFamily="34" charset="-122"/>
              </a:rPr>
              <a:t>单击此处添加文本单击此处添加文本单击此处添加文本单击此处添加文本单击此处添加文本单击此处添加文本单击此处添加文本</a:t>
            </a:r>
            <a:endParaRPr lang="en-US" altLang="zh-CN" sz="1335"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5" name="矩形 34"/>
          <p:cNvSpPr/>
          <p:nvPr/>
        </p:nvSpPr>
        <p:spPr>
          <a:xfrm>
            <a:off x="3795679" y="3356027"/>
            <a:ext cx="6803600" cy="1118845"/>
          </a:xfrm>
          <a:prstGeom prst="rect">
            <a:avLst/>
          </a:prstGeom>
          <a:solidFill>
            <a:srgbClr val="FFC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5" tIns="45721" rIns="91445" bIns="45721" rtlCol="0" anchor="ctr"/>
          <a:lstStyle/>
          <a:p>
            <a:pPr algn="ctr" defTabSz="1219200"/>
            <a:endParaRPr lang="zh-CN" altLang="en-US" sz="2400">
              <a:solidFill>
                <a:prstClr val="white"/>
              </a:solidFill>
              <a:latin typeface="微软雅黑" panose="020B0503020204020204" pitchFamily="34" charset="-122"/>
              <a:ea typeface="微软雅黑" panose="020B0503020204020204" pitchFamily="34" charset="-122"/>
            </a:endParaRPr>
          </a:p>
        </p:txBody>
      </p:sp>
      <p:sp>
        <p:nvSpPr>
          <p:cNvPr id="36" name="矩形 35"/>
          <p:cNvSpPr/>
          <p:nvPr/>
        </p:nvSpPr>
        <p:spPr>
          <a:xfrm>
            <a:off x="4871007" y="3148734"/>
            <a:ext cx="4686911" cy="4366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5" tIns="45721" rIns="91445" bIns="45721" rtlCol="0" anchor="ctr"/>
          <a:lstStyle/>
          <a:p>
            <a:pPr algn="ctr" defTabSz="1219200"/>
            <a:r>
              <a:rPr lang="zh-CN" altLang="en-US" sz="1865">
                <a:solidFill>
                  <a:prstClr val="white"/>
                </a:solidFill>
                <a:latin typeface="微软雅黑" panose="020B0503020204020204" pitchFamily="34" charset="-122"/>
                <a:ea typeface="微软雅黑" panose="020B0503020204020204" pitchFamily="34" charset="-122"/>
              </a:rPr>
              <a:t>点击添加标题</a:t>
            </a:r>
            <a:endParaRPr lang="zh-CN" altLang="en-US" sz="1865">
              <a:solidFill>
                <a:prstClr val="white"/>
              </a:solidFill>
              <a:latin typeface="微软雅黑" panose="020B0503020204020204" pitchFamily="34" charset="-122"/>
              <a:ea typeface="微软雅黑" panose="020B0503020204020204" pitchFamily="34" charset="-122"/>
            </a:endParaRPr>
          </a:p>
        </p:txBody>
      </p:sp>
      <p:sp>
        <p:nvSpPr>
          <p:cNvPr id="37" name="TextBox 36"/>
          <p:cNvSpPr txBox="1"/>
          <p:nvPr/>
        </p:nvSpPr>
        <p:spPr>
          <a:xfrm>
            <a:off x="4189733" y="3742361"/>
            <a:ext cx="6049460" cy="599782"/>
          </a:xfrm>
          <a:prstGeom prst="rect">
            <a:avLst/>
          </a:prstGeom>
          <a:noFill/>
        </p:spPr>
        <p:txBody>
          <a:bodyPr wrap="square" lIns="91445" tIns="45721" rIns="91445" bIns="45721" rtlCol="0">
            <a:spAutoFit/>
          </a:bodyPr>
          <a:lstStyle/>
          <a:p>
            <a:pPr defTabSz="1219200">
              <a:lnSpc>
                <a:spcPct val="130000"/>
              </a:lnSpc>
            </a:pPr>
            <a:r>
              <a:rPr lang="zh-CN" altLang="en-US" sz="1335" dirty="0">
                <a:solidFill>
                  <a:prstClr val="black">
                    <a:lumMod val="75000"/>
                    <a:lumOff val="25000"/>
                  </a:prstClr>
                </a:solidFill>
                <a:latin typeface="微软雅黑" panose="020B0503020204020204" pitchFamily="34" charset="-122"/>
                <a:ea typeface="微软雅黑" panose="020B0503020204020204" pitchFamily="34" charset="-122"/>
              </a:rPr>
              <a:t>单击此处添加文本单击此处添加文本单击此处添加文本单击此处添加文本单击此处添加文本单击此处添加文本单击此处添加文本</a:t>
            </a:r>
            <a:endParaRPr lang="en-US" altLang="zh-CN" sz="1335"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8" name="矩形 37"/>
          <p:cNvSpPr/>
          <p:nvPr/>
        </p:nvSpPr>
        <p:spPr>
          <a:xfrm>
            <a:off x="3795679" y="4948376"/>
            <a:ext cx="6803600" cy="1118845"/>
          </a:xfrm>
          <a:prstGeom prst="rect">
            <a:avLst/>
          </a:prstGeom>
          <a:solidFill>
            <a:srgbClr val="FFC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5" tIns="45721" rIns="91445" bIns="45721" rtlCol="0" anchor="ctr"/>
          <a:lstStyle/>
          <a:p>
            <a:pPr algn="ctr" defTabSz="1219200"/>
            <a:endParaRPr lang="zh-CN" altLang="en-US" sz="2400">
              <a:solidFill>
                <a:prstClr val="white"/>
              </a:solidFill>
              <a:latin typeface="微软雅黑" panose="020B0503020204020204" pitchFamily="34" charset="-122"/>
              <a:ea typeface="微软雅黑" panose="020B0503020204020204" pitchFamily="34" charset="-122"/>
            </a:endParaRPr>
          </a:p>
        </p:txBody>
      </p:sp>
      <p:sp>
        <p:nvSpPr>
          <p:cNvPr id="39" name="矩形 38"/>
          <p:cNvSpPr/>
          <p:nvPr/>
        </p:nvSpPr>
        <p:spPr>
          <a:xfrm>
            <a:off x="4871007" y="4741084"/>
            <a:ext cx="4686911" cy="4366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5" tIns="45721" rIns="91445" bIns="45721" rtlCol="0" anchor="ctr"/>
          <a:lstStyle/>
          <a:p>
            <a:pPr algn="ctr" defTabSz="1219200"/>
            <a:r>
              <a:rPr lang="zh-CN" altLang="en-US" sz="1865">
                <a:solidFill>
                  <a:prstClr val="white"/>
                </a:solidFill>
                <a:latin typeface="微软雅黑" panose="020B0503020204020204" pitchFamily="34" charset="-122"/>
                <a:ea typeface="微软雅黑" panose="020B0503020204020204" pitchFamily="34" charset="-122"/>
              </a:rPr>
              <a:t>点击添加标题</a:t>
            </a:r>
            <a:endParaRPr lang="zh-CN" altLang="en-US" sz="1865">
              <a:solidFill>
                <a:prstClr val="white"/>
              </a:solidFill>
              <a:latin typeface="微软雅黑" panose="020B0503020204020204" pitchFamily="34" charset="-122"/>
              <a:ea typeface="微软雅黑" panose="020B0503020204020204" pitchFamily="34" charset="-122"/>
            </a:endParaRPr>
          </a:p>
        </p:txBody>
      </p:sp>
      <p:sp>
        <p:nvSpPr>
          <p:cNvPr id="40" name="TextBox 39"/>
          <p:cNvSpPr txBox="1"/>
          <p:nvPr/>
        </p:nvSpPr>
        <p:spPr>
          <a:xfrm>
            <a:off x="4189733" y="5334711"/>
            <a:ext cx="6049460" cy="599782"/>
          </a:xfrm>
          <a:prstGeom prst="rect">
            <a:avLst/>
          </a:prstGeom>
          <a:noFill/>
        </p:spPr>
        <p:txBody>
          <a:bodyPr wrap="square" lIns="91445" tIns="45721" rIns="91445" bIns="45721" rtlCol="0">
            <a:spAutoFit/>
          </a:bodyPr>
          <a:lstStyle/>
          <a:p>
            <a:pPr defTabSz="1219200">
              <a:lnSpc>
                <a:spcPct val="130000"/>
              </a:lnSpc>
            </a:pPr>
            <a:r>
              <a:rPr lang="zh-CN" altLang="en-US" sz="1335" dirty="0">
                <a:solidFill>
                  <a:prstClr val="black">
                    <a:lumMod val="75000"/>
                    <a:lumOff val="25000"/>
                  </a:prstClr>
                </a:solidFill>
                <a:latin typeface="微软雅黑" panose="020B0503020204020204" pitchFamily="34" charset="-122"/>
                <a:ea typeface="微软雅黑" panose="020B0503020204020204" pitchFamily="34" charset="-122"/>
              </a:rPr>
              <a:t>单击此处添加文本单击此处添加文本单击此处添加文本单击此处添加文本单击此处添加文本单击此处添加文本单击此处添加文本</a:t>
            </a:r>
            <a:endParaRPr lang="en-US" altLang="zh-CN" sz="1335"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6" name="文本框 5" descr="e7d195523061f1c09e9d68d7cf438b91ef959ecb14fc25d26BBA7F7DBC18E55DFF4014AF651F0BF2569D4B6C1DA7F1A4683A481403BD872FC687266AD13265C1DE7C373772FD8728ABDD69ADD03BFF5BE2862BC891DBB79E18FD61712FE23F670D602A332950CB5EC6E6732879E5EF3A14F9D4CF03EEDD9B1B11C039589F903859E45F1985EFBDDB2870384474B44C95"/>
          <p:cNvSpPr txBox="1">
            <a:spLocks noChangeArrowheads="1"/>
          </p:cNvSpPr>
          <p:nvPr/>
        </p:nvSpPr>
        <p:spPr bwMode="auto">
          <a:xfrm>
            <a:off x="4635459" y="451195"/>
            <a:ext cx="2925801" cy="42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914400" fontAlgn="base">
              <a:spcBef>
                <a:spcPct val="0"/>
              </a:spcBef>
              <a:spcAft>
                <a:spcPct val="0"/>
              </a:spcAft>
              <a:defRPr/>
            </a:pPr>
            <a:r>
              <a:rPr lang="zh-CN" altLang="en-US" sz="2135" dirty="0">
                <a:solidFill>
                  <a:srgbClr val="273355"/>
                </a:solidFill>
                <a:latin typeface="微软雅黑"/>
                <a:ea typeface="微软雅黑"/>
              </a:rPr>
              <a:t>研究成果展示及其应用</a:t>
            </a:r>
            <a:endParaRPr lang="zh-CN" altLang="en-US" sz="2135" dirty="0">
              <a:solidFill>
                <a:srgbClr val="273355"/>
              </a:solidFill>
              <a:latin typeface="微软雅黑"/>
              <a:ea typeface="微软雅黑"/>
            </a:endParaRPr>
          </a:p>
        </p:txBody>
      </p:sp>
      <p:sp>
        <p:nvSpPr>
          <p:cNvPr id="17" name="文本框 6"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p:cNvSpPr txBox="1">
            <a:spLocks noChangeArrowheads="1"/>
          </p:cNvSpPr>
          <p:nvPr/>
        </p:nvSpPr>
        <p:spPr bwMode="auto">
          <a:xfrm>
            <a:off x="4789346" y="860247"/>
            <a:ext cx="261802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914400" fontAlgn="base">
              <a:spcBef>
                <a:spcPct val="0"/>
              </a:spcBef>
              <a:spcAft>
                <a:spcPct val="0"/>
              </a:spcAft>
              <a:defRPr/>
            </a:pPr>
            <a:r>
              <a:rPr lang="en-US" altLang="zh-CN" sz="800">
                <a:solidFill>
                  <a:srgbClr val="273355"/>
                </a:solidFill>
                <a:latin typeface="Calibri Light"/>
                <a:ea typeface="方正兰亭黑_GBK"/>
              </a:rPr>
              <a:t>BACKGROUND AND SIGNIFICANCE OF THE SELECTED TOPIC</a:t>
            </a:r>
            <a:endParaRPr lang="en-US" altLang="zh-CN" sz="800">
              <a:solidFill>
                <a:srgbClr val="273355"/>
              </a:solidFill>
              <a:latin typeface="Calibri Light"/>
              <a:ea typeface="方正兰亭黑_GBK"/>
            </a:endParaRPr>
          </a:p>
        </p:txBody>
      </p:sp>
      <p:cxnSp>
        <p:nvCxnSpPr>
          <p:cNvPr id="18" name="直接连接符 17" descr="e7d195523061f1c09e9d68d7cf438b91ef959ecb14fc25d26BBA7F7DBC18E55DFF4014AF651F0BF2569D4B6C1DA7F1A4683A481403BD872FC687266AD13265C1DE7C373772FD8728ABDD69ADD03BFF5BE2862BC891DBB79EEBC94C9DFDC16E04954ED45554D0F6FE8331708ABC4FEC3D44E4750B2445BF76F30C399F0AE1E8D2CAFA469BFF6E14A2A3EF8352258366A5"/>
          <p:cNvCxnSpPr/>
          <p:nvPr/>
        </p:nvCxnSpPr>
        <p:spPr>
          <a:xfrm>
            <a:off x="6017395" y="1107744"/>
            <a:ext cx="161925"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500"/>
                                            <p:tgtEl>
                                              <p:spTgt spid="31"/>
                                            </p:tgtEl>
                                          </p:cBhvr>
                                        </p:animEffect>
                                      </p:childTnLst>
                                    </p:cTn>
                                  </p:par>
                                  <p:par>
                                    <p:cTn id="12" presetID="22" presetClass="entr" presetSubtype="8" fill="hold" nodeType="with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wipe(left)">
                                          <p:cBhvr>
                                            <p:cTn id="14" dur="500"/>
                                            <p:tgtEl>
                                              <p:spTgt spid="32"/>
                                            </p:tgtEl>
                                          </p:cBhvr>
                                        </p:animEffect>
                                      </p:childTnLst>
                                    </p:cTn>
                                  </p:par>
                                  <p:par>
                                    <p:cTn id="15" presetID="22" presetClass="entr" presetSubtype="8" fill="hold" nodeType="with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wipe(left)">
                                          <p:cBhvr>
                                            <p:cTn id="17" dur="500"/>
                                            <p:tgtEl>
                                              <p:spTgt spid="33"/>
                                            </p:tgtEl>
                                          </p:cBhvr>
                                        </p:animEffect>
                                      </p:childTnLst>
                                    </p:cTn>
                                  </p:par>
                                </p:childTnLst>
                              </p:cTn>
                            </p:par>
                            <p:par>
                              <p:cTn id="18" fill="hold">
                                <p:stCondLst>
                                  <p:cond delay="1000"/>
                                </p:stCondLst>
                                <p:childTnLst>
                                  <p:par>
                                    <p:cTn id="19" presetID="16" presetClass="entr" presetSubtype="37" fill="hold" grpId="0" nodeType="after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barn(outVertical)">
                                          <p:cBhvr>
                                            <p:cTn id="21" dur="500"/>
                                            <p:tgtEl>
                                              <p:spTgt spid="29"/>
                                            </p:tgtEl>
                                          </p:cBhvr>
                                        </p:animEffect>
                                      </p:childTnLst>
                                    </p:cTn>
                                  </p:par>
                                </p:childTnLst>
                              </p:cTn>
                            </p:par>
                            <p:par>
                              <p:cTn id="22" fill="hold">
                                <p:stCondLst>
                                  <p:cond delay="1500"/>
                                </p:stCondLst>
                                <p:childTnLst>
                                  <p:par>
                                    <p:cTn id="23" presetID="2" presetClass="entr" presetSubtype="1" fill="hold" grpId="0" nodeType="afterEffect" p14:presetBounceEnd="50000">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14:bounceEnd="50000">
                                          <p:cBhvr additive="base">
                                            <p:cTn id="25" dur="500" fill="hold"/>
                                            <p:tgtEl>
                                              <p:spTgt spid="28"/>
                                            </p:tgtEl>
                                            <p:attrNameLst>
                                              <p:attrName>ppt_x</p:attrName>
                                            </p:attrNameLst>
                                          </p:cBhvr>
                                          <p:tavLst>
                                            <p:tav tm="0">
                                              <p:val>
                                                <p:strVal val="#ppt_x"/>
                                              </p:val>
                                            </p:tav>
                                            <p:tav tm="100000">
                                              <p:val>
                                                <p:strVal val="#ppt_x"/>
                                              </p:val>
                                            </p:tav>
                                          </p:tavLst>
                                        </p:anim>
                                        <p:anim calcmode="lin" valueType="num" p14:bounceEnd="50000">
                                          <p:cBhvr additive="base">
                                            <p:cTn id="26" dur="500" fill="hold"/>
                                            <p:tgtEl>
                                              <p:spTgt spid="28"/>
                                            </p:tgtEl>
                                            <p:attrNameLst>
                                              <p:attrName>ppt_y</p:attrName>
                                            </p:attrNameLst>
                                          </p:cBhvr>
                                          <p:tavLst>
                                            <p:tav tm="0">
                                              <p:val>
                                                <p:strVal val="0-#ppt_h/2"/>
                                              </p:val>
                                            </p:tav>
                                            <p:tav tm="100000">
                                              <p:val>
                                                <p:strVal val="#ppt_y"/>
                                              </p:val>
                                            </p:tav>
                                          </p:tavLst>
                                        </p:anim>
                                      </p:childTnLst>
                                    </p:cTn>
                                  </p:par>
                                </p:childTnLst>
                              </p:cTn>
                            </p:par>
                            <p:par>
                              <p:cTn id="27" fill="hold">
                                <p:stCondLst>
                                  <p:cond delay="2000"/>
                                </p:stCondLst>
                                <p:childTnLst>
                                  <p:par>
                                    <p:cTn id="28" presetID="22" presetClass="entr" presetSubtype="8" fill="hold" grpId="0" nodeType="afterEffect">
                                      <p:stCondLst>
                                        <p:cond delay="0"/>
                                      </p:stCondLst>
                                      <p:iterate type="lt">
                                        <p:tmPct val="30000"/>
                                      </p:iterate>
                                      <p:childTnLst>
                                        <p:set>
                                          <p:cBhvr>
                                            <p:cTn id="29" dur="1" fill="hold">
                                              <p:stCondLst>
                                                <p:cond delay="0"/>
                                              </p:stCondLst>
                                            </p:cTn>
                                            <p:tgtEl>
                                              <p:spTgt spid="34"/>
                                            </p:tgtEl>
                                            <p:attrNameLst>
                                              <p:attrName>style.visibility</p:attrName>
                                            </p:attrNameLst>
                                          </p:cBhvr>
                                          <p:to>
                                            <p:strVal val="visible"/>
                                          </p:to>
                                        </p:set>
                                        <p:animEffect transition="in" filter="wipe(left)">
                                          <p:cBhvr>
                                            <p:cTn id="30" dur="100"/>
                                            <p:tgtEl>
                                              <p:spTgt spid="34"/>
                                            </p:tgtEl>
                                          </p:cBhvr>
                                        </p:animEffect>
                                      </p:childTnLst>
                                    </p:cTn>
                                  </p:par>
                                  <p:par>
                                    <p:cTn id="31" presetID="36" presetClass="emph" presetSubtype="0" fill="hold" grpId="1" nodeType="withEffect">
                                      <p:stCondLst>
                                        <p:cond delay="0"/>
                                      </p:stCondLst>
                                      <p:iterate type="lt">
                                        <p:tmPct val="30000"/>
                                      </p:iterate>
                                      <p:childTnLst>
                                        <p:animScale>
                                          <p:cBhvr>
                                            <p:cTn id="32" dur="50" autoRev="1" fill="hold">
                                              <p:stCondLst>
                                                <p:cond delay="0"/>
                                              </p:stCondLst>
                                            </p:cTn>
                                            <p:tgtEl>
                                              <p:spTgt spid="34"/>
                                            </p:tgtEl>
                                          </p:cBhvr>
                                          <p:to x="80000" y="100000"/>
                                        </p:animScale>
                                        <p:anim by="(#ppt_w*0.10)" calcmode="lin" valueType="num">
                                          <p:cBhvr>
                                            <p:cTn id="33" dur="50" autoRev="1" fill="hold">
                                              <p:stCondLst>
                                                <p:cond delay="0"/>
                                              </p:stCondLst>
                                            </p:cTn>
                                            <p:tgtEl>
                                              <p:spTgt spid="34"/>
                                            </p:tgtEl>
                                            <p:attrNameLst>
                                              <p:attrName>ppt_x</p:attrName>
                                            </p:attrNameLst>
                                          </p:cBhvr>
                                        </p:anim>
                                        <p:anim by="(-#ppt_w*0.10)" calcmode="lin" valueType="num">
                                          <p:cBhvr>
                                            <p:cTn id="34" dur="50" autoRev="1" fill="hold">
                                              <p:stCondLst>
                                                <p:cond delay="0"/>
                                              </p:stCondLst>
                                            </p:cTn>
                                            <p:tgtEl>
                                              <p:spTgt spid="34"/>
                                            </p:tgtEl>
                                            <p:attrNameLst>
                                              <p:attrName>ppt_y</p:attrName>
                                            </p:attrNameLst>
                                          </p:cBhvr>
                                        </p:anim>
                                        <p:animRot by="-480000">
                                          <p:cBhvr>
                                            <p:cTn id="35" dur="50" autoRev="1" fill="hold">
                                              <p:stCondLst>
                                                <p:cond delay="0"/>
                                              </p:stCondLst>
                                            </p:cTn>
                                            <p:tgtEl>
                                              <p:spTgt spid="34"/>
                                            </p:tgtEl>
                                            <p:attrNameLst>
                                              <p:attrName>r</p:attrName>
                                            </p:attrNameLst>
                                          </p:cBhvr>
                                        </p:animRot>
                                      </p:childTnLst>
                                    </p:cTn>
                                  </p:par>
                                </p:childTnLst>
                              </p:cTn>
                            </p:par>
                            <p:par>
                              <p:cTn id="36" fill="hold">
                                <p:stCondLst>
                                  <p:cond delay="3750"/>
                                </p:stCondLst>
                                <p:childTnLst>
                                  <p:par>
                                    <p:cTn id="37" presetID="16" presetClass="entr" presetSubtype="37" fill="hold" grpId="0" nodeType="after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barn(outVertical)">
                                          <p:cBhvr>
                                            <p:cTn id="39" dur="500"/>
                                            <p:tgtEl>
                                              <p:spTgt spid="36"/>
                                            </p:tgtEl>
                                          </p:cBhvr>
                                        </p:animEffect>
                                      </p:childTnLst>
                                    </p:cTn>
                                  </p:par>
                                </p:childTnLst>
                              </p:cTn>
                            </p:par>
                            <p:par>
                              <p:cTn id="40" fill="hold">
                                <p:stCondLst>
                                  <p:cond delay="4250"/>
                                </p:stCondLst>
                                <p:childTnLst>
                                  <p:par>
                                    <p:cTn id="41" presetID="2" presetClass="entr" presetSubtype="1" fill="hold" grpId="0" nodeType="afterEffect" p14:presetBounceEnd="50000">
                                      <p:stCondLst>
                                        <p:cond delay="0"/>
                                      </p:stCondLst>
                                      <p:childTnLst>
                                        <p:set>
                                          <p:cBhvr>
                                            <p:cTn id="42" dur="1" fill="hold">
                                              <p:stCondLst>
                                                <p:cond delay="0"/>
                                              </p:stCondLst>
                                            </p:cTn>
                                            <p:tgtEl>
                                              <p:spTgt spid="35"/>
                                            </p:tgtEl>
                                            <p:attrNameLst>
                                              <p:attrName>style.visibility</p:attrName>
                                            </p:attrNameLst>
                                          </p:cBhvr>
                                          <p:to>
                                            <p:strVal val="visible"/>
                                          </p:to>
                                        </p:set>
                                        <p:anim calcmode="lin" valueType="num" p14:bounceEnd="50000">
                                          <p:cBhvr additive="base">
                                            <p:cTn id="43" dur="500" fill="hold"/>
                                            <p:tgtEl>
                                              <p:spTgt spid="35"/>
                                            </p:tgtEl>
                                            <p:attrNameLst>
                                              <p:attrName>ppt_x</p:attrName>
                                            </p:attrNameLst>
                                          </p:cBhvr>
                                          <p:tavLst>
                                            <p:tav tm="0">
                                              <p:val>
                                                <p:strVal val="#ppt_x"/>
                                              </p:val>
                                            </p:tav>
                                            <p:tav tm="100000">
                                              <p:val>
                                                <p:strVal val="#ppt_x"/>
                                              </p:val>
                                            </p:tav>
                                          </p:tavLst>
                                        </p:anim>
                                        <p:anim calcmode="lin" valueType="num" p14:bounceEnd="50000">
                                          <p:cBhvr additive="base">
                                            <p:cTn id="44" dur="500" fill="hold"/>
                                            <p:tgtEl>
                                              <p:spTgt spid="35"/>
                                            </p:tgtEl>
                                            <p:attrNameLst>
                                              <p:attrName>ppt_y</p:attrName>
                                            </p:attrNameLst>
                                          </p:cBhvr>
                                          <p:tavLst>
                                            <p:tav tm="0">
                                              <p:val>
                                                <p:strVal val="0-#ppt_h/2"/>
                                              </p:val>
                                            </p:tav>
                                            <p:tav tm="100000">
                                              <p:val>
                                                <p:strVal val="#ppt_y"/>
                                              </p:val>
                                            </p:tav>
                                          </p:tavLst>
                                        </p:anim>
                                      </p:childTnLst>
                                    </p:cTn>
                                  </p:par>
                                </p:childTnLst>
                              </p:cTn>
                            </p:par>
                            <p:par>
                              <p:cTn id="45" fill="hold">
                                <p:stCondLst>
                                  <p:cond delay="4750"/>
                                </p:stCondLst>
                                <p:childTnLst>
                                  <p:par>
                                    <p:cTn id="46" presetID="22" presetClass="entr" presetSubtype="8" fill="hold" grpId="0" nodeType="afterEffect">
                                      <p:stCondLst>
                                        <p:cond delay="0"/>
                                      </p:stCondLst>
                                      <p:iterate type="lt">
                                        <p:tmPct val="30000"/>
                                      </p:iterate>
                                      <p:childTnLst>
                                        <p:set>
                                          <p:cBhvr>
                                            <p:cTn id="47" dur="1" fill="hold">
                                              <p:stCondLst>
                                                <p:cond delay="0"/>
                                              </p:stCondLst>
                                            </p:cTn>
                                            <p:tgtEl>
                                              <p:spTgt spid="37"/>
                                            </p:tgtEl>
                                            <p:attrNameLst>
                                              <p:attrName>style.visibility</p:attrName>
                                            </p:attrNameLst>
                                          </p:cBhvr>
                                          <p:to>
                                            <p:strVal val="visible"/>
                                          </p:to>
                                        </p:set>
                                        <p:animEffect transition="in" filter="wipe(left)">
                                          <p:cBhvr>
                                            <p:cTn id="48" dur="100"/>
                                            <p:tgtEl>
                                              <p:spTgt spid="37"/>
                                            </p:tgtEl>
                                          </p:cBhvr>
                                        </p:animEffect>
                                      </p:childTnLst>
                                    </p:cTn>
                                  </p:par>
                                  <p:par>
                                    <p:cTn id="49" presetID="36" presetClass="emph" presetSubtype="0" fill="hold" grpId="1" nodeType="withEffect">
                                      <p:stCondLst>
                                        <p:cond delay="0"/>
                                      </p:stCondLst>
                                      <p:iterate type="lt">
                                        <p:tmPct val="30000"/>
                                      </p:iterate>
                                      <p:childTnLst>
                                        <p:animScale>
                                          <p:cBhvr>
                                            <p:cTn id="50" dur="50" autoRev="1" fill="hold">
                                              <p:stCondLst>
                                                <p:cond delay="0"/>
                                              </p:stCondLst>
                                            </p:cTn>
                                            <p:tgtEl>
                                              <p:spTgt spid="37"/>
                                            </p:tgtEl>
                                          </p:cBhvr>
                                          <p:to x="80000" y="100000"/>
                                        </p:animScale>
                                        <p:anim by="(#ppt_w*0.10)" calcmode="lin" valueType="num">
                                          <p:cBhvr>
                                            <p:cTn id="51" dur="50" autoRev="1" fill="hold">
                                              <p:stCondLst>
                                                <p:cond delay="0"/>
                                              </p:stCondLst>
                                            </p:cTn>
                                            <p:tgtEl>
                                              <p:spTgt spid="37"/>
                                            </p:tgtEl>
                                            <p:attrNameLst>
                                              <p:attrName>ppt_x</p:attrName>
                                            </p:attrNameLst>
                                          </p:cBhvr>
                                        </p:anim>
                                        <p:anim by="(-#ppt_w*0.10)" calcmode="lin" valueType="num">
                                          <p:cBhvr>
                                            <p:cTn id="52" dur="50" autoRev="1" fill="hold">
                                              <p:stCondLst>
                                                <p:cond delay="0"/>
                                              </p:stCondLst>
                                            </p:cTn>
                                            <p:tgtEl>
                                              <p:spTgt spid="37"/>
                                            </p:tgtEl>
                                            <p:attrNameLst>
                                              <p:attrName>ppt_y</p:attrName>
                                            </p:attrNameLst>
                                          </p:cBhvr>
                                        </p:anim>
                                        <p:animRot by="-480000">
                                          <p:cBhvr>
                                            <p:cTn id="53" dur="50" autoRev="1" fill="hold">
                                              <p:stCondLst>
                                                <p:cond delay="0"/>
                                              </p:stCondLst>
                                            </p:cTn>
                                            <p:tgtEl>
                                              <p:spTgt spid="37"/>
                                            </p:tgtEl>
                                            <p:attrNameLst>
                                              <p:attrName>r</p:attrName>
                                            </p:attrNameLst>
                                          </p:cBhvr>
                                        </p:animRot>
                                      </p:childTnLst>
                                    </p:cTn>
                                  </p:par>
                                </p:childTnLst>
                              </p:cTn>
                            </p:par>
                            <p:par>
                              <p:cTn id="54" fill="hold">
                                <p:stCondLst>
                                  <p:cond delay="6500"/>
                                </p:stCondLst>
                                <p:childTnLst>
                                  <p:par>
                                    <p:cTn id="55" presetID="16" presetClass="entr" presetSubtype="37" fill="hold" grpId="0" nodeType="after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barn(outVertical)">
                                          <p:cBhvr>
                                            <p:cTn id="57" dur="500"/>
                                            <p:tgtEl>
                                              <p:spTgt spid="39"/>
                                            </p:tgtEl>
                                          </p:cBhvr>
                                        </p:animEffect>
                                      </p:childTnLst>
                                    </p:cTn>
                                  </p:par>
                                </p:childTnLst>
                              </p:cTn>
                            </p:par>
                            <p:par>
                              <p:cTn id="58" fill="hold">
                                <p:stCondLst>
                                  <p:cond delay="7000"/>
                                </p:stCondLst>
                                <p:childTnLst>
                                  <p:par>
                                    <p:cTn id="59" presetID="2" presetClass="entr" presetSubtype="1" fill="hold" grpId="0" nodeType="afterEffect" p14:presetBounceEnd="50000">
                                      <p:stCondLst>
                                        <p:cond delay="0"/>
                                      </p:stCondLst>
                                      <p:childTnLst>
                                        <p:set>
                                          <p:cBhvr>
                                            <p:cTn id="60" dur="1" fill="hold">
                                              <p:stCondLst>
                                                <p:cond delay="0"/>
                                              </p:stCondLst>
                                            </p:cTn>
                                            <p:tgtEl>
                                              <p:spTgt spid="38"/>
                                            </p:tgtEl>
                                            <p:attrNameLst>
                                              <p:attrName>style.visibility</p:attrName>
                                            </p:attrNameLst>
                                          </p:cBhvr>
                                          <p:to>
                                            <p:strVal val="visible"/>
                                          </p:to>
                                        </p:set>
                                        <p:anim calcmode="lin" valueType="num" p14:bounceEnd="50000">
                                          <p:cBhvr additive="base">
                                            <p:cTn id="61" dur="500" fill="hold"/>
                                            <p:tgtEl>
                                              <p:spTgt spid="38"/>
                                            </p:tgtEl>
                                            <p:attrNameLst>
                                              <p:attrName>ppt_x</p:attrName>
                                            </p:attrNameLst>
                                          </p:cBhvr>
                                          <p:tavLst>
                                            <p:tav tm="0">
                                              <p:val>
                                                <p:strVal val="#ppt_x"/>
                                              </p:val>
                                            </p:tav>
                                            <p:tav tm="100000">
                                              <p:val>
                                                <p:strVal val="#ppt_x"/>
                                              </p:val>
                                            </p:tav>
                                          </p:tavLst>
                                        </p:anim>
                                        <p:anim calcmode="lin" valueType="num" p14:bounceEnd="50000">
                                          <p:cBhvr additive="base">
                                            <p:cTn id="62" dur="500" fill="hold"/>
                                            <p:tgtEl>
                                              <p:spTgt spid="38"/>
                                            </p:tgtEl>
                                            <p:attrNameLst>
                                              <p:attrName>ppt_y</p:attrName>
                                            </p:attrNameLst>
                                          </p:cBhvr>
                                          <p:tavLst>
                                            <p:tav tm="0">
                                              <p:val>
                                                <p:strVal val="0-#ppt_h/2"/>
                                              </p:val>
                                            </p:tav>
                                            <p:tav tm="100000">
                                              <p:val>
                                                <p:strVal val="#ppt_y"/>
                                              </p:val>
                                            </p:tav>
                                          </p:tavLst>
                                        </p:anim>
                                      </p:childTnLst>
                                    </p:cTn>
                                  </p:par>
                                </p:childTnLst>
                              </p:cTn>
                            </p:par>
                            <p:par>
                              <p:cTn id="63" fill="hold">
                                <p:stCondLst>
                                  <p:cond delay="7500"/>
                                </p:stCondLst>
                                <p:childTnLst>
                                  <p:par>
                                    <p:cTn id="64" presetID="22" presetClass="entr" presetSubtype="8" fill="hold" grpId="0" nodeType="afterEffect">
                                      <p:stCondLst>
                                        <p:cond delay="0"/>
                                      </p:stCondLst>
                                      <p:iterate type="lt">
                                        <p:tmPct val="30000"/>
                                      </p:iterate>
                                      <p:childTnLst>
                                        <p:set>
                                          <p:cBhvr>
                                            <p:cTn id="65" dur="1" fill="hold">
                                              <p:stCondLst>
                                                <p:cond delay="0"/>
                                              </p:stCondLst>
                                            </p:cTn>
                                            <p:tgtEl>
                                              <p:spTgt spid="40"/>
                                            </p:tgtEl>
                                            <p:attrNameLst>
                                              <p:attrName>style.visibility</p:attrName>
                                            </p:attrNameLst>
                                          </p:cBhvr>
                                          <p:to>
                                            <p:strVal val="visible"/>
                                          </p:to>
                                        </p:set>
                                        <p:animEffect transition="in" filter="wipe(left)">
                                          <p:cBhvr>
                                            <p:cTn id="66" dur="100"/>
                                            <p:tgtEl>
                                              <p:spTgt spid="40"/>
                                            </p:tgtEl>
                                          </p:cBhvr>
                                        </p:animEffect>
                                      </p:childTnLst>
                                    </p:cTn>
                                  </p:par>
                                  <p:par>
                                    <p:cTn id="67" presetID="36" presetClass="emph" presetSubtype="0" fill="hold" grpId="1" nodeType="withEffect">
                                      <p:stCondLst>
                                        <p:cond delay="0"/>
                                      </p:stCondLst>
                                      <p:iterate type="lt">
                                        <p:tmPct val="30000"/>
                                      </p:iterate>
                                      <p:childTnLst>
                                        <p:animScale>
                                          <p:cBhvr>
                                            <p:cTn id="68" dur="50" autoRev="1" fill="hold">
                                              <p:stCondLst>
                                                <p:cond delay="0"/>
                                              </p:stCondLst>
                                            </p:cTn>
                                            <p:tgtEl>
                                              <p:spTgt spid="40"/>
                                            </p:tgtEl>
                                          </p:cBhvr>
                                          <p:to x="80000" y="100000"/>
                                        </p:animScale>
                                        <p:anim by="(#ppt_w*0.10)" calcmode="lin" valueType="num">
                                          <p:cBhvr>
                                            <p:cTn id="69" dur="50" autoRev="1" fill="hold">
                                              <p:stCondLst>
                                                <p:cond delay="0"/>
                                              </p:stCondLst>
                                            </p:cTn>
                                            <p:tgtEl>
                                              <p:spTgt spid="40"/>
                                            </p:tgtEl>
                                            <p:attrNameLst>
                                              <p:attrName>ppt_x</p:attrName>
                                            </p:attrNameLst>
                                          </p:cBhvr>
                                        </p:anim>
                                        <p:anim by="(-#ppt_w*0.10)" calcmode="lin" valueType="num">
                                          <p:cBhvr>
                                            <p:cTn id="70" dur="50" autoRev="1" fill="hold">
                                              <p:stCondLst>
                                                <p:cond delay="0"/>
                                              </p:stCondLst>
                                            </p:cTn>
                                            <p:tgtEl>
                                              <p:spTgt spid="40"/>
                                            </p:tgtEl>
                                            <p:attrNameLst>
                                              <p:attrName>ppt_y</p:attrName>
                                            </p:attrNameLst>
                                          </p:cBhvr>
                                        </p:anim>
                                        <p:animRot by="-480000">
                                          <p:cBhvr>
                                            <p:cTn id="71" dur="50" autoRev="1" fill="hold">
                                              <p:stCondLst>
                                                <p:cond delay="0"/>
                                              </p:stCondLst>
                                            </p:cTn>
                                            <p:tgtEl>
                                              <p:spTgt spid="4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4" grpId="0"/>
          <p:bldP spid="34" grpId="1"/>
          <p:bldP spid="35" grpId="0" animBg="1"/>
          <p:bldP spid="36" grpId="0" animBg="1"/>
          <p:bldP spid="37" grpId="0"/>
          <p:bldP spid="37" grpId="1"/>
          <p:bldP spid="38" grpId="0" animBg="1"/>
          <p:bldP spid="39" grpId="0" animBg="1"/>
          <p:bldP spid="40" grpId="0"/>
          <p:bldP spid="40" grpId="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500"/>
                                            <p:tgtEl>
                                              <p:spTgt spid="31"/>
                                            </p:tgtEl>
                                          </p:cBhvr>
                                        </p:animEffect>
                                      </p:childTnLst>
                                    </p:cTn>
                                  </p:par>
                                  <p:par>
                                    <p:cTn id="12" presetID="22" presetClass="entr" presetSubtype="8" fill="hold" nodeType="with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wipe(left)">
                                          <p:cBhvr>
                                            <p:cTn id="14" dur="500"/>
                                            <p:tgtEl>
                                              <p:spTgt spid="32"/>
                                            </p:tgtEl>
                                          </p:cBhvr>
                                        </p:animEffect>
                                      </p:childTnLst>
                                    </p:cTn>
                                  </p:par>
                                  <p:par>
                                    <p:cTn id="15" presetID="22" presetClass="entr" presetSubtype="8" fill="hold" nodeType="with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wipe(left)">
                                          <p:cBhvr>
                                            <p:cTn id="17" dur="500"/>
                                            <p:tgtEl>
                                              <p:spTgt spid="33"/>
                                            </p:tgtEl>
                                          </p:cBhvr>
                                        </p:animEffect>
                                      </p:childTnLst>
                                    </p:cTn>
                                  </p:par>
                                </p:childTnLst>
                              </p:cTn>
                            </p:par>
                            <p:par>
                              <p:cTn id="18" fill="hold">
                                <p:stCondLst>
                                  <p:cond delay="1000"/>
                                </p:stCondLst>
                                <p:childTnLst>
                                  <p:par>
                                    <p:cTn id="19" presetID="16" presetClass="entr" presetSubtype="37" fill="hold" grpId="0" nodeType="after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barn(outVertical)">
                                          <p:cBhvr>
                                            <p:cTn id="21" dur="500"/>
                                            <p:tgtEl>
                                              <p:spTgt spid="29"/>
                                            </p:tgtEl>
                                          </p:cBhvr>
                                        </p:animEffect>
                                      </p:childTnLst>
                                    </p:cTn>
                                  </p:par>
                                </p:childTnLst>
                              </p:cTn>
                            </p:par>
                            <p:par>
                              <p:cTn id="22" fill="hold">
                                <p:stCondLst>
                                  <p:cond delay="1500"/>
                                </p:stCondLst>
                                <p:childTnLst>
                                  <p:par>
                                    <p:cTn id="23" presetID="2" presetClass="entr" presetSubtype="1"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additive="base">
                                            <p:cTn id="25" dur="500" fill="hold"/>
                                            <p:tgtEl>
                                              <p:spTgt spid="28"/>
                                            </p:tgtEl>
                                            <p:attrNameLst>
                                              <p:attrName>ppt_x</p:attrName>
                                            </p:attrNameLst>
                                          </p:cBhvr>
                                          <p:tavLst>
                                            <p:tav tm="0">
                                              <p:val>
                                                <p:strVal val="#ppt_x"/>
                                              </p:val>
                                            </p:tav>
                                            <p:tav tm="100000">
                                              <p:val>
                                                <p:strVal val="#ppt_x"/>
                                              </p:val>
                                            </p:tav>
                                          </p:tavLst>
                                        </p:anim>
                                        <p:anim calcmode="lin" valueType="num">
                                          <p:cBhvr additive="base">
                                            <p:cTn id="26" dur="500" fill="hold"/>
                                            <p:tgtEl>
                                              <p:spTgt spid="28"/>
                                            </p:tgtEl>
                                            <p:attrNameLst>
                                              <p:attrName>ppt_y</p:attrName>
                                            </p:attrNameLst>
                                          </p:cBhvr>
                                          <p:tavLst>
                                            <p:tav tm="0">
                                              <p:val>
                                                <p:strVal val="0-#ppt_h/2"/>
                                              </p:val>
                                            </p:tav>
                                            <p:tav tm="100000">
                                              <p:val>
                                                <p:strVal val="#ppt_y"/>
                                              </p:val>
                                            </p:tav>
                                          </p:tavLst>
                                        </p:anim>
                                      </p:childTnLst>
                                    </p:cTn>
                                  </p:par>
                                </p:childTnLst>
                              </p:cTn>
                            </p:par>
                            <p:par>
                              <p:cTn id="27" fill="hold">
                                <p:stCondLst>
                                  <p:cond delay="2000"/>
                                </p:stCondLst>
                                <p:childTnLst>
                                  <p:par>
                                    <p:cTn id="28" presetID="22" presetClass="entr" presetSubtype="8" fill="hold" grpId="0" nodeType="afterEffect">
                                      <p:stCondLst>
                                        <p:cond delay="0"/>
                                      </p:stCondLst>
                                      <p:iterate type="lt">
                                        <p:tmPct val="30000"/>
                                      </p:iterate>
                                      <p:childTnLst>
                                        <p:set>
                                          <p:cBhvr>
                                            <p:cTn id="29" dur="1" fill="hold">
                                              <p:stCondLst>
                                                <p:cond delay="0"/>
                                              </p:stCondLst>
                                            </p:cTn>
                                            <p:tgtEl>
                                              <p:spTgt spid="34"/>
                                            </p:tgtEl>
                                            <p:attrNameLst>
                                              <p:attrName>style.visibility</p:attrName>
                                            </p:attrNameLst>
                                          </p:cBhvr>
                                          <p:to>
                                            <p:strVal val="visible"/>
                                          </p:to>
                                        </p:set>
                                        <p:animEffect transition="in" filter="wipe(left)">
                                          <p:cBhvr>
                                            <p:cTn id="30" dur="100"/>
                                            <p:tgtEl>
                                              <p:spTgt spid="34"/>
                                            </p:tgtEl>
                                          </p:cBhvr>
                                        </p:animEffect>
                                      </p:childTnLst>
                                    </p:cTn>
                                  </p:par>
                                  <p:par>
                                    <p:cTn id="31" presetID="36" presetClass="emph" presetSubtype="0" fill="hold" grpId="1" nodeType="withEffect">
                                      <p:stCondLst>
                                        <p:cond delay="0"/>
                                      </p:stCondLst>
                                      <p:iterate type="lt">
                                        <p:tmPct val="30000"/>
                                      </p:iterate>
                                      <p:childTnLst>
                                        <p:animScale>
                                          <p:cBhvr>
                                            <p:cTn id="32" dur="50" autoRev="1" fill="hold">
                                              <p:stCondLst>
                                                <p:cond delay="0"/>
                                              </p:stCondLst>
                                            </p:cTn>
                                            <p:tgtEl>
                                              <p:spTgt spid="34"/>
                                            </p:tgtEl>
                                          </p:cBhvr>
                                          <p:to x="80000" y="100000"/>
                                        </p:animScale>
                                        <p:anim by="(#ppt_w*0.10)" calcmode="lin" valueType="num">
                                          <p:cBhvr>
                                            <p:cTn id="33" dur="50" autoRev="1" fill="hold">
                                              <p:stCondLst>
                                                <p:cond delay="0"/>
                                              </p:stCondLst>
                                            </p:cTn>
                                            <p:tgtEl>
                                              <p:spTgt spid="34"/>
                                            </p:tgtEl>
                                            <p:attrNameLst>
                                              <p:attrName>ppt_x</p:attrName>
                                            </p:attrNameLst>
                                          </p:cBhvr>
                                        </p:anim>
                                        <p:anim by="(-#ppt_w*0.10)" calcmode="lin" valueType="num">
                                          <p:cBhvr>
                                            <p:cTn id="34" dur="50" autoRev="1" fill="hold">
                                              <p:stCondLst>
                                                <p:cond delay="0"/>
                                              </p:stCondLst>
                                            </p:cTn>
                                            <p:tgtEl>
                                              <p:spTgt spid="34"/>
                                            </p:tgtEl>
                                            <p:attrNameLst>
                                              <p:attrName>ppt_y</p:attrName>
                                            </p:attrNameLst>
                                          </p:cBhvr>
                                        </p:anim>
                                        <p:animRot by="-480000">
                                          <p:cBhvr>
                                            <p:cTn id="35" dur="50" autoRev="1" fill="hold">
                                              <p:stCondLst>
                                                <p:cond delay="0"/>
                                              </p:stCondLst>
                                            </p:cTn>
                                            <p:tgtEl>
                                              <p:spTgt spid="34"/>
                                            </p:tgtEl>
                                            <p:attrNameLst>
                                              <p:attrName>r</p:attrName>
                                            </p:attrNameLst>
                                          </p:cBhvr>
                                        </p:animRot>
                                      </p:childTnLst>
                                    </p:cTn>
                                  </p:par>
                                </p:childTnLst>
                              </p:cTn>
                            </p:par>
                            <p:par>
                              <p:cTn id="36" fill="hold">
                                <p:stCondLst>
                                  <p:cond delay="3750"/>
                                </p:stCondLst>
                                <p:childTnLst>
                                  <p:par>
                                    <p:cTn id="37" presetID="16" presetClass="entr" presetSubtype="37" fill="hold" grpId="0" nodeType="after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barn(outVertical)">
                                          <p:cBhvr>
                                            <p:cTn id="39" dur="500"/>
                                            <p:tgtEl>
                                              <p:spTgt spid="36"/>
                                            </p:tgtEl>
                                          </p:cBhvr>
                                        </p:animEffect>
                                      </p:childTnLst>
                                    </p:cTn>
                                  </p:par>
                                </p:childTnLst>
                              </p:cTn>
                            </p:par>
                            <p:par>
                              <p:cTn id="40" fill="hold">
                                <p:stCondLst>
                                  <p:cond delay="4250"/>
                                </p:stCondLst>
                                <p:childTnLst>
                                  <p:par>
                                    <p:cTn id="41" presetID="2" presetClass="entr" presetSubtype="1" fill="hold" grpId="0" nodeType="afterEffect">
                                      <p:stCondLst>
                                        <p:cond delay="0"/>
                                      </p:stCondLst>
                                      <p:childTnLst>
                                        <p:set>
                                          <p:cBhvr>
                                            <p:cTn id="42" dur="1" fill="hold">
                                              <p:stCondLst>
                                                <p:cond delay="0"/>
                                              </p:stCondLst>
                                            </p:cTn>
                                            <p:tgtEl>
                                              <p:spTgt spid="35"/>
                                            </p:tgtEl>
                                            <p:attrNameLst>
                                              <p:attrName>style.visibility</p:attrName>
                                            </p:attrNameLst>
                                          </p:cBhvr>
                                          <p:to>
                                            <p:strVal val="visible"/>
                                          </p:to>
                                        </p:set>
                                        <p:anim calcmode="lin" valueType="num">
                                          <p:cBhvr additive="base">
                                            <p:cTn id="43" dur="500" fill="hold"/>
                                            <p:tgtEl>
                                              <p:spTgt spid="35"/>
                                            </p:tgtEl>
                                            <p:attrNameLst>
                                              <p:attrName>ppt_x</p:attrName>
                                            </p:attrNameLst>
                                          </p:cBhvr>
                                          <p:tavLst>
                                            <p:tav tm="0">
                                              <p:val>
                                                <p:strVal val="#ppt_x"/>
                                              </p:val>
                                            </p:tav>
                                            <p:tav tm="100000">
                                              <p:val>
                                                <p:strVal val="#ppt_x"/>
                                              </p:val>
                                            </p:tav>
                                          </p:tavLst>
                                        </p:anim>
                                        <p:anim calcmode="lin" valueType="num">
                                          <p:cBhvr additive="base">
                                            <p:cTn id="44" dur="500" fill="hold"/>
                                            <p:tgtEl>
                                              <p:spTgt spid="35"/>
                                            </p:tgtEl>
                                            <p:attrNameLst>
                                              <p:attrName>ppt_y</p:attrName>
                                            </p:attrNameLst>
                                          </p:cBhvr>
                                          <p:tavLst>
                                            <p:tav tm="0">
                                              <p:val>
                                                <p:strVal val="0-#ppt_h/2"/>
                                              </p:val>
                                            </p:tav>
                                            <p:tav tm="100000">
                                              <p:val>
                                                <p:strVal val="#ppt_y"/>
                                              </p:val>
                                            </p:tav>
                                          </p:tavLst>
                                        </p:anim>
                                      </p:childTnLst>
                                    </p:cTn>
                                  </p:par>
                                </p:childTnLst>
                              </p:cTn>
                            </p:par>
                            <p:par>
                              <p:cTn id="45" fill="hold">
                                <p:stCondLst>
                                  <p:cond delay="4750"/>
                                </p:stCondLst>
                                <p:childTnLst>
                                  <p:par>
                                    <p:cTn id="46" presetID="22" presetClass="entr" presetSubtype="8" fill="hold" grpId="0" nodeType="afterEffect">
                                      <p:stCondLst>
                                        <p:cond delay="0"/>
                                      </p:stCondLst>
                                      <p:iterate type="lt">
                                        <p:tmPct val="30000"/>
                                      </p:iterate>
                                      <p:childTnLst>
                                        <p:set>
                                          <p:cBhvr>
                                            <p:cTn id="47" dur="1" fill="hold">
                                              <p:stCondLst>
                                                <p:cond delay="0"/>
                                              </p:stCondLst>
                                            </p:cTn>
                                            <p:tgtEl>
                                              <p:spTgt spid="37"/>
                                            </p:tgtEl>
                                            <p:attrNameLst>
                                              <p:attrName>style.visibility</p:attrName>
                                            </p:attrNameLst>
                                          </p:cBhvr>
                                          <p:to>
                                            <p:strVal val="visible"/>
                                          </p:to>
                                        </p:set>
                                        <p:animEffect transition="in" filter="wipe(left)">
                                          <p:cBhvr>
                                            <p:cTn id="48" dur="100"/>
                                            <p:tgtEl>
                                              <p:spTgt spid="37"/>
                                            </p:tgtEl>
                                          </p:cBhvr>
                                        </p:animEffect>
                                      </p:childTnLst>
                                    </p:cTn>
                                  </p:par>
                                  <p:par>
                                    <p:cTn id="49" presetID="36" presetClass="emph" presetSubtype="0" fill="hold" grpId="1" nodeType="withEffect">
                                      <p:stCondLst>
                                        <p:cond delay="0"/>
                                      </p:stCondLst>
                                      <p:iterate type="lt">
                                        <p:tmPct val="30000"/>
                                      </p:iterate>
                                      <p:childTnLst>
                                        <p:animScale>
                                          <p:cBhvr>
                                            <p:cTn id="50" dur="50" autoRev="1" fill="hold">
                                              <p:stCondLst>
                                                <p:cond delay="0"/>
                                              </p:stCondLst>
                                            </p:cTn>
                                            <p:tgtEl>
                                              <p:spTgt spid="37"/>
                                            </p:tgtEl>
                                          </p:cBhvr>
                                          <p:to x="80000" y="100000"/>
                                        </p:animScale>
                                        <p:anim by="(#ppt_w*0.10)" calcmode="lin" valueType="num">
                                          <p:cBhvr>
                                            <p:cTn id="51" dur="50" autoRev="1" fill="hold">
                                              <p:stCondLst>
                                                <p:cond delay="0"/>
                                              </p:stCondLst>
                                            </p:cTn>
                                            <p:tgtEl>
                                              <p:spTgt spid="37"/>
                                            </p:tgtEl>
                                            <p:attrNameLst>
                                              <p:attrName>ppt_x</p:attrName>
                                            </p:attrNameLst>
                                          </p:cBhvr>
                                        </p:anim>
                                        <p:anim by="(-#ppt_w*0.10)" calcmode="lin" valueType="num">
                                          <p:cBhvr>
                                            <p:cTn id="52" dur="50" autoRev="1" fill="hold">
                                              <p:stCondLst>
                                                <p:cond delay="0"/>
                                              </p:stCondLst>
                                            </p:cTn>
                                            <p:tgtEl>
                                              <p:spTgt spid="37"/>
                                            </p:tgtEl>
                                            <p:attrNameLst>
                                              <p:attrName>ppt_y</p:attrName>
                                            </p:attrNameLst>
                                          </p:cBhvr>
                                        </p:anim>
                                        <p:animRot by="-480000">
                                          <p:cBhvr>
                                            <p:cTn id="53" dur="50" autoRev="1" fill="hold">
                                              <p:stCondLst>
                                                <p:cond delay="0"/>
                                              </p:stCondLst>
                                            </p:cTn>
                                            <p:tgtEl>
                                              <p:spTgt spid="37"/>
                                            </p:tgtEl>
                                            <p:attrNameLst>
                                              <p:attrName>r</p:attrName>
                                            </p:attrNameLst>
                                          </p:cBhvr>
                                        </p:animRot>
                                      </p:childTnLst>
                                    </p:cTn>
                                  </p:par>
                                </p:childTnLst>
                              </p:cTn>
                            </p:par>
                            <p:par>
                              <p:cTn id="54" fill="hold">
                                <p:stCondLst>
                                  <p:cond delay="6500"/>
                                </p:stCondLst>
                                <p:childTnLst>
                                  <p:par>
                                    <p:cTn id="55" presetID="16" presetClass="entr" presetSubtype="37" fill="hold" grpId="0" nodeType="after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barn(outVertical)">
                                          <p:cBhvr>
                                            <p:cTn id="57" dur="500"/>
                                            <p:tgtEl>
                                              <p:spTgt spid="39"/>
                                            </p:tgtEl>
                                          </p:cBhvr>
                                        </p:animEffect>
                                      </p:childTnLst>
                                    </p:cTn>
                                  </p:par>
                                </p:childTnLst>
                              </p:cTn>
                            </p:par>
                            <p:par>
                              <p:cTn id="58" fill="hold">
                                <p:stCondLst>
                                  <p:cond delay="7000"/>
                                </p:stCondLst>
                                <p:childTnLst>
                                  <p:par>
                                    <p:cTn id="59" presetID="2" presetClass="entr" presetSubtype="1" fill="hold" grpId="0" nodeType="afterEffect">
                                      <p:stCondLst>
                                        <p:cond delay="0"/>
                                      </p:stCondLst>
                                      <p:childTnLst>
                                        <p:set>
                                          <p:cBhvr>
                                            <p:cTn id="60" dur="1" fill="hold">
                                              <p:stCondLst>
                                                <p:cond delay="0"/>
                                              </p:stCondLst>
                                            </p:cTn>
                                            <p:tgtEl>
                                              <p:spTgt spid="38"/>
                                            </p:tgtEl>
                                            <p:attrNameLst>
                                              <p:attrName>style.visibility</p:attrName>
                                            </p:attrNameLst>
                                          </p:cBhvr>
                                          <p:to>
                                            <p:strVal val="visible"/>
                                          </p:to>
                                        </p:set>
                                        <p:anim calcmode="lin" valueType="num">
                                          <p:cBhvr additive="base">
                                            <p:cTn id="61" dur="500" fill="hold"/>
                                            <p:tgtEl>
                                              <p:spTgt spid="38"/>
                                            </p:tgtEl>
                                            <p:attrNameLst>
                                              <p:attrName>ppt_x</p:attrName>
                                            </p:attrNameLst>
                                          </p:cBhvr>
                                          <p:tavLst>
                                            <p:tav tm="0">
                                              <p:val>
                                                <p:strVal val="#ppt_x"/>
                                              </p:val>
                                            </p:tav>
                                            <p:tav tm="100000">
                                              <p:val>
                                                <p:strVal val="#ppt_x"/>
                                              </p:val>
                                            </p:tav>
                                          </p:tavLst>
                                        </p:anim>
                                        <p:anim calcmode="lin" valueType="num">
                                          <p:cBhvr additive="base">
                                            <p:cTn id="62" dur="500" fill="hold"/>
                                            <p:tgtEl>
                                              <p:spTgt spid="38"/>
                                            </p:tgtEl>
                                            <p:attrNameLst>
                                              <p:attrName>ppt_y</p:attrName>
                                            </p:attrNameLst>
                                          </p:cBhvr>
                                          <p:tavLst>
                                            <p:tav tm="0">
                                              <p:val>
                                                <p:strVal val="0-#ppt_h/2"/>
                                              </p:val>
                                            </p:tav>
                                            <p:tav tm="100000">
                                              <p:val>
                                                <p:strVal val="#ppt_y"/>
                                              </p:val>
                                            </p:tav>
                                          </p:tavLst>
                                        </p:anim>
                                      </p:childTnLst>
                                    </p:cTn>
                                  </p:par>
                                </p:childTnLst>
                              </p:cTn>
                            </p:par>
                            <p:par>
                              <p:cTn id="63" fill="hold">
                                <p:stCondLst>
                                  <p:cond delay="7500"/>
                                </p:stCondLst>
                                <p:childTnLst>
                                  <p:par>
                                    <p:cTn id="64" presetID="22" presetClass="entr" presetSubtype="8" fill="hold" grpId="0" nodeType="afterEffect">
                                      <p:stCondLst>
                                        <p:cond delay="0"/>
                                      </p:stCondLst>
                                      <p:iterate type="lt">
                                        <p:tmPct val="30000"/>
                                      </p:iterate>
                                      <p:childTnLst>
                                        <p:set>
                                          <p:cBhvr>
                                            <p:cTn id="65" dur="1" fill="hold">
                                              <p:stCondLst>
                                                <p:cond delay="0"/>
                                              </p:stCondLst>
                                            </p:cTn>
                                            <p:tgtEl>
                                              <p:spTgt spid="40"/>
                                            </p:tgtEl>
                                            <p:attrNameLst>
                                              <p:attrName>style.visibility</p:attrName>
                                            </p:attrNameLst>
                                          </p:cBhvr>
                                          <p:to>
                                            <p:strVal val="visible"/>
                                          </p:to>
                                        </p:set>
                                        <p:animEffect transition="in" filter="wipe(left)">
                                          <p:cBhvr>
                                            <p:cTn id="66" dur="100"/>
                                            <p:tgtEl>
                                              <p:spTgt spid="40"/>
                                            </p:tgtEl>
                                          </p:cBhvr>
                                        </p:animEffect>
                                      </p:childTnLst>
                                    </p:cTn>
                                  </p:par>
                                  <p:par>
                                    <p:cTn id="67" presetID="36" presetClass="emph" presetSubtype="0" fill="hold" grpId="1" nodeType="withEffect">
                                      <p:stCondLst>
                                        <p:cond delay="0"/>
                                      </p:stCondLst>
                                      <p:iterate type="lt">
                                        <p:tmPct val="30000"/>
                                      </p:iterate>
                                      <p:childTnLst>
                                        <p:animScale>
                                          <p:cBhvr>
                                            <p:cTn id="68" dur="50" autoRev="1" fill="hold">
                                              <p:stCondLst>
                                                <p:cond delay="0"/>
                                              </p:stCondLst>
                                            </p:cTn>
                                            <p:tgtEl>
                                              <p:spTgt spid="40"/>
                                            </p:tgtEl>
                                          </p:cBhvr>
                                          <p:to x="80000" y="100000"/>
                                        </p:animScale>
                                        <p:anim by="(#ppt_w*0.10)" calcmode="lin" valueType="num">
                                          <p:cBhvr>
                                            <p:cTn id="69" dur="50" autoRev="1" fill="hold">
                                              <p:stCondLst>
                                                <p:cond delay="0"/>
                                              </p:stCondLst>
                                            </p:cTn>
                                            <p:tgtEl>
                                              <p:spTgt spid="40"/>
                                            </p:tgtEl>
                                            <p:attrNameLst>
                                              <p:attrName>ppt_x</p:attrName>
                                            </p:attrNameLst>
                                          </p:cBhvr>
                                        </p:anim>
                                        <p:anim by="(-#ppt_w*0.10)" calcmode="lin" valueType="num">
                                          <p:cBhvr>
                                            <p:cTn id="70" dur="50" autoRev="1" fill="hold">
                                              <p:stCondLst>
                                                <p:cond delay="0"/>
                                              </p:stCondLst>
                                            </p:cTn>
                                            <p:tgtEl>
                                              <p:spTgt spid="40"/>
                                            </p:tgtEl>
                                            <p:attrNameLst>
                                              <p:attrName>ppt_y</p:attrName>
                                            </p:attrNameLst>
                                          </p:cBhvr>
                                        </p:anim>
                                        <p:animRot by="-480000">
                                          <p:cBhvr>
                                            <p:cTn id="71" dur="50" autoRev="1" fill="hold">
                                              <p:stCondLst>
                                                <p:cond delay="0"/>
                                              </p:stCondLst>
                                            </p:cTn>
                                            <p:tgtEl>
                                              <p:spTgt spid="4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4" grpId="0"/>
          <p:bldP spid="34" grpId="1"/>
          <p:bldP spid="35" grpId="0" animBg="1"/>
          <p:bldP spid="36" grpId="0" animBg="1"/>
          <p:bldP spid="37" grpId="0"/>
          <p:bldP spid="37" grpId="1"/>
          <p:bldP spid="38" grpId="0" animBg="1"/>
          <p:bldP spid="39" grpId="0" animBg="1"/>
          <p:bldP spid="40" grpId="0"/>
          <p:bldP spid="40" grpId="1"/>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组合 45"/>
          <p:cNvGrpSpPr/>
          <p:nvPr/>
        </p:nvGrpSpPr>
        <p:grpSpPr>
          <a:xfrm>
            <a:off x="2211092" y="2998113"/>
            <a:ext cx="1390785" cy="830997"/>
            <a:chOff x="2215144" y="927951"/>
            <a:chExt cx="1244730" cy="979607"/>
          </a:xfrm>
        </p:grpSpPr>
        <p:sp>
          <p:nvSpPr>
            <p:cNvPr id="47" name="平行四边形 46"/>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prstClr val="white"/>
                </a:solidFill>
                <a:latin typeface="Impact" panose="020B0806030902050204" pitchFamily="34" charset="0"/>
                <a:ea typeface="宋体" pitchFamily="2" charset="-122"/>
              </a:endParaRPr>
            </a:p>
          </p:txBody>
        </p:sp>
        <p:sp>
          <p:nvSpPr>
            <p:cNvPr id="48" name="文本框 9"/>
            <p:cNvSpPr txBox="1"/>
            <p:nvPr/>
          </p:nvSpPr>
          <p:spPr>
            <a:xfrm>
              <a:off x="2393075" y="927951"/>
              <a:ext cx="1066799" cy="979607"/>
            </a:xfrm>
            <a:prstGeom prst="rect">
              <a:avLst/>
            </a:prstGeom>
            <a:noFill/>
          </p:spPr>
          <p:txBody>
            <a:bodyPr wrap="square" rtlCol="0">
              <a:spAutoFit/>
            </a:bodyPr>
            <a:lstStyle/>
            <a:p>
              <a:pPr defTabSz="1219200"/>
              <a:r>
                <a:rPr lang="en-US" altLang="zh-CN" sz="4800" dirty="0">
                  <a:solidFill>
                    <a:prstClr val="white"/>
                  </a:solidFill>
                  <a:latin typeface="Impact" panose="020B0806030902050204" pitchFamily="34" charset="0"/>
                  <a:ea typeface="宋体" pitchFamily="2" charset="-122"/>
                </a:rPr>
                <a:t>04</a:t>
              </a:r>
              <a:endParaRPr lang="zh-CN" altLang="en-US" sz="4800" dirty="0">
                <a:solidFill>
                  <a:prstClr val="white"/>
                </a:solidFill>
                <a:latin typeface="Impact" panose="020B0806030902050204" pitchFamily="34" charset="0"/>
                <a:ea typeface="宋体" pitchFamily="2" charset="-122"/>
              </a:endParaRPr>
            </a:p>
          </p:txBody>
        </p:sp>
      </p:grpSp>
      <p:grpSp>
        <p:nvGrpSpPr>
          <p:cNvPr id="49" name="组合 48"/>
          <p:cNvGrpSpPr/>
          <p:nvPr/>
        </p:nvGrpSpPr>
        <p:grpSpPr>
          <a:xfrm>
            <a:off x="3463514" y="3044677"/>
            <a:ext cx="5998941" cy="714927"/>
            <a:chOff x="4315150" y="953426"/>
            <a:chExt cx="3857250" cy="540057"/>
          </a:xfrm>
        </p:grpSpPr>
        <p:sp>
          <p:nvSpPr>
            <p:cNvPr id="50" name="矩形 49"/>
            <p:cNvSpPr/>
            <p:nvPr/>
          </p:nvSpPr>
          <p:spPr>
            <a:xfrm>
              <a:off x="4771394" y="1002584"/>
              <a:ext cx="2827147" cy="441740"/>
            </a:xfrm>
            <a:prstGeom prst="rect">
              <a:avLst/>
            </a:prstGeom>
            <a:ln w="15875">
              <a:noFill/>
            </a:ln>
          </p:spPr>
          <p:txBody>
            <a:bodyPr wrap="square" lIns="91440" tIns="45720" rIns="91440" bIns="45720">
              <a:spAutoFit/>
            </a:bodyPr>
            <a:lstStyle/>
            <a:p>
              <a:pPr algn="ctr" defTabSz="1219200"/>
              <a:r>
                <a:rPr lang="zh-CN" altLang="en-US" sz="3200" b="1" dirty="0">
                  <a:solidFill>
                    <a:prstClr val="black">
                      <a:lumMod val="75000"/>
                      <a:lumOff val="25000"/>
                    </a:prstClr>
                  </a:solidFill>
                  <a:latin typeface="微软雅黑" panose="020B0503020204020204" pitchFamily="34" charset="-122"/>
                  <a:ea typeface="微软雅黑" panose="020B0503020204020204" pitchFamily="34" charset="-122"/>
                </a:rPr>
                <a:t>论文总结</a:t>
              </a:r>
              <a:endParaRPr lang="zh-CN" altLang="en-US" sz="3200"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51" name="平行四边形 50"/>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defTabSz="1219200"/>
              <a:endParaRPr lang="zh-CN" altLang="en-US" sz="2665" b="1">
                <a:solidFill>
                  <a:prstClr val="black">
                    <a:lumMod val="75000"/>
                    <a:lumOff val="25000"/>
                  </a:prstClr>
                </a:solidFill>
                <a:latin typeface="Calibri" panose="020F0502020204030204"/>
                <a:ea typeface="宋体"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0-#ppt_w/2"/>
                                          </p:val>
                                        </p:tav>
                                        <p:tav tm="100000">
                                          <p:val>
                                            <p:strVal val="#ppt_x"/>
                                          </p:val>
                                        </p:tav>
                                      </p:tavLst>
                                    </p:anim>
                                    <p:anim calcmode="lin" valueType="num">
                                      <p:cBhvr additive="base">
                                        <p:cTn id="8" dur="500" fill="hold"/>
                                        <p:tgtEl>
                                          <p:spTgt spid="4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500" fill="hold"/>
                                        <p:tgtEl>
                                          <p:spTgt spid="49"/>
                                        </p:tgtEl>
                                        <p:attrNameLst>
                                          <p:attrName>ppt_x</p:attrName>
                                        </p:attrNameLst>
                                      </p:cBhvr>
                                      <p:tavLst>
                                        <p:tav tm="0">
                                          <p:val>
                                            <p:strVal val="1+#ppt_w/2"/>
                                          </p:val>
                                        </p:tav>
                                        <p:tav tm="100000">
                                          <p:val>
                                            <p:strVal val="#ppt_x"/>
                                          </p:val>
                                        </p:tav>
                                      </p:tavLst>
                                    </p:anim>
                                    <p:anim calcmode="lin" valueType="num">
                                      <p:cBhvr additive="base">
                                        <p:cTn id="12" dur="500" fill="hold"/>
                                        <p:tgtEl>
                                          <p:spTgt spid="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bwMode="auto">
          <a:xfrm>
            <a:off x="1275998" y="2862681"/>
            <a:ext cx="1973063" cy="177893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ln>
        </p:spPr>
        <p:txBody>
          <a:bodyPr vert="horz" wrap="square" lIns="121920" tIns="60960" rIns="121920" bIns="60960" numCol="1" anchor="t" anchorCtr="0" compatLnSpc="1"/>
          <a:lstStyle/>
          <a:p>
            <a:pPr defTabSz="1219200"/>
            <a:endParaRPr lang="zh-CN" altLang="en-US" sz="2400">
              <a:solidFill>
                <a:prstClr val="black"/>
              </a:solidFill>
              <a:latin typeface="Calibri" panose="020F0502020204030204"/>
              <a:ea typeface="宋体" pitchFamily="2" charset="-122"/>
            </a:endParaRPr>
          </a:p>
        </p:txBody>
      </p:sp>
      <p:sp>
        <p:nvSpPr>
          <p:cNvPr id="3" name="TextBox 2"/>
          <p:cNvSpPr txBox="1"/>
          <p:nvPr/>
        </p:nvSpPr>
        <p:spPr>
          <a:xfrm>
            <a:off x="1656738" y="3177632"/>
            <a:ext cx="1211581" cy="1148904"/>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defTabSz="1219200"/>
            <a:r>
              <a:rPr lang="zh-CN" altLang="en-US" sz="3735" b="1" dirty="0">
                <a:solidFill>
                  <a:prstClr val="white"/>
                </a:solidFill>
              </a:rPr>
              <a:t>添加标题</a:t>
            </a:r>
            <a:endParaRPr lang="zh-CN" altLang="en-US" sz="3735" b="1" dirty="0">
              <a:solidFill>
                <a:prstClr val="white"/>
              </a:solidFill>
            </a:endParaRPr>
          </a:p>
        </p:txBody>
      </p:sp>
      <p:sp>
        <p:nvSpPr>
          <p:cNvPr id="4" name="圆角矩形 3"/>
          <p:cNvSpPr/>
          <p:nvPr/>
        </p:nvSpPr>
        <p:spPr>
          <a:xfrm>
            <a:off x="4455854" y="1586830"/>
            <a:ext cx="5972069" cy="602247"/>
          </a:xfrm>
          <a:prstGeom prst="roundRect">
            <a:avLst>
              <a:gd name="adj" fmla="val 20638"/>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prstClr val="black">
                  <a:lumMod val="75000"/>
                  <a:lumOff val="25000"/>
                </a:prstClr>
              </a:solidFill>
              <a:latin typeface="Calibri" panose="020F0502020204030204"/>
              <a:ea typeface="宋体" pitchFamily="2" charset="-122"/>
            </a:endParaRPr>
          </a:p>
        </p:txBody>
      </p:sp>
      <p:sp>
        <p:nvSpPr>
          <p:cNvPr id="5" name="Freeform 5"/>
          <p:cNvSpPr/>
          <p:nvPr/>
        </p:nvSpPr>
        <p:spPr bwMode="auto">
          <a:xfrm>
            <a:off x="3515155" y="1694638"/>
            <a:ext cx="730021" cy="4144372"/>
          </a:xfrm>
          <a:custGeom>
            <a:avLst/>
            <a:gdLst>
              <a:gd name="T0" fmla="*/ 1999 w 3544"/>
              <a:gd name="T1" fmla="*/ 9150 h 14563"/>
              <a:gd name="T2" fmla="*/ 1999 w 3544"/>
              <a:gd name="T3" fmla="*/ 12306 h 14563"/>
              <a:gd name="T4" fmla="*/ 2353 w 3544"/>
              <a:gd name="T5" fmla="*/ 13628 h 14563"/>
              <a:gd name="T6" fmla="*/ 3544 w 3544"/>
              <a:gd name="T7" fmla="*/ 14112 h 14563"/>
              <a:gd name="T8" fmla="*/ 3544 w 3544"/>
              <a:gd name="T9" fmla="*/ 14563 h 14563"/>
              <a:gd name="T10" fmla="*/ 1933 w 3544"/>
              <a:gd name="T11" fmla="*/ 14016 h 14563"/>
              <a:gd name="T12" fmla="*/ 1419 w 3544"/>
              <a:gd name="T13" fmla="*/ 12050 h 14563"/>
              <a:gd name="T14" fmla="*/ 1419 w 3544"/>
              <a:gd name="T15" fmla="*/ 9279 h 14563"/>
              <a:gd name="T16" fmla="*/ 1160 w 3544"/>
              <a:gd name="T17" fmla="*/ 8022 h 14563"/>
              <a:gd name="T18" fmla="*/ 0 w 3544"/>
              <a:gd name="T19" fmla="*/ 7475 h 14563"/>
              <a:gd name="T20" fmla="*/ 0 w 3544"/>
              <a:gd name="T21" fmla="*/ 7088 h 14563"/>
              <a:gd name="T22" fmla="*/ 1127 w 3544"/>
              <a:gd name="T23" fmla="*/ 6571 h 14563"/>
              <a:gd name="T24" fmla="*/ 1419 w 3544"/>
              <a:gd name="T25" fmla="*/ 5284 h 14563"/>
              <a:gd name="T26" fmla="*/ 1419 w 3544"/>
              <a:gd name="T27" fmla="*/ 2513 h 14563"/>
              <a:gd name="T28" fmla="*/ 1933 w 3544"/>
              <a:gd name="T29" fmla="*/ 547 h 14563"/>
              <a:gd name="T30" fmla="*/ 3544 w 3544"/>
              <a:gd name="T31" fmla="*/ 0 h 14563"/>
              <a:gd name="T32" fmla="*/ 3544 w 3544"/>
              <a:gd name="T33" fmla="*/ 451 h 14563"/>
              <a:gd name="T34" fmla="*/ 2353 w 3544"/>
              <a:gd name="T35" fmla="*/ 902 h 14563"/>
              <a:gd name="T36" fmla="*/ 1999 w 3544"/>
              <a:gd name="T37" fmla="*/ 2254 h 14563"/>
              <a:gd name="T38" fmla="*/ 1999 w 3544"/>
              <a:gd name="T39" fmla="*/ 5413 h 14563"/>
              <a:gd name="T40" fmla="*/ 580 w 3544"/>
              <a:gd name="T41" fmla="*/ 7275 h 14563"/>
              <a:gd name="T42" fmla="*/ 580 w 3544"/>
              <a:gd name="T43" fmla="*/ 7304 h 14563"/>
              <a:gd name="T44" fmla="*/ 1999 w 3544"/>
              <a:gd name="T45" fmla="*/ 9150 h 14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44" h="14563">
                <a:moveTo>
                  <a:pt x="1999" y="9150"/>
                </a:moveTo>
                <a:lnTo>
                  <a:pt x="1999" y="12306"/>
                </a:lnTo>
                <a:cubicBezTo>
                  <a:pt x="1999" y="12867"/>
                  <a:pt x="2117" y="13306"/>
                  <a:pt x="2353" y="13628"/>
                </a:cubicBezTo>
                <a:cubicBezTo>
                  <a:pt x="2590" y="13950"/>
                  <a:pt x="2986" y="14112"/>
                  <a:pt x="3544" y="14112"/>
                </a:cubicBezTo>
                <a:lnTo>
                  <a:pt x="3544" y="14563"/>
                </a:lnTo>
                <a:cubicBezTo>
                  <a:pt x="2815" y="14563"/>
                  <a:pt x="2276" y="14379"/>
                  <a:pt x="1933" y="14016"/>
                </a:cubicBezTo>
                <a:cubicBezTo>
                  <a:pt x="1589" y="13650"/>
                  <a:pt x="1419" y="12993"/>
                  <a:pt x="1419" y="12050"/>
                </a:cubicBezTo>
                <a:lnTo>
                  <a:pt x="1419" y="9279"/>
                </a:lnTo>
                <a:cubicBezTo>
                  <a:pt x="1419" y="8762"/>
                  <a:pt x="1333" y="8344"/>
                  <a:pt x="1160" y="8022"/>
                </a:cubicBezTo>
                <a:cubicBezTo>
                  <a:pt x="990" y="7701"/>
                  <a:pt x="602" y="7516"/>
                  <a:pt x="0" y="7475"/>
                </a:cubicBezTo>
                <a:lnTo>
                  <a:pt x="0" y="7088"/>
                </a:lnTo>
                <a:cubicBezTo>
                  <a:pt x="558" y="7002"/>
                  <a:pt x="935" y="6829"/>
                  <a:pt x="1127" y="6571"/>
                </a:cubicBezTo>
                <a:cubicBezTo>
                  <a:pt x="1322" y="6315"/>
                  <a:pt x="1419" y="5883"/>
                  <a:pt x="1419" y="5284"/>
                </a:cubicBezTo>
                <a:lnTo>
                  <a:pt x="1419" y="2513"/>
                </a:lnTo>
                <a:cubicBezTo>
                  <a:pt x="1419" y="1567"/>
                  <a:pt x="1589" y="913"/>
                  <a:pt x="1933" y="547"/>
                </a:cubicBezTo>
                <a:cubicBezTo>
                  <a:pt x="2276" y="181"/>
                  <a:pt x="2815" y="0"/>
                  <a:pt x="3544" y="0"/>
                </a:cubicBezTo>
                <a:lnTo>
                  <a:pt x="3544" y="451"/>
                </a:lnTo>
                <a:cubicBezTo>
                  <a:pt x="2986" y="451"/>
                  <a:pt x="2590" y="602"/>
                  <a:pt x="2353" y="902"/>
                </a:cubicBezTo>
                <a:cubicBezTo>
                  <a:pt x="2117" y="1201"/>
                  <a:pt x="1999" y="1652"/>
                  <a:pt x="1999" y="2254"/>
                </a:cubicBezTo>
                <a:lnTo>
                  <a:pt x="1999" y="5413"/>
                </a:lnTo>
                <a:cubicBezTo>
                  <a:pt x="1999" y="6265"/>
                  <a:pt x="1592" y="7275"/>
                  <a:pt x="580" y="7275"/>
                </a:cubicBezTo>
                <a:lnTo>
                  <a:pt x="580" y="7304"/>
                </a:lnTo>
                <a:cubicBezTo>
                  <a:pt x="1565" y="7304"/>
                  <a:pt x="1999" y="8309"/>
                  <a:pt x="1999" y="9150"/>
                </a:cubicBezTo>
                <a:close/>
              </a:path>
            </a:pathLst>
          </a:custGeom>
          <a:solidFill>
            <a:schemeClr val="accent1"/>
          </a:solidFill>
          <a:ln>
            <a:noFill/>
          </a:ln>
        </p:spPr>
        <p:txBody>
          <a:bodyPr vert="horz" wrap="square" lIns="121920" tIns="60960" rIns="121920" bIns="60960" numCol="1" anchor="t" anchorCtr="0" compatLnSpc="1"/>
          <a:lstStyle/>
          <a:p>
            <a:pPr defTabSz="1219200"/>
            <a:endParaRPr lang="zh-CN" altLang="en-US" sz="2400">
              <a:solidFill>
                <a:prstClr val="black"/>
              </a:solidFill>
              <a:latin typeface="Calibri" panose="020F0502020204030204"/>
              <a:ea typeface="宋体" pitchFamily="2" charset="-122"/>
            </a:endParaRPr>
          </a:p>
        </p:txBody>
      </p:sp>
      <p:sp>
        <p:nvSpPr>
          <p:cNvPr id="6" name="圆角矩形 5"/>
          <p:cNvSpPr/>
          <p:nvPr/>
        </p:nvSpPr>
        <p:spPr>
          <a:xfrm>
            <a:off x="4455854" y="2496194"/>
            <a:ext cx="5972069" cy="602247"/>
          </a:xfrm>
          <a:prstGeom prst="roundRect">
            <a:avLst>
              <a:gd name="adj" fmla="val 25274"/>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prstClr val="black">
                  <a:lumMod val="75000"/>
                  <a:lumOff val="25000"/>
                </a:prstClr>
              </a:solidFill>
              <a:latin typeface="Calibri" panose="020F0502020204030204"/>
              <a:ea typeface="宋体" pitchFamily="2" charset="-122"/>
            </a:endParaRPr>
          </a:p>
        </p:txBody>
      </p:sp>
      <p:sp>
        <p:nvSpPr>
          <p:cNvPr id="7" name="圆角矩形 6"/>
          <p:cNvSpPr/>
          <p:nvPr/>
        </p:nvSpPr>
        <p:spPr>
          <a:xfrm>
            <a:off x="4455854" y="3437215"/>
            <a:ext cx="5972069" cy="602247"/>
          </a:xfrm>
          <a:prstGeom prst="roundRect">
            <a:avLst>
              <a:gd name="adj" fmla="val 25274"/>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prstClr val="black">
                  <a:lumMod val="75000"/>
                  <a:lumOff val="25000"/>
                </a:prstClr>
              </a:solidFill>
              <a:latin typeface="Calibri" panose="020F0502020204030204"/>
              <a:ea typeface="宋体" pitchFamily="2" charset="-122"/>
            </a:endParaRPr>
          </a:p>
        </p:txBody>
      </p:sp>
      <p:sp>
        <p:nvSpPr>
          <p:cNvPr id="8" name="圆角矩形 7"/>
          <p:cNvSpPr/>
          <p:nvPr/>
        </p:nvSpPr>
        <p:spPr>
          <a:xfrm>
            <a:off x="4455854" y="4388015"/>
            <a:ext cx="5972069" cy="602247"/>
          </a:xfrm>
          <a:prstGeom prst="roundRect">
            <a:avLst>
              <a:gd name="adj" fmla="val 2682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prstClr val="black">
                  <a:lumMod val="75000"/>
                  <a:lumOff val="25000"/>
                </a:prstClr>
              </a:solidFill>
              <a:latin typeface="Calibri" panose="020F0502020204030204"/>
              <a:ea typeface="宋体" pitchFamily="2" charset="-122"/>
            </a:endParaRPr>
          </a:p>
        </p:txBody>
      </p:sp>
      <p:sp>
        <p:nvSpPr>
          <p:cNvPr id="9" name="TextBox 8"/>
          <p:cNvSpPr txBox="1"/>
          <p:nvPr/>
        </p:nvSpPr>
        <p:spPr>
          <a:xfrm>
            <a:off x="4880536" y="1747022"/>
            <a:ext cx="5011339" cy="27045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defTabSz="1219200">
              <a:lnSpc>
                <a:spcPct val="120000"/>
              </a:lnSpc>
            </a:pPr>
            <a:r>
              <a:rPr lang="zh-CN" altLang="en-US" sz="1600" dirty="0">
                <a:solidFill>
                  <a:prstClr val="black">
                    <a:lumMod val="75000"/>
                    <a:lumOff val="25000"/>
                  </a:prstClr>
                </a:solidFill>
              </a:rPr>
              <a:t>点击输入本栏的具体文字，简明扼要的说明分项内容。</a:t>
            </a:r>
            <a:endParaRPr lang="en-US" altLang="zh-CN" sz="1600" dirty="0">
              <a:solidFill>
                <a:prstClr val="black">
                  <a:lumMod val="75000"/>
                  <a:lumOff val="25000"/>
                </a:prstClr>
              </a:solidFill>
            </a:endParaRPr>
          </a:p>
        </p:txBody>
      </p:sp>
      <p:sp>
        <p:nvSpPr>
          <p:cNvPr id="10" name="TextBox 9"/>
          <p:cNvSpPr txBox="1"/>
          <p:nvPr/>
        </p:nvSpPr>
        <p:spPr>
          <a:xfrm>
            <a:off x="4880536" y="2648948"/>
            <a:ext cx="5011339" cy="27045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defTabSz="1219200">
              <a:lnSpc>
                <a:spcPct val="120000"/>
              </a:lnSpc>
            </a:pPr>
            <a:r>
              <a:rPr lang="zh-CN" altLang="en-US" sz="1600" dirty="0">
                <a:solidFill>
                  <a:prstClr val="black">
                    <a:lumMod val="75000"/>
                    <a:lumOff val="25000"/>
                  </a:prstClr>
                </a:solidFill>
              </a:rPr>
              <a:t>点击输入本栏的具体文字，简明扼要的说明分项内容。</a:t>
            </a:r>
            <a:endParaRPr lang="en-US" altLang="zh-CN" sz="1600" dirty="0">
              <a:solidFill>
                <a:prstClr val="black">
                  <a:lumMod val="75000"/>
                  <a:lumOff val="25000"/>
                </a:prstClr>
              </a:solidFill>
            </a:endParaRPr>
          </a:p>
        </p:txBody>
      </p:sp>
      <p:sp>
        <p:nvSpPr>
          <p:cNvPr id="11" name="TextBox 10"/>
          <p:cNvSpPr txBox="1"/>
          <p:nvPr/>
        </p:nvSpPr>
        <p:spPr>
          <a:xfrm>
            <a:off x="4880536" y="3589970"/>
            <a:ext cx="5011339" cy="27045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defTabSz="1219200">
              <a:lnSpc>
                <a:spcPct val="120000"/>
              </a:lnSpc>
            </a:pPr>
            <a:r>
              <a:rPr lang="zh-CN" altLang="en-US" sz="1600" dirty="0">
                <a:solidFill>
                  <a:prstClr val="black">
                    <a:lumMod val="75000"/>
                    <a:lumOff val="25000"/>
                  </a:prstClr>
                </a:solidFill>
              </a:rPr>
              <a:t>点击输入本栏的具体文字，简明扼要的说明分项内容。</a:t>
            </a:r>
            <a:endParaRPr lang="en-US" altLang="zh-CN" sz="1600" dirty="0">
              <a:solidFill>
                <a:prstClr val="black">
                  <a:lumMod val="75000"/>
                  <a:lumOff val="25000"/>
                </a:prstClr>
              </a:solidFill>
            </a:endParaRPr>
          </a:p>
        </p:txBody>
      </p:sp>
      <p:sp>
        <p:nvSpPr>
          <p:cNvPr id="12" name="TextBox 11"/>
          <p:cNvSpPr txBox="1"/>
          <p:nvPr/>
        </p:nvSpPr>
        <p:spPr>
          <a:xfrm>
            <a:off x="4880536" y="4540770"/>
            <a:ext cx="5011339" cy="27045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defTabSz="1219200">
              <a:lnSpc>
                <a:spcPct val="120000"/>
              </a:lnSpc>
            </a:pPr>
            <a:r>
              <a:rPr lang="zh-CN" altLang="en-US" sz="1600" dirty="0">
                <a:solidFill>
                  <a:prstClr val="black">
                    <a:lumMod val="75000"/>
                    <a:lumOff val="25000"/>
                  </a:prstClr>
                </a:solidFill>
              </a:rPr>
              <a:t>点击输入本栏的具体文字，简明扼要的说明分项内容。</a:t>
            </a:r>
            <a:endParaRPr lang="en-US" altLang="zh-CN" sz="1600" dirty="0">
              <a:solidFill>
                <a:prstClr val="black">
                  <a:lumMod val="75000"/>
                  <a:lumOff val="25000"/>
                </a:prstClr>
              </a:solidFill>
            </a:endParaRPr>
          </a:p>
        </p:txBody>
      </p:sp>
      <p:sp>
        <p:nvSpPr>
          <p:cNvPr id="13" name="圆角矩形 12"/>
          <p:cNvSpPr/>
          <p:nvPr/>
        </p:nvSpPr>
        <p:spPr>
          <a:xfrm>
            <a:off x="4471172" y="5332775"/>
            <a:ext cx="5972069" cy="602247"/>
          </a:xfrm>
          <a:prstGeom prst="roundRect">
            <a:avLst>
              <a:gd name="adj" fmla="val 2682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prstClr val="black">
                  <a:lumMod val="75000"/>
                  <a:lumOff val="25000"/>
                </a:prstClr>
              </a:solidFill>
              <a:latin typeface="Calibri" panose="020F0502020204030204"/>
              <a:ea typeface="宋体" pitchFamily="2" charset="-122"/>
            </a:endParaRPr>
          </a:p>
        </p:txBody>
      </p:sp>
      <p:sp>
        <p:nvSpPr>
          <p:cNvPr id="14" name="TextBox 13"/>
          <p:cNvSpPr txBox="1"/>
          <p:nvPr/>
        </p:nvSpPr>
        <p:spPr>
          <a:xfrm>
            <a:off x="4895855" y="5485530"/>
            <a:ext cx="5011339" cy="27045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defTabSz="1219200">
              <a:lnSpc>
                <a:spcPct val="120000"/>
              </a:lnSpc>
            </a:pPr>
            <a:r>
              <a:rPr lang="zh-CN" altLang="en-US" sz="1600" dirty="0">
                <a:solidFill>
                  <a:prstClr val="black">
                    <a:lumMod val="75000"/>
                    <a:lumOff val="25000"/>
                  </a:prstClr>
                </a:solidFill>
              </a:rPr>
              <a:t>点击输入本栏的具体文字，简明扼要的说明分项内容。</a:t>
            </a:r>
            <a:endParaRPr lang="en-US" altLang="zh-CN" sz="1600" dirty="0">
              <a:solidFill>
                <a:prstClr val="black">
                  <a:lumMod val="75000"/>
                  <a:lumOff val="25000"/>
                </a:prstClr>
              </a:solidFill>
            </a:endParaRPr>
          </a:p>
        </p:txBody>
      </p:sp>
      <p:sp>
        <p:nvSpPr>
          <p:cNvPr id="17" name="文本框 5" descr="e7d195523061f1c09e9d68d7cf438b91ef959ecb14fc25d26BBA7F7DBC18E55DFF4014AF651F0BF2569D4B6C1DA7F1A4683A481403BD872FC687266AD13265C1DE7C373772FD8728ABDD69ADD03BFF5BE2862BC891DBB79E18FD61712FE23F670D602A332950CB5EC6E6732879E5EF3A14F9D4CF03EEDD9B1B11C039589F903859E45F1985EFBDDB2870384474B44C95"/>
          <p:cNvSpPr txBox="1">
            <a:spLocks noChangeArrowheads="1"/>
          </p:cNvSpPr>
          <p:nvPr/>
        </p:nvSpPr>
        <p:spPr bwMode="auto">
          <a:xfrm>
            <a:off x="5457798" y="451195"/>
            <a:ext cx="1281120" cy="42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914400" fontAlgn="base">
              <a:spcBef>
                <a:spcPct val="0"/>
              </a:spcBef>
              <a:spcAft>
                <a:spcPct val="0"/>
              </a:spcAft>
              <a:defRPr/>
            </a:pPr>
            <a:r>
              <a:rPr lang="zh-CN" altLang="en-US" sz="2135" dirty="0">
                <a:solidFill>
                  <a:srgbClr val="273355"/>
                </a:solidFill>
                <a:latin typeface="微软雅黑"/>
                <a:ea typeface="微软雅黑"/>
              </a:rPr>
              <a:t>论文总结</a:t>
            </a:r>
            <a:endParaRPr lang="zh-CN" altLang="en-US" sz="2135" dirty="0">
              <a:solidFill>
                <a:srgbClr val="273355"/>
              </a:solidFill>
              <a:latin typeface="微软雅黑"/>
              <a:ea typeface="微软雅黑"/>
            </a:endParaRPr>
          </a:p>
        </p:txBody>
      </p:sp>
      <p:sp>
        <p:nvSpPr>
          <p:cNvPr id="18" name="文本框 6"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p:cNvSpPr txBox="1">
            <a:spLocks noChangeArrowheads="1"/>
          </p:cNvSpPr>
          <p:nvPr/>
        </p:nvSpPr>
        <p:spPr bwMode="auto">
          <a:xfrm>
            <a:off x="4789346" y="860247"/>
            <a:ext cx="261802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914400" fontAlgn="base">
              <a:spcBef>
                <a:spcPct val="0"/>
              </a:spcBef>
              <a:spcAft>
                <a:spcPct val="0"/>
              </a:spcAft>
              <a:defRPr/>
            </a:pPr>
            <a:r>
              <a:rPr lang="en-US" altLang="zh-CN" sz="800">
                <a:solidFill>
                  <a:srgbClr val="273355"/>
                </a:solidFill>
                <a:latin typeface="Calibri Light"/>
                <a:ea typeface="方正兰亭黑_GBK"/>
              </a:rPr>
              <a:t>BACKGROUND AND SIGNIFICANCE OF THE SELECTED TOPIC</a:t>
            </a:r>
            <a:endParaRPr lang="en-US" altLang="zh-CN" sz="800">
              <a:solidFill>
                <a:srgbClr val="273355"/>
              </a:solidFill>
              <a:latin typeface="Calibri Light"/>
              <a:ea typeface="方正兰亭黑_GBK"/>
            </a:endParaRPr>
          </a:p>
        </p:txBody>
      </p:sp>
      <p:cxnSp>
        <p:nvCxnSpPr>
          <p:cNvPr id="19" name="直接连接符 18" descr="e7d195523061f1c09e9d68d7cf438b91ef959ecb14fc25d26BBA7F7DBC18E55DFF4014AF651F0BF2569D4B6C1DA7F1A4683A481403BD872FC687266AD13265C1DE7C373772FD8728ABDD69ADD03BFF5BE2862BC891DBB79EEBC94C9DFDC16E04954ED45554D0F6FE8331708ABC4FEC3D44E4750B2445BF76F30C399F0AE1E8D2CAFA469BFF6E14A2A3EF8352258366A5"/>
          <p:cNvCxnSpPr/>
          <p:nvPr/>
        </p:nvCxnSpPr>
        <p:spPr>
          <a:xfrm>
            <a:off x="6017395" y="1107744"/>
            <a:ext cx="161925"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anim calcmode="lin" valueType="num">
                                      <p:cBhvr>
                                        <p:cTn id="8" dur="2000" fill="hold"/>
                                        <p:tgtEl>
                                          <p:spTgt spid="3"/>
                                        </p:tgtEl>
                                        <p:attrNameLst>
                                          <p:attrName>ppt_w</p:attrName>
                                        </p:attrNameLst>
                                      </p:cBhvr>
                                      <p:tavLst>
                                        <p:tav tm="0" fmla="#ppt_w*sin(2.5*pi*$)">
                                          <p:val>
                                            <p:fltVal val="0"/>
                                          </p:val>
                                        </p:tav>
                                        <p:tav tm="100000">
                                          <p:val>
                                            <p:fltVal val="1"/>
                                          </p:val>
                                        </p:tav>
                                      </p:tavLst>
                                    </p:anim>
                                    <p:anim calcmode="lin" valueType="num">
                                      <p:cBhvr>
                                        <p:cTn id="9" dur="2000" fill="hold"/>
                                        <p:tgtEl>
                                          <p:spTgt spid="3"/>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2000"/>
                                        <p:tgtEl>
                                          <p:spTgt spid="2"/>
                                        </p:tgtEl>
                                      </p:cBhvr>
                                    </p:animEffect>
                                    <p:anim calcmode="lin" valueType="num">
                                      <p:cBhvr>
                                        <p:cTn id="13" dur="2000" fill="hold"/>
                                        <p:tgtEl>
                                          <p:spTgt spid="2"/>
                                        </p:tgtEl>
                                        <p:attrNameLst>
                                          <p:attrName>ppt_w</p:attrName>
                                        </p:attrNameLst>
                                      </p:cBhvr>
                                      <p:tavLst>
                                        <p:tav tm="0" fmla="#ppt_w*sin(2.5*pi*$)">
                                          <p:val>
                                            <p:fltVal val="0"/>
                                          </p:val>
                                        </p:tav>
                                        <p:tav tm="100000">
                                          <p:val>
                                            <p:fltVal val="1"/>
                                          </p:val>
                                        </p:tav>
                                      </p:tavLst>
                                    </p:anim>
                                    <p:anim calcmode="lin" valueType="num">
                                      <p:cBhvr>
                                        <p:cTn id="14" dur="2000" fill="hold"/>
                                        <p:tgtEl>
                                          <p:spTgt spid="2"/>
                                        </p:tgtEl>
                                        <p:attrNameLst>
                                          <p:attrName>ppt_h</p:attrName>
                                        </p:attrNameLst>
                                      </p:cBhvr>
                                      <p:tavLst>
                                        <p:tav tm="0">
                                          <p:val>
                                            <p:strVal val="#ppt_h"/>
                                          </p:val>
                                        </p:tav>
                                        <p:tav tm="100000">
                                          <p:val>
                                            <p:strVal val="#ppt_h"/>
                                          </p:val>
                                        </p:tav>
                                      </p:tavLst>
                                    </p:anim>
                                  </p:childTnLst>
                                </p:cTn>
                              </p:par>
                            </p:childTnLst>
                          </p:cTn>
                        </p:par>
                        <p:par>
                          <p:cTn id="15" fill="hold">
                            <p:stCondLst>
                              <p:cond delay="2000"/>
                            </p:stCondLst>
                            <p:childTnLst>
                              <p:par>
                                <p:cTn id="16" presetID="16" presetClass="entr" presetSubtype="42"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arn(outHorizontal)">
                                      <p:cBhvr>
                                        <p:cTn id="18" dur="500"/>
                                        <p:tgtEl>
                                          <p:spTgt spid="5"/>
                                        </p:tgtEl>
                                      </p:cBhvr>
                                    </p:animEffect>
                                  </p:childTnLst>
                                </p:cTn>
                              </p:par>
                            </p:childTnLst>
                          </p:cTn>
                        </p:par>
                        <p:par>
                          <p:cTn id="19" fill="hold">
                            <p:stCondLst>
                              <p:cond delay="2500"/>
                            </p:stCondLst>
                            <p:childTnLst>
                              <p:par>
                                <p:cTn id="20" presetID="22" presetClass="entr" presetSubtype="8"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500"/>
                                        <p:tgtEl>
                                          <p:spTgt spid="4"/>
                                        </p:tgtEl>
                                      </p:cBhvr>
                                    </p:animEffect>
                                  </p:childTnLst>
                                </p:cTn>
                              </p:par>
                            </p:childTnLst>
                          </p:cTn>
                        </p:par>
                        <p:par>
                          <p:cTn id="26" fill="hold">
                            <p:stCondLst>
                              <p:cond delay="3000"/>
                            </p:stCondLst>
                            <p:childTnLst>
                              <p:par>
                                <p:cTn id="27" presetID="22" presetClass="entr" presetSubtype="8"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left)">
                                      <p:cBhvr>
                                        <p:cTn id="29" dur="500"/>
                                        <p:tgtEl>
                                          <p:spTgt spid="6"/>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par>
                          <p:cTn id="33" fill="hold">
                            <p:stCondLst>
                              <p:cond delay="3500"/>
                            </p:stCondLst>
                            <p:childTnLst>
                              <p:par>
                                <p:cTn id="34" presetID="22" presetClass="entr" presetSubtype="8" fill="hold" grpId="0"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left)">
                                      <p:cBhvr>
                                        <p:cTn id="36" dur="500"/>
                                        <p:tgtEl>
                                          <p:spTgt spid="7"/>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left)">
                                      <p:cBhvr>
                                        <p:cTn id="39" dur="500"/>
                                        <p:tgtEl>
                                          <p:spTgt spid="11"/>
                                        </p:tgtEl>
                                      </p:cBhvr>
                                    </p:animEffect>
                                  </p:childTnLst>
                                </p:cTn>
                              </p:par>
                            </p:childTnLst>
                          </p:cTn>
                        </p:par>
                        <p:par>
                          <p:cTn id="40" fill="hold">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wipe(left)">
                                      <p:cBhvr>
                                        <p:cTn id="43" dur="500"/>
                                        <p:tgtEl>
                                          <p:spTgt spid="8"/>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wipe(left)">
                                      <p:cBhvr>
                                        <p:cTn id="46" dur="500"/>
                                        <p:tgtEl>
                                          <p:spTgt spid="12"/>
                                        </p:tgtEl>
                                      </p:cBhvr>
                                    </p:animEffect>
                                  </p:childTnLst>
                                </p:cTn>
                              </p:par>
                            </p:childTnLst>
                          </p:cTn>
                        </p:par>
                        <p:par>
                          <p:cTn id="47" fill="hold">
                            <p:stCondLst>
                              <p:cond delay="4500"/>
                            </p:stCondLst>
                            <p:childTnLst>
                              <p:par>
                                <p:cTn id="48" presetID="22" presetClass="entr" presetSubtype="8" fill="hold" grpId="0" nodeType="after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wipe(left)">
                                      <p:cBhvr>
                                        <p:cTn id="50" dur="500"/>
                                        <p:tgtEl>
                                          <p:spTgt spid="13"/>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wipe(left)">
                                      <p:cBhvr>
                                        <p:cTn id="5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5" grpId="0" animBg="1"/>
      <p:bldP spid="6" grpId="0" animBg="1"/>
      <p:bldP spid="7" grpId="0" animBg="1"/>
      <p:bldP spid="8" grpId="0" animBg="1"/>
      <p:bldP spid="9" grpId="0"/>
      <p:bldP spid="10" grpId="0"/>
      <p:bldP spid="11" grpId="0"/>
      <p:bldP spid="12" grpId="0"/>
      <p:bldP spid="13" grpId="0" animBg="1"/>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971918" y="1345520"/>
            <a:ext cx="1192345" cy="666786"/>
            <a:chOff x="2215144" y="927951"/>
            <a:chExt cx="1244730" cy="916847"/>
          </a:xfrm>
        </p:grpSpPr>
        <p:sp>
          <p:nvSpPr>
            <p:cNvPr id="3" name="平行四边形 2"/>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1865">
                <a:solidFill>
                  <a:prstClr val="white"/>
                </a:solidFill>
                <a:latin typeface="Impact" panose="020B0806030902050204" pitchFamily="34" charset="0"/>
                <a:ea typeface="宋体" pitchFamily="2" charset="-122"/>
              </a:endParaRPr>
            </a:p>
          </p:txBody>
        </p:sp>
        <p:sp>
          <p:nvSpPr>
            <p:cNvPr id="4" name="文本框 9"/>
            <p:cNvSpPr txBox="1"/>
            <p:nvPr/>
          </p:nvSpPr>
          <p:spPr>
            <a:xfrm>
              <a:off x="2393075" y="927951"/>
              <a:ext cx="1066799" cy="916847"/>
            </a:xfrm>
            <a:prstGeom prst="rect">
              <a:avLst/>
            </a:prstGeom>
            <a:noFill/>
          </p:spPr>
          <p:txBody>
            <a:bodyPr wrap="square" rtlCol="0">
              <a:spAutoFit/>
            </a:bodyPr>
            <a:lstStyle/>
            <a:p>
              <a:pPr defTabSz="1219200"/>
              <a:r>
                <a:rPr lang="en-US" altLang="zh-CN" sz="3735" dirty="0">
                  <a:solidFill>
                    <a:prstClr val="white"/>
                  </a:solidFill>
                  <a:latin typeface="Impact" panose="020B0806030902050204" pitchFamily="34" charset="0"/>
                  <a:ea typeface="宋体" pitchFamily="2" charset="-122"/>
                </a:rPr>
                <a:t>01</a:t>
              </a:r>
              <a:endParaRPr lang="zh-CN" altLang="en-US" sz="3735" dirty="0">
                <a:solidFill>
                  <a:prstClr val="white"/>
                </a:solidFill>
                <a:latin typeface="Impact" panose="020B0806030902050204" pitchFamily="34" charset="0"/>
                <a:ea typeface="宋体" pitchFamily="2" charset="-122"/>
              </a:endParaRPr>
            </a:p>
          </p:txBody>
        </p:sp>
      </p:grpSp>
      <p:grpSp>
        <p:nvGrpSpPr>
          <p:cNvPr id="5" name="组合 4"/>
          <p:cNvGrpSpPr/>
          <p:nvPr/>
        </p:nvGrpSpPr>
        <p:grpSpPr>
          <a:xfrm>
            <a:off x="4971918" y="2437652"/>
            <a:ext cx="1192345" cy="672218"/>
            <a:chOff x="2215144" y="1952311"/>
            <a:chExt cx="1244730" cy="924318"/>
          </a:xfrm>
        </p:grpSpPr>
        <p:sp>
          <p:nvSpPr>
            <p:cNvPr id="6" name="平行四边形 5"/>
            <p:cNvSpPr/>
            <p:nvPr/>
          </p:nvSpPr>
          <p:spPr>
            <a:xfrm>
              <a:off x="2215144" y="2033848"/>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1865">
                <a:solidFill>
                  <a:prstClr val="white"/>
                </a:solidFill>
                <a:latin typeface="Impact" panose="020B0806030902050204" pitchFamily="34" charset="0"/>
                <a:ea typeface="宋体" pitchFamily="2" charset="-122"/>
              </a:endParaRPr>
            </a:p>
          </p:txBody>
        </p:sp>
        <p:sp>
          <p:nvSpPr>
            <p:cNvPr id="7" name="文本框 10"/>
            <p:cNvSpPr txBox="1"/>
            <p:nvPr/>
          </p:nvSpPr>
          <p:spPr>
            <a:xfrm>
              <a:off x="2393075" y="1952311"/>
              <a:ext cx="1066799" cy="916850"/>
            </a:xfrm>
            <a:prstGeom prst="rect">
              <a:avLst/>
            </a:prstGeom>
            <a:noFill/>
          </p:spPr>
          <p:txBody>
            <a:bodyPr wrap="square" rtlCol="0">
              <a:spAutoFit/>
            </a:bodyPr>
            <a:lstStyle/>
            <a:p>
              <a:pPr defTabSz="1219200"/>
              <a:r>
                <a:rPr lang="en-US" altLang="zh-CN" sz="3735" dirty="0">
                  <a:solidFill>
                    <a:prstClr val="white"/>
                  </a:solidFill>
                  <a:latin typeface="Impact" panose="020B0806030902050204" pitchFamily="34" charset="0"/>
                  <a:ea typeface="宋体" pitchFamily="2" charset="-122"/>
                </a:rPr>
                <a:t>02</a:t>
              </a:r>
              <a:endParaRPr lang="zh-CN" altLang="en-US" sz="3735" dirty="0">
                <a:solidFill>
                  <a:prstClr val="white"/>
                </a:solidFill>
                <a:latin typeface="Impact" panose="020B0806030902050204" pitchFamily="34" charset="0"/>
                <a:ea typeface="宋体" pitchFamily="2" charset="-122"/>
              </a:endParaRPr>
            </a:p>
          </p:txBody>
        </p:sp>
      </p:grpSp>
      <p:grpSp>
        <p:nvGrpSpPr>
          <p:cNvPr id="8" name="组合 7"/>
          <p:cNvGrpSpPr/>
          <p:nvPr/>
        </p:nvGrpSpPr>
        <p:grpSpPr>
          <a:xfrm>
            <a:off x="4971918" y="3608456"/>
            <a:ext cx="1192345" cy="666786"/>
            <a:chOff x="2215144" y="3018134"/>
            <a:chExt cx="1244730" cy="916848"/>
          </a:xfrm>
        </p:grpSpPr>
        <p:sp>
          <p:nvSpPr>
            <p:cNvPr id="9" name="平行四边形 8"/>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1865">
                <a:solidFill>
                  <a:prstClr val="white"/>
                </a:solidFill>
                <a:latin typeface="Impact" panose="020B0806030902050204" pitchFamily="34" charset="0"/>
                <a:ea typeface="宋体" pitchFamily="2" charset="-122"/>
              </a:endParaRPr>
            </a:p>
          </p:txBody>
        </p:sp>
        <p:sp>
          <p:nvSpPr>
            <p:cNvPr id="10" name="文本框 11"/>
            <p:cNvSpPr txBox="1"/>
            <p:nvPr/>
          </p:nvSpPr>
          <p:spPr>
            <a:xfrm>
              <a:off x="2393075" y="3018134"/>
              <a:ext cx="1066799" cy="916848"/>
            </a:xfrm>
            <a:prstGeom prst="rect">
              <a:avLst/>
            </a:prstGeom>
            <a:noFill/>
          </p:spPr>
          <p:txBody>
            <a:bodyPr wrap="square" rtlCol="0">
              <a:spAutoFit/>
            </a:bodyPr>
            <a:lstStyle/>
            <a:p>
              <a:pPr defTabSz="1219200"/>
              <a:r>
                <a:rPr lang="en-US" altLang="zh-CN" sz="3735" dirty="0">
                  <a:solidFill>
                    <a:prstClr val="white"/>
                  </a:solidFill>
                  <a:latin typeface="Impact" panose="020B0806030902050204" pitchFamily="34" charset="0"/>
                  <a:ea typeface="宋体" pitchFamily="2" charset="-122"/>
                </a:rPr>
                <a:t>03</a:t>
              </a:r>
              <a:endParaRPr lang="zh-CN" altLang="en-US" sz="3735" dirty="0">
                <a:solidFill>
                  <a:prstClr val="white"/>
                </a:solidFill>
                <a:latin typeface="Impact" panose="020B0806030902050204" pitchFamily="34" charset="0"/>
                <a:ea typeface="宋体" pitchFamily="2" charset="-122"/>
              </a:endParaRPr>
            </a:p>
          </p:txBody>
        </p:sp>
      </p:grpSp>
      <p:grpSp>
        <p:nvGrpSpPr>
          <p:cNvPr id="11" name="组合 10"/>
          <p:cNvGrpSpPr/>
          <p:nvPr/>
        </p:nvGrpSpPr>
        <p:grpSpPr>
          <a:xfrm>
            <a:off x="4971918" y="4749376"/>
            <a:ext cx="1192345" cy="677512"/>
            <a:chOff x="2215144" y="4047039"/>
            <a:chExt cx="1244730" cy="931598"/>
          </a:xfrm>
        </p:grpSpPr>
        <p:sp>
          <p:nvSpPr>
            <p:cNvPr id="12" name="平行四边形 11"/>
            <p:cNvSpPr/>
            <p:nvPr/>
          </p:nvSpPr>
          <p:spPr>
            <a:xfrm>
              <a:off x="2215144" y="4135856"/>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1865">
                <a:solidFill>
                  <a:prstClr val="white"/>
                </a:solidFill>
                <a:latin typeface="Impact" panose="020B0806030902050204" pitchFamily="34" charset="0"/>
                <a:ea typeface="宋体" pitchFamily="2" charset="-122"/>
              </a:endParaRPr>
            </a:p>
          </p:txBody>
        </p:sp>
        <p:sp>
          <p:nvSpPr>
            <p:cNvPr id="13" name="文本框 12"/>
            <p:cNvSpPr txBox="1"/>
            <p:nvPr/>
          </p:nvSpPr>
          <p:spPr>
            <a:xfrm>
              <a:off x="2393075" y="4047039"/>
              <a:ext cx="1066799" cy="916850"/>
            </a:xfrm>
            <a:prstGeom prst="rect">
              <a:avLst/>
            </a:prstGeom>
            <a:noFill/>
          </p:spPr>
          <p:txBody>
            <a:bodyPr wrap="square" rtlCol="0">
              <a:spAutoFit/>
            </a:bodyPr>
            <a:lstStyle/>
            <a:p>
              <a:pPr defTabSz="1219200"/>
              <a:r>
                <a:rPr lang="en-US" altLang="zh-CN" sz="3735" dirty="0">
                  <a:solidFill>
                    <a:prstClr val="white"/>
                  </a:solidFill>
                  <a:latin typeface="Impact" panose="020B0806030902050204" pitchFamily="34" charset="0"/>
                  <a:ea typeface="宋体" pitchFamily="2" charset="-122"/>
                </a:rPr>
                <a:t>04</a:t>
              </a:r>
              <a:endParaRPr lang="zh-CN" altLang="en-US" sz="3735" dirty="0">
                <a:solidFill>
                  <a:prstClr val="white"/>
                </a:solidFill>
                <a:latin typeface="Impact" panose="020B0806030902050204" pitchFamily="34" charset="0"/>
                <a:ea typeface="宋体" pitchFamily="2" charset="-122"/>
              </a:endParaRPr>
            </a:p>
          </p:txBody>
        </p:sp>
      </p:grpSp>
      <p:grpSp>
        <p:nvGrpSpPr>
          <p:cNvPr id="17" name="组合 16"/>
          <p:cNvGrpSpPr/>
          <p:nvPr/>
        </p:nvGrpSpPr>
        <p:grpSpPr>
          <a:xfrm>
            <a:off x="5877588" y="1363269"/>
            <a:ext cx="5143000" cy="612920"/>
            <a:chOff x="4315150" y="953426"/>
            <a:chExt cx="3857250" cy="540057"/>
          </a:xfrm>
        </p:grpSpPr>
        <p:sp>
          <p:nvSpPr>
            <p:cNvPr id="18" name="矩形 17"/>
            <p:cNvSpPr/>
            <p:nvPr/>
          </p:nvSpPr>
          <p:spPr>
            <a:xfrm>
              <a:off x="4841196" y="1036090"/>
              <a:ext cx="2827147" cy="406783"/>
            </a:xfrm>
            <a:prstGeom prst="rect">
              <a:avLst/>
            </a:prstGeom>
            <a:ln w="15875">
              <a:noFill/>
            </a:ln>
          </p:spPr>
          <p:txBody>
            <a:bodyPr wrap="square" lIns="91440" tIns="45720" rIns="91440" bIns="45720">
              <a:spAutoFit/>
            </a:bodyPr>
            <a:lstStyle/>
            <a:p>
              <a:pPr defTabSz="1219200"/>
              <a:r>
                <a:rPr lang="zh-CN" altLang="en-US" sz="2400" b="1" dirty="0">
                  <a:solidFill>
                    <a:prstClr val="black">
                      <a:lumMod val="75000"/>
                      <a:lumOff val="25000"/>
                    </a:prstClr>
                  </a:solidFill>
                  <a:latin typeface="微软雅黑" panose="020B0503020204020204" pitchFamily="34" charset="-122"/>
                  <a:ea typeface="微软雅黑" panose="020B0503020204020204" pitchFamily="34" charset="-122"/>
                </a:rPr>
                <a:t>选题的背景与意义</a:t>
              </a:r>
              <a:endParaRPr lang="zh-CN" altLang="en-US" sz="2400"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9" name="平行四边形 18"/>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defTabSz="1219200"/>
              <a:endParaRPr lang="zh-CN" altLang="en-US" sz="2135" b="1">
                <a:solidFill>
                  <a:prstClr val="black">
                    <a:lumMod val="75000"/>
                    <a:lumOff val="25000"/>
                  </a:prstClr>
                </a:solidFill>
                <a:latin typeface="Calibri" panose="020F0502020204030204"/>
                <a:ea typeface="宋体" pitchFamily="2" charset="-122"/>
              </a:endParaRPr>
            </a:p>
          </p:txBody>
        </p:sp>
      </p:grpSp>
      <p:grpSp>
        <p:nvGrpSpPr>
          <p:cNvPr id="20" name="组合 19"/>
          <p:cNvGrpSpPr/>
          <p:nvPr/>
        </p:nvGrpSpPr>
        <p:grpSpPr>
          <a:xfrm>
            <a:off x="5877588" y="2474785"/>
            <a:ext cx="5143000" cy="612920"/>
            <a:chOff x="4315150" y="1647579"/>
            <a:chExt cx="3857250" cy="540057"/>
          </a:xfrm>
        </p:grpSpPr>
        <p:sp>
          <p:nvSpPr>
            <p:cNvPr id="21" name="矩形 20"/>
            <p:cNvSpPr/>
            <p:nvPr/>
          </p:nvSpPr>
          <p:spPr>
            <a:xfrm>
              <a:off x="4841196" y="1730243"/>
              <a:ext cx="2827147" cy="406783"/>
            </a:xfrm>
            <a:prstGeom prst="rect">
              <a:avLst/>
            </a:prstGeom>
            <a:ln w="15875">
              <a:noFill/>
            </a:ln>
          </p:spPr>
          <p:txBody>
            <a:bodyPr wrap="square" lIns="91440" tIns="45720" rIns="91440" bIns="45720">
              <a:spAutoFit/>
            </a:bodyPr>
            <a:lstStyle/>
            <a:p>
              <a:pPr defTabSz="1219200"/>
              <a:r>
                <a:rPr lang="zh-CN" altLang="en-US" sz="2400" b="1" dirty="0">
                  <a:solidFill>
                    <a:prstClr val="black">
                      <a:lumMod val="75000"/>
                      <a:lumOff val="25000"/>
                    </a:prstClr>
                  </a:solidFill>
                  <a:latin typeface="微软雅黑" panose="020B0503020204020204" pitchFamily="34" charset="-122"/>
                  <a:ea typeface="微软雅黑" panose="020B0503020204020204" pitchFamily="34" charset="-122"/>
                </a:rPr>
                <a:t>研究方法及过程</a:t>
              </a:r>
              <a:endParaRPr lang="en-GB" altLang="zh-CN" sz="2400"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22" name="平行四边形 21"/>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defTabSz="1219200"/>
              <a:endParaRPr lang="zh-CN" altLang="en-US" sz="2135" b="1">
                <a:solidFill>
                  <a:prstClr val="black">
                    <a:lumMod val="75000"/>
                    <a:lumOff val="25000"/>
                  </a:prstClr>
                </a:solidFill>
                <a:latin typeface="Calibri" panose="020F0502020204030204"/>
                <a:ea typeface="宋体" pitchFamily="2" charset="-122"/>
              </a:endParaRPr>
            </a:p>
          </p:txBody>
        </p:sp>
      </p:grpSp>
      <p:grpSp>
        <p:nvGrpSpPr>
          <p:cNvPr id="23" name="组合 22"/>
          <p:cNvGrpSpPr/>
          <p:nvPr/>
        </p:nvGrpSpPr>
        <p:grpSpPr>
          <a:xfrm>
            <a:off x="5877588" y="3635330"/>
            <a:ext cx="5143000" cy="612920"/>
            <a:chOff x="4315150" y="2341731"/>
            <a:chExt cx="3857250" cy="540057"/>
          </a:xfrm>
        </p:grpSpPr>
        <p:sp>
          <p:nvSpPr>
            <p:cNvPr id="24" name="矩形 23"/>
            <p:cNvSpPr/>
            <p:nvPr/>
          </p:nvSpPr>
          <p:spPr>
            <a:xfrm>
              <a:off x="4841197" y="2412256"/>
              <a:ext cx="2827146" cy="406783"/>
            </a:xfrm>
            <a:prstGeom prst="rect">
              <a:avLst/>
            </a:prstGeom>
            <a:ln w="15875">
              <a:noFill/>
            </a:ln>
          </p:spPr>
          <p:txBody>
            <a:bodyPr wrap="square" lIns="91440" tIns="45720" rIns="91440" bIns="45720">
              <a:spAutoFit/>
            </a:bodyPr>
            <a:lstStyle/>
            <a:p>
              <a:pPr defTabSz="1219200"/>
              <a:r>
                <a:rPr lang="zh-CN" altLang="en-US" sz="2400" b="1" dirty="0">
                  <a:solidFill>
                    <a:srgbClr val="404040"/>
                  </a:solidFill>
                  <a:latin typeface="微软雅黑"/>
                  <a:ea typeface="微软雅黑"/>
                </a:rPr>
                <a:t>研究成果展示及其应用</a:t>
              </a:r>
              <a:endParaRPr lang="zh-CN" altLang="en-US" sz="2400" b="1" dirty="0">
                <a:solidFill>
                  <a:srgbClr val="404040"/>
                </a:solidFill>
                <a:latin typeface="微软雅黑"/>
                <a:ea typeface="微软雅黑"/>
              </a:endParaRPr>
            </a:p>
          </p:txBody>
        </p:sp>
        <p:sp>
          <p:nvSpPr>
            <p:cNvPr id="25" name="平行四边形 24"/>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defTabSz="1219200"/>
              <a:endParaRPr lang="zh-CN" altLang="en-US" sz="2135" b="1">
                <a:solidFill>
                  <a:prstClr val="black">
                    <a:lumMod val="75000"/>
                    <a:lumOff val="25000"/>
                  </a:prstClr>
                </a:solidFill>
                <a:latin typeface="Calibri" panose="020F0502020204030204"/>
                <a:ea typeface="宋体" pitchFamily="2" charset="-122"/>
              </a:endParaRPr>
            </a:p>
          </p:txBody>
        </p:sp>
      </p:grpSp>
      <p:grpSp>
        <p:nvGrpSpPr>
          <p:cNvPr id="26" name="组合 25"/>
          <p:cNvGrpSpPr/>
          <p:nvPr/>
        </p:nvGrpSpPr>
        <p:grpSpPr>
          <a:xfrm>
            <a:off x="5877588" y="4791802"/>
            <a:ext cx="5143000" cy="612920"/>
            <a:chOff x="4315150" y="3035884"/>
            <a:chExt cx="3857250" cy="540057"/>
          </a:xfrm>
        </p:grpSpPr>
        <p:sp>
          <p:nvSpPr>
            <p:cNvPr id="27" name="矩形 26"/>
            <p:cNvSpPr/>
            <p:nvPr/>
          </p:nvSpPr>
          <p:spPr>
            <a:xfrm>
              <a:off x="4841196" y="3118548"/>
              <a:ext cx="2827147" cy="406783"/>
            </a:xfrm>
            <a:prstGeom prst="rect">
              <a:avLst/>
            </a:prstGeom>
            <a:ln w="15875">
              <a:noFill/>
            </a:ln>
          </p:spPr>
          <p:txBody>
            <a:bodyPr wrap="square" lIns="91440" tIns="45720" rIns="91440" bIns="45720">
              <a:spAutoFit/>
            </a:bodyPr>
            <a:lstStyle/>
            <a:p>
              <a:pPr defTabSz="1219200"/>
              <a:r>
                <a:rPr lang="zh-CN" altLang="en-US" sz="2400" b="1" dirty="0">
                  <a:solidFill>
                    <a:prstClr val="black">
                      <a:lumMod val="75000"/>
                      <a:lumOff val="25000"/>
                    </a:prstClr>
                  </a:solidFill>
                  <a:latin typeface="微软雅黑" panose="020B0503020204020204" pitchFamily="34" charset="-122"/>
                  <a:ea typeface="微软雅黑" panose="020B0503020204020204" pitchFamily="34" charset="-122"/>
                </a:rPr>
                <a:t>论文总结</a:t>
              </a:r>
              <a:endParaRPr lang="en-GB" altLang="zh-CN" sz="2400"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28" name="平行四边形 27"/>
            <p:cNvSpPr/>
            <p:nvPr/>
          </p:nvSpPr>
          <p:spPr>
            <a:xfrm>
              <a:off x="4315150" y="3035884"/>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defTabSz="1219200"/>
              <a:endParaRPr lang="zh-CN" altLang="en-US" sz="2135" b="1">
                <a:solidFill>
                  <a:prstClr val="black">
                    <a:lumMod val="75000"/>
                    <a:lumOff val="25000"/>
                  </a:prstClr>
                </a:solidFill>
                <a:latin typeface="Calibri" panose="020F0502020204030204"/>
                <a:ea typeface="宋体" pitchFamily="2" charset="-122"/>
              </a:endParaRPr>
            </a:p>
          </p:txBody>
        </p:sp>
      </p:grpSp>
      <p:sp>
        <p:nvSpPr>
          <p:cNvPr id="43" name="文本框 1"/>
          <p:cNvSpPr txBox="1"/>
          <p:nvPr/>
        </p:nvSpPr>
        <p:spPr>
          <a:xfrm>
            <a:off x="881115" y="3854877"/>
            <a:ext cx="2419628" cy="707884"/>
          </a:xfrm>
          <a:prstGeom prst="rect">
            <a:avLst/>
          </a:prstGeom>
          <a:noFill/>
        </p:spPr>
        <p:txBody>
          <a:bodyPr wrap="none" lIns="91372" tIns="45719" rIns="91372" bIns="45719" rtlCol="0">
            <a:spAutoFit/>
          </a:bodyPr>
          <a:lstStyle/>
          <a:p>
            <a:pPr algn="ctr" defTabSz="914400"/>
            <a:r>
              <a:rPr kumimoji="1" lang="en-US" altLang="zh-CN" sz="4000" dirty="0">
                <a:solidFill>
                  <a:srgbClr val="5D5D5D"/>
                </a:solidFill>
                <a:latin typeface="Calibri Light"/>
                <a:ea typeface="微软雅黑 Light"/>
              </a:rPr>
              <a:t>CONTENTS</a:t>
            </a:r>
            <a:endParaRPr kumimoji="1" lang="zh-CN" altLang="en-US" sz="4000" dirty="0">
              <a:solidFill>
                <a:srgbClr val="5D5D5D"/>
              </a:solidFill>
              <a:latin typeface="Calibri Light"/>
              <a:ea typeface="微软雅黑 Light"/>
            </a:endParaRPr>
          </a:p>
        </p:txBody>
      </p:sp>
      <p:sp>
        <p:nvSpPr>
          <p:cNvPr id="44" name="文本框 17"/>
          <p:cNvSpPr txBox="1"/>
          <p:nvPr/>
        </p:nvSpPr>
        <p:spPr>
          <a:xfrm>
            <a:off x="526591" y="2185485"/>
            <a:ext cx="3124436" cy="1856788"/>
          </a:xfrm>
          <a:prstGeom prst="rect">
            <a:avLst/>
          </a:prstGeom>
          <a:noFill/>
        </p:spPr>
        <p:txBody>
          <a:bodyPr wrap="none" lIns="91372" tIns="45719" rIns="91372" bIns="45719" rtlCol="0">
            <a:spAutoFit/>
          </a:bodyPr>
          <a:lstStyle/>
          <a:p>
            <a:pPr algn="ctr" defTabSz="914400"/>
            <a:r>
              <a:rPr kumimoji="1" lang="zh-CN" altLang="en-US" sz="11465" b="1" dirty="0">
                <a:solidFill>
                  <a:srgbClr val="5D5D5D"/>
                </a:solidFill>
                <a:latin typeface="Microsoft YaHei" charset="0"/>
                <a:ea typeface="Microsoft YaHei" charset="0"/>
                <a:cs typeface="Microsoft YaHei" charset="0"/>
              </a:rPr>
              <a:t>目录</a:t>
            </a:r>
            <a:endParaRPr kumimoji="1" lang="zh-CN" altLang="en-US" sz="11465" b="1" dirty="0">
              <a:solidFill>
                <a:srgbClr val="5D5D5D"/>
              </a:solidFill>
              <a:latin typeface="Microsoft YaHei" charset="0"/>
              <a:ea typeface="Microsoft YaHei" charset="0"/>
              <a:cs typeface="Microsoft YaHei" charset="0"/>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barn(inVertical)">
                                      <p:cBhvr>
                                        <p:cTn id="7" dur="500"/>
                                        <p:tgtEl>
                                          <p:spTgt spid="44"/>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barn(inVertical)">
                                      <p:cBhvr>
                                        <p:cTn id="11" dur="500"/>
                                        <p:tgtEl>
                                          <p:spTgt spid="43"/>
                                        </p:tgtEl>
                                      </p:cBhvr>
                                    </p:animEffect>
                                  </p:childTnLst>
                                </p:cTn>
                              </p:par>
                            </p:childTnLst>
                          </p:cTn>
                        </p:par>
                        <p:par>
                          <p:cTn id="12" fill="hold">
                            <p:stCondLst>
                              <p:cond delay="1000"/>
                            </p:stCondLst>
                            <p:childTnLst>
                              <p:par>
                                <p:cTn id="13" presetID="2" presetClass="entr" presetSubtype="8"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1+#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2" presetClass="entr" presetSubtype="8"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0-#ppt_w/2"/>
                                          </p:val>
                                        </p:tav>
                                        <p:tav tm="100000">
                                          <p:val>
                                            <p:strVal val="#ppt_x"/>
                                          </p:val>
                                        </p:tav>
                                      </p:tavLst>
                                    </p:anim>
                                    <p:anim calcmode="lin" valueType="num">
                                      <p:cBhvr additive="base">
                                        <p:cTn id="25" dur="500" fill="hold"/>
                                        <p:tgtEl>
                                          <p:spTgt spid="5"/>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500" fill="hold"/>
                                        <p:tgtEl>
                                          <p:spTgt spid="20"/>
                                        </p:tgtEl>
                                        <p:attrNameLst>
                                          <p:attrName>ppt_x</p:attrName>
                                        </p:attrNameLst>
                                      </p:cBhvr>
                                      <p:tavLst>
                                        <p:tav tm="0">
                                          <p:val>
                                            <p:strVal val="1+#ppt_w/2"/>
                                          </p:val>
                                        </p:tav>
                                        <p:tav tm="100000">
                                          <p:val>
                                            <p:strVal val="#ppt_x"/>
                                          </p:val>
                                        </p:tav>
                                      </p:tavLst>
                                    </p:anim>
                                    <p:anim calcmode="lin" valueType="num">
                                      <p:cBhvr additive="base">
                                        <p:cTn id="29" dur="50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2000"/>
                            </p:stCondLst>
                            <p:childTnLst>
                              <p:par>
                                <p:cTn id="31" presetID="2" presetClass="entr" presetSubtype="8" fill="hold" nodeType="after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0-#ppt_w/2"/>
                                          </p:val>
                                        </p:tav>
                                        <p:tav tm="100000">
                                          <p:val>
                                            <p:strVal val="#ppt_x"/>
                                          </p:val>
                                        </p:tav>
                                      </p:tavLst>
                                    </p:anim>
                                    <p:anim calcmode="lin" valueType="num">
                                      <p:cBhvr additive="base">
                                        <p:cTn id="34" dur="500" fill="hold"/>
                                        <p:tgtEl>
                                          <p:spTgt spid="8"/>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additive="base">
                                        <p:cTn id="37" dur="500" fill="hold"/>
                                        <p:tgtEl>
                                          <p:spTgt spid="23"/>
                                        </p:tgtEl>
                                        <p:attrNameLst>
                                          <p:attrName>ppt_x</p:attrName>
                                        </p:attrNameLst>
                                      </p:cBhvr>
                                      <p:tavLst>
                                        <p:tav tm="0">
                                          <p:val>
                                            <p:strVal val="1+#ppt_w/2"/>
                                          </p:val>
                                        </p:tav>
                                        <p:tav tm="100000">
                                          <p:val>
                                            <p:strVal val="#ppt_x"/>
                                          </p:val>
                                        </p:tav>
                                      </p:tavLst>
                                    </p:anim>
                                    <p:anim calcmode="lin" valueType="num">
                                      <p:cBhvr additive="base">
                                        <p:cTn id="38" dur="500" fill="hold"/>
                                        <p:tgtEl>
                                          <p:spTgt spid="23"/>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2" presetClass="entr" presetSubtype="8" fill="hold" nodeType="after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500" fill="hold"/>
                                        <p:tgtEl>
                                          <p:spTgt spid="11"/>
                                        </p:tgtEl>
                                        <p:attrNameLst>
                                          <p:attrName>ppt_x</p:attrName>
                                        </p:attrNameLst>
                                      </p:cBhvr>
                                      <p:tavLst>
                                        <p:tav tm="0">
                                          <p:val>
                                            <p:strVal val="0-#ppt_w/2"/>
                                          </p:val>
                                        </p:tav>
                                        <p:tav tm="100000">
                                          <p:val>
                                            <p:strVal val="#ppt_x"/>
                                          </p:val>
                                        </p:tav>
                                      </p:tavLst>
                                    </p:anim>
                                    <p:anim calcmode="lin" valueType="num">
                                      <p:cBhvr additive="base">
                                        <p:cTn id="43" dur="500" fill="hold"/>
                                        <p:tgtEl>
                                          <p:spTgt spid="11"/>
                                        </p:tgtEl>
                                        <p:attrNameLst>
                                          <p:attrName>ppt_y</p:attrName>
                                        </p:attrNameLst>
                                      </p:cBhvr>
                                      <p:tavLst>
                                        <p:tav tm="0">
                                          <p:val>
                                            <p:strVal val="#ppt_y"/>
                                          </p:val>
                                        </p:tav>
                                        <p:tav tm="100000">
                                          <p:val>
                                            <p:strVal val="#ppt_y"/>
                                          </p:val>
                                        </p:tav>
                                      </p:tavLst>
                                    </p:anim>
                                  </p:childTnLst>
                                </p:cTn>
                              </p:par>
                              <p:par>
                                <p:cTn id="44" presetID="2" presetClass="entr" presetSubtype="2" fill="hold" nodeType="withEffect">
                                  <p:stCondLst>
                                    <p:cond delay="0"/>
                                  </p:stCondLst>
                                  <p:childTnLst>
                                    <p:set>
                                      <p:cBhvr>
                                        <p:cTn id="45" dur="1" fill="hold">
                                          <p:stCondLst>
                                            <p:cond delay="0"/>
                                          </p:stCondLst>
                                        </p:cTn>
                                        <p:tgtEl>
                                          <p:spTgt spid="26"/>
                                        </p:tgtEl>
                                        <p:attrNameLst>
                                          <p:attrName>style.visibility</p:attrName>
                                        </p:attrNameLst>
                                      </p:cBhvr>
                                      <p:to>
                                        <p:strVal val="visible"/>
                                      </p:to>
                                    </p:set>
                                    <p:anim calcmode="lin" valueType="num">
                                      <p:cBhvr additive="base">
                                        <p:cTn id="46" dur="500" fill="hold"/>
                                        <p:tgtEl>
                                          <p:spTgt spid="26"/>
                                        </p:tgtEl>
                                        <p:attrNameLst>
                                          <p:attrName>ppt_x</p:attrName>
                                        </p:attrNameLst>
                                      </p:cBhvr>
                                      <p:tavLst>
                                        <p:tav tm="0">
                                          <p:val>
                                            <p:strVal val="1+#ppt_w/2"/>
                                          </p:val>
                                        </p:tav>
                                        <p:tav tm="100000">
                                          <p:val>
                                            <p:strVal val="#ppt_x"/>
                                          </p:val>
                                        </p:tav>
                                      </p:tavLst>
                                    </p:anim>
                                    <p:anim calcmode="lin" valueType="num">
                                      <p:cBhvr additive="base">
                                        <p:cTn id="47"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4"/>
          <p:cNvGrpSpPr/>
          <p:nvPr/>
        </p:nvGrpSpPr>
        <p:grpSpPr>
          <a:xfrm>
            <a:off x="5388667" y="2757499"/>
            <a:ext cx="1414667" cy="1619124"/>
            <a:chOff x="5379142" y="2991066"/>
            <a:chExt cx="1414667" cy="1619124"/>
          </a:xfrm>
        </p:grpSpPr>
        <p:sp>
          <p:nvSpPr>
            <p:cNvPr id="3" name="Shape 1723"/>
            <p:cNvSpPr/>
            <p:nvPr/>
          </p:nvSpPr>
          <p:spPr>
            <a:xfrm rot="18900000">
              <a:off x="5379143" y="2991066"/>
              <a:ext cx="1414666" cy="1414666"/>
            </a:xfrm>
            <a:prstGeom prst="roundRect">
              <a:avLst>
                <a:gd name="adj" fmla="val 15000"/>
              </a:avLst>
            </a:prstGeom>
            <a:solidFill>
              <a:schemeClr val="accent1"/>
            </a:solidFill>
            <a:ln w="12700">
              <a:miter lim="400000"/>
            </a:ln>
          </p:spPr>
          <p:txBody>
            <a:bodyPr lIns="67733" tIns="67733" rIns="67733" bIns="67733" anchor="ctr"/>
            <a:lstStyle/>
            <a:p>
              <a:pPr defTabSz="1219200">
                <a:spcBef>
                  <a:spcPts val="4500"/>
                </a:spcBef>
                <a:defRPr sz="2500">
                  <a:latin typeface="Aller Light"/>
                  <a:ea typeface="Aller Light"/>
                  <a:cs typeface="Aller Light"/>
                  <a:sym typeface="Aller Light"/>
                </a:defRPr>
              </a:pPr>
              <a:endParaRPr sz="3335">
                <a:solidFill>
                  <a:prstClr val="black"/>
                </a:solidFill>
                <a:latin typeface="微软雅黑" panose="020B0503020204020204" pitchFamily="34" charset="-122"/>
                <a:ea typeface="微软雅黑" panose="020B0503020204020204" pitchFamily="34" charset="-122"/>
                <a:sym typeface="Aller Light"/>
              </a:endParaRPr>
            </a:p>
          </p:txBody>
        </p:sp>
        <p:sp>
          <p:nvSpPr>
            <p:cNvPr id="4" name="Shape 1726"/>
            <p:cNvSpPr/>
            <p:nvPr/>
          </p:nvSpPr>
          <p:spPr>
            <a:xfrm rot="18900000">
              <a:off x="5379142" y="3195523"/>
              <a:ext cx="1414666" cy="1414667"/>
            </a:xfrm>
            <a:prstGeom prst="roundRect">
              <a:avLst>
                <a:gd name="adj" fmla="val 15000"/>
              </a:avLst>
            </a:prstGeom>
            <a:solidFill>
              <a:srgbClr val="FFC000"/>
            </a:solidFill>
            <a:ln w="12700" cap="flat">
              <a:noFill/>
              <a:miter lim="400000"/>
            </a:ln>
            <a:effectLst/>
          </p:spPr>
          <p:txBody>
            <a:bodyPr wrap="square" lIns="67733" tIns="67733" rIns="67733" bIns="67733" numCol="1" anchor="ctr">
              <a:noAutofit/>
            </a:bodyPr>
            <a:lstStyle/>
            <a:p>
              <a:pPr defTabSz="1219200">
                <a:spcBef>
                  <a:spcPts val="4500"/>
                </a:spcBef>
                <a:defRPr sz="2500">
                  <a:latin typeface="Aller Light"/>
                  <a:ea typeface="Aller Light"/>
                  <a:cs typeface="Aller Light"/>
                  <a:sym typeface="Aller Light"/>
                </a:defRPr>
              </a:pPr>
              <a:endParaRPr sz="3335">
                <a:solidFill>
                  <a:prstClr val="black"/>
                </a:solidFill>
                <a:latin typeface="微软雅黑" panose="020B0503020204020204" pitchFamily="34" charset="-122"/>
                <a:ea typeface="微软雅黑" panose="020B0503020204020204" pitchFamily="34" charset="-122"/>
                <a:sym typeface="Aller Light"/>
              </a:endParaRPr>
            </a:p>
          </p:txBody>
        </p:sp>
      </p:grpSp>
      <p:grpSp>
        <p:nvGrpSpPr>
          <p:cNvPr id="5" name="Group 12"/>
          <p:cNvGrpSpPr/>
          <p:nvPr/>
        </p:nvGrpSpPr>
        <p:grpSpPr>
          <a:xfrm>
            <a:off x="3573395" y="2965842"/>
            <a:ext cx="1414667" cy="1619124"/>
            <a:chOff x="3563871" y="3199409"/>
            <a:chExt cx="1414666" cy="1619124"/>
          </a:xfrm>
        </p:grpSpPr>
        <p:sp>
          <p:nvSpPr>
            <p:cNvPr id="6" name="Shape 1722"/>
            <p:cNvSpPr/>
            <p:nvPr/>
          </p:nvSpPr>
          <p:spPr>
            <a:xfrm rot="8100000">
              <a:off x="3563871" y="3403867"/>
              <a:ext cx="1414666" cy="1414666"/>
            </a:xfrm>
            <a:prstGeom prst="roundRect">
              <a:avLst>
                <a:gd name="adj" fmla="val 15000"/>
              </a:avLst>
            </a:prstGeom>
            <a:solidFill>
              <a:schemeClr val="accent1"/>
            </a:solidFill>
            <a:ln w="12700">
              <a:miter lim="400000"/>
            </a:ln>
          </p:spPr>
          <p:txBody>
            <a:bodyPr lIns="67733" tIns="67733" rIns="67733" bIns="67733" anchor="ctr"/>
            <a:lstStyle/>
            <a:p>
              <a:pPr defTabSz="1219200">
                <a:spcBef>
                  <a:spcPts val="4500"/>
                </a:spcBef>
                <a:defRPr sz="2500">
                  <a:latin typeface="Aller Light"/>
                  <a:ea typeface="Aller Light"/>
                  <a:cs typeface="Aller Light"/>
                  <a:sym typeface="Aller Light"/>
                </a:defRPr>
              </a:pPr>
              <a:endParaRPr sz="3335">
                <a:solidFill>
                  <a:prstClr val="black"/>
                </a:solidFill>
                <a:latin typeface="微软雅黑" panose="020B0503020204020204" pitchFamily="34" charset="-122"/>
                <a:ea typeface="微软雅黑" panose="020B0503020204020204" pitchFamily="34" charset="-122"/>
                <a:sym typeface="Aller Light"/>
              </a:endParaRPr>
            </a:p>
          </p:txBody>
        </p:sp>
        <p:sp>
          <p:nvSpPr>
            <p:cNvPr id="7" name="Shape 1729"/>
            <p:cNvSpPr/>
            <p:nvPr/>
          </p:nvSpPr>
          <p:spPr>
            <a:xfrm rot="8100000">
              <a:off x="3563871" y="3199409"/>
              <a:ext cx="1414666" cy="1414667"/>
            </a:xfrm>
            <a:prstGeom prst="roundRect">
              <a:avLst>
                <a:gd name="adj" fmla="val 15000"/>
              </a:avLst>
            </a:prstGeom>
            <a:solidFill>
              <a:srgbClr val="FFC000"/>
            </a:solidFill>
            <a:ln w="12700" cap="flat">
              <a:noFill/>
              <a:miter lim="400000"/>
            </a:ln>
            <a:effectLst/>
          </p:spPr>
          <p:txBody>
            <a:bodyPr wrap="square" lIns="67733" tIns="67733" rIns="67733" bIns="67733" numCol="1" anchor="ctr">
              <a:noAutofit/>
            </a:bodyPr>
            <a:lstStyle/>
            <a:p>
              <a:pPr defTabSz="1219200">
                <a:spcBef>
                  <a:spcPts val="4500"/>
                </a:spcBef>
                <a:defRPr sz="2500">
                  <a:latin typeface="Aller Light"/>
                  <a:ea typeface="Aller Light"/>
                  <a:cs typeface="Aller Light"/>
                  <a:sym typeface="Aller Light"/>
                </a:defRPr>
              </a:pPr>
              <a:endParaRPr sz="3335">
                <a:solidFill>
                  <a:prstClr val="black"/>
                </a:solidFill>
                <a:latin typeface="微软雅黑" panose="020B0503020204020204" pitchFamily="34" charset="-122"/>
                <a:ea typeface="微软雅黑" panose="020B0503020204020204" pitchFamily="34" charset="-122"/>
                <a:sym typeface="Aller Light"/>
              </a:endParaRPr>
            </a:p>
          </p:txBody>
        </p:sp>
      </p:grpSp>
      <p:grpSp>
        <p:nvGrpSpPr>
          <p:cNvPr id="8" name="Group 11"/>
          <p:cNvGrpSpPr/>
          <p:nvPr/>
        </p:nvGrpSpPr>
        <p:grpSpPr>
          <a:xfrm>
            <a:off x="1752600" y="2757499"/>
            <a:ext cx="1414667" cy="1619124"/>
            <a:chOff x="1743076" y="2991066"/>
            <a:chExt cx="1414666" cy="1619124"/>
          </a:xfrm>
        </p:grpSpPr>
        <p:sp>
          <p:nvSpPr>
            <p:cNvPr id="9" name="Shape 1721"/>
            <p:cNvSpPr/>
            <p:nvPr/>
          </p:nvSpPr>
          <p:spPr>
            <a:xfrm rot="18900000">
              <a:off x="1743076" y="2991066"/>
              <a:ext cx="1414666" cy="1414666"/>
            </a:xfrm>
            <a:prstGeom prst="roundRect">
              <a:avLst>
                <a:gd name="adj" fmla="val 15000"/>
              </a:avLst>
            </a:prstGeom>
            <a:solidFill>
              <a:schemeClr val="accent1"/>
            </a:solidFill>
            <a:ln w="12700">
              <a:miter lim="400000"/>
            </a:ln>
          </p:spPr>
          <p:txBody>
            <a:bodyPr lIns="67733" tIns="67733" rIns="67733" bIns="67733" anchor="ctr"/>
            <a:lstStyle/>
            <a:p>
              <a:pPr defTabSz="1219200">
                <a:spcBef>
                  <a:spcPts val="4500"/>
                </a:spcBef>
                <a:defRPr sz="2500">
                  <a:latin typeface="Aller Light"/>
                  <a:ea typeface="Aller Light"/>
                  <a:cs typeface="Aller Light"/>
                  <a:sym typeface="Aller Light"/>
                </a:defRPr>
              </a:pPr>
              <a:endParaRPr sz="3335">
                <a:solidFill>
                  <a:prstClr val="black"/>
                </a:solidFill>
                <a:latin typeface="微软雅黑" panose="020B0503020204020204" pitchFamily="34" charset="-122"/>
                <a:ea typeface="微软雅黑" panose="020B0503020204020204" pitchFamily="34" charset="-122"/>
                <a:sym typeface="Aller Light"/>
              </a:endParaRPr>
            </a:p>
          </p:txBody>
        </p:sp>
        <p:sp>
          <p:nvSpPr>
            <p:cNvPr id="10" name="Shape 1732"/>
            <p:cNvSpPr/>
            <p:nvPr/>
          </p:nvSpPr>
          <p:spPr>
            <a:xfrm rot="18900000">
              <a:off x="1743076" y="3195523"/>
              <a:ext cx="1414666" cy="1414667"/>
            </a:xfrm>
            <a:prstGeom prst="roundRect">
              <a:avLst>
                <a:gd name="adj" fmla="val 15000"/>
              </a:avLst>
            </a:prstGeom>
            <a:solidFill>
              <a:srgbClr val="FFC000"/>
            </a:solidFill>
            <a:ln w="12700" cap="flat">
              <a:noFill/>
              <a:miter lim="400000"/>
            </a:ln>
            <a:effectLst/>
          </p:spPr>
          <p:txBody>
            <a:bodyPr wrap="square" lIns="67733" tIns="67733" rIns="67733" bIns="67733" numCol="1" anchor="ctr">
              <a:noAutofit/>
            </a:bodyPr>
            <a:lstStyle/>
            <a:p>
              <a:pPr defTabSz="1219200">
                <a:spcBef>
                  <a:spcPts val="4500"/>
                </a:spcBef>
                <a:defRPr sz="2500">
                  <a:latin typeface="Aller Light"/>
                  <a:ea typeface="Aller Light"/>
                  <a:cs typeface="Aller Light"/>
                  <a:sym typeface="Aller Light"/>
                </a:defRPr>
              </a:pPr>
              <a:endParaRPr sz="3335">
                <a:solidFill>
                  <a:prstClr val="black"/>
                </a:solidFill>
                <a:latin typeface="微软雅黑" panose="020B0503020204020204" pitchFamily="34" charset="-122"/>
                <a:ea typeface="微软雅黑" panose="020B0503020204020204" pitchFamily="34" charset="-122"/>
                <a:sym typeface="Aller Light"/>
              </a:endParaRPr>
            </a:p>
          </p:txBody>
        </p:sp>
      </p:grpSp>
      <p:grpSp>
        <p:nvGrpSpPr>
          <p:cNvPr id="11" name="Group 15"/>
          <p:cNvGrpSpPr/>
          <p:nvPr/>
        </p:nvGrpSpPr>
        <p:grpSpPr>
          <a:xfrm>
            <a:off x="7209461" y="2965842"/>
            <a:ext cx="1414667" cy="1619125"/>
            <a:chOff x="7199937" y="3199409"/>
            <a:chExt cx="1414666" cy="1619125"/>
          </a:xfrm>
        </p:grpSpPr>
        <p:sp>
          <p:nvSpPr>
            <p:cNvPr id="12" name="Shape 1724"/>
            <p:cNvSpPr/>
            <p:nvPr/>
          </p:nvSpPr>
          <p:spPr>
            <a:xfrm rot="8100000">
              <a:off x="7199937" y="3403868"/>
              <a:ext cx="1414666" cy="1414666"/>
            </a:xfrm>
            <a:prstGeom prst="roundRect">
              <a:avLst>
                <a:gd name="adj" fmla="val 15000"/>
              </a:avLst>
            </a:prstGeom>
            <a:solidFill>
              <a:schemeClr val="accent1"/>
            </a:solidFill>
            <a:ln w="12700">
              <a:miter lim="400000"/>
            </a:ln>
          </p:spPr>
          <p:txBody>
            <a:bodyPr lIns="67733" tIns="67733" rIns="67733" bIns="67733" anchor="ctr"/>
            <a:lstStyle/>
            <a:p>
              <a:pPr defTabSz="1219200">
                <a:spcBef>
                  <a:spcPts val="4500"/>
                </a:spcBef>
                <a:defRPr sz="2500">
                  <a:latin typeface="Aller Light"/>
                  <a:ea typeface="Aller Light"/>
                  <a:cs typeface="Aller Light"/>
                  <a:sym typeface="Aller Light"/>
                </a:defRPr>
              </a:pPr>
              <a:endParaRPr sz="3335">
                <a:solidFill>
                  <a:prstClr val="black"/>
                </a:solidFill>
                <a:latin typeface="微软雅黑" panose="020B0503020204020204" pitchFamily="34" charset="-122"/>
                <a:ea typeface="微软雅黑" panose="020B0503020204020204" pitchFamily="34" charset="-122"/>
                <a:sym typeface="Aller Light"/>
              </a:endParaRPr>
            </a:p>
          </p:txBody>
        </p:sp>
        <p:sp>
          <p:nvSpPr>
            <p:cNvPr id="13" name="Shape 1735"/>
            <p:cNvSpPr/>
            <p:nvPr/>
          </p:nvSpPr>
          <p:spPr>
            <a:xfrm rot="8100000">
              <a:off x="7199937" y="3199409"/>
              <a:ext cx="1414666" cy="1414667"/>
            </a:xfrm>
            <a:prstGeom prst="roundRect">
              <a:avLst>
                <a:gd name="adj" fmla="val 15000"/>
              </a:avLst>
            </a:prstGeom>
            <a:solidFill>
              <a:srgbClr val="FFC000"/>
            </a:solidFill>
            <a:ln w="12700" cap="flat">
              <a:noFill/>
              <a:miter lim="400000"/>
            </a:ln>
            <a:effectLst/>
          </p:spPr>
          <p:txBody>
            <a:bodyPr wrap="square" lIns="67733" tIns="67733" rIns="67733" bIns="67733" numCol="1" anchor="ctr">
              <a:noAutofit/>
            </a:bodyPr>
            <a:lstStyle/>
            <a:p>
              <a:pPr defTabSz="1219200">
                <a:spcBef>
                  <a:spcPts val="4500"/>
                </a:spcBef>
                <a:defRPr sz="2500">
                  <a:latin typeface="Aller Light"/>
                  <a:ea typeface="Aller Light"/>
                  <a:cs typeface="Aller Light"/>
                  <a:sym typeface="Aller Light"/>
                </a:defRPr>
              </a:pPr>
              <a:endParaRPr sz="3335">
                <a:solidFill>
                  <a:prstClr val="black"/>
                </a:solidFill>
                <a:latin typeface="微软雅黑" panose="020B0503020204020204" pitchFamily="34" charset="-122"/>
                <a:ea typeface="微软雅黑" panose="020B0503020204020204" pitchFamily="34" charset="-122"/>
                <a:sym typeface="Aller Light"/>
              </a:endParaRPr>
            </a:p>
          </p:txBody>
        </p:sp>
      </p:grpSp>
      <p:grpSp>
        <p:nvGrpSpPr>
          <p:cNvPr id="14" name="Group 16"/>
          <p:cNvGrpSpPr/>
          <p:nvPr/>
        </p:nvGrpSpPr>
        <p:grpSpPr>
          <a:xfrm>
            <a:off x="9024733" y="2757499"/>
            <a:ext cx="1414667" cy="1619124"/>
            <a:chOff x="9015209" y="2991066"/>
            <a:chExt cx="1414666" cy="1619124"/>
          </a:xfrm>
        </p:grpSpPr>
        <p:sp>
          <p:nvSpPr>
            <p:cNvPr id="15" name="Shape 1725"/>
            <p:cNvSpPr/>
            <p:nvPr/>
          </p:nvSpPr>
          <p:spPr>
            <a:xfrm rot="18900000">
              <a:off x="9015209" y="2991066"/>
              <a:ext cx="1414666" cy="1414666"/>
            </a:xfrm>
            <a:prstGeom prst="roundRect">
              <a:avLst>
                <a:gd name="adj" fmla="val 15000"/>
              </a:avLst>
            </a:prstGeom>
            <a:solidFill>
              <a:schemeClr val="accent1"/>
            </a:solidFill>
            <a:ln w="12700">
              <a:miter lim="400000"/>
            </a:ln>
          </p:spPr>
          <p:txBody>
            <a:bodyPr lIns="67733" tIns="67733" rIns="67733" bIns="67733" anchor="ctr"/>
            <a:lstStyle/>
            <a:p>
              <a:pPr defTabSz="1219200">
                <a:spcBef>
                  <a:spcPts val="4500"/>
                </a:spcBef>
                <a:defRPr sz="2500">
                  <a:latin typeface="Aller Light"/>
                  <a:ea typeface="Aller Light"/>
                  <a:cs typeface="Aller Light"/>
                  <a:sym typeface="Aller Light"/>
                </a:defRPr>
              </a:pPr>
              <a:endParaRPr sz="3335">
                <a:solidFill>
                  <a:prstClr val="black"/>
                </a:solidFill>
                <a:latin typeface="微软雅黑" panose="020B0503020204020204" pitchFamily="34" charset="-122"/>
                <a:ea typeface="微软雅黑" panose="020B0503020204020204" pitchFamily="34" charset="-122"/>
                <a:sym typeface="Aller Light"/>
              </a:endParaRPr>
            </a:p>
          </p:txBody>
        </p:sp>
        <p:sp>
          <p:nvSpPr>
            <p:cNvPr id="16" name="Shape 1738"/>
            <p:cNvSpPr/>
            <p:nvPr/>
          </p:nvSpPr>
          <p:spPr>
            <a:xfrm rot="18900000">
              <a:off x="9015209" y="3195523"/>
              <a:ext cx="1414666" cy="1414667"/>
            </a:xfrm>
            <a:prstGeom prst="roundRect">
              <a:avLst>
                <a:gd name="adj" fmla="val 15000"/>
              </a:avLst>
            </a:prstGeom>
            <a:solidFill>
              <a:srgbClr val="FFC000"/>
            </a:solidFill>
            <a:ln w="12700" cap="flat">
              <a:noFill/>
              <a:miter lim="400000"/>
            </a:ln>
            <a:effectLst/>
          </p:spPr>
          <p:txBody>
            <a:bodyPr wrap="square" lIns="67733" tIns="67733" rIns="67733" bIns="67733" numCol="1" anchor="ctr">
              <a:noAutofit/>
            </a:bodyPr>
            <a:lstStyle/>
            <a:p>
              <a:pPr defTabSz="1219200">
                <a:spcBef>
                  <a:spcPts val="4500"/>
                </a:spcBef>
                <a:defRPr sz="2500">
                  <a:latin typeface="Aller Light"/>
                  <a:ea typeface="Aller Light"/>
                  <a:cs typeface="Aller Light"/>
                  <a:sym typeface="Aller Light"/>
                </a:defRPr>
              </a:pPr>
              <a:endParaRPr sz="3335">
                <a:solidFill>
                  <a:prstClr val="black"/>
                </a:solidFill>
                <a:latin typeface="微软雅黑" panose="020B0503020204020204" pitchFamily="34" charset="-122"/>
                <a:ea typeface="微软雅黑" panose="020B0503020204020204" pitchFamily="34" charset="-122"/>
                <a:sym typeface="Aller Light"/>
              </a:endParaRPr>
            </a:p>
          </p:txBody>
        </p:sp>
      </p:grpSp>
      <p:sp>
        <p:nvSpPr>
          <p:cNvPr id="17" name="Text Placeholder 4"/>
          <p:cNvSpPr txBox="1"/>
          <p:nvPr/>
        </p:nvSpPr>
        <p:spPr>
          <a:xfrm>
            <a:off x="1854524" y="3535406"/>
            <a:ext cx="1210819" cy="26776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1219200">
              <a:buNone/>
            </a:pPr>
            <a:r>
              <a:rPr lang="zh-CN" altLang="en-US" sz="1600" b="1" dirty="0">
                <a:solidFill>
                  <a:prstClr val="black">
                    <a:lumMod val="85000"/>
                    <a:lumOff val="15000"/>
                  </a:prstClr>
                </a:solidFill>
                <a:latin typeface="微软雅黑" panose="020B0503020204020204" pitchFamily="34" charset="-122"/>
                <a:ea typeface="微软雅黑" panose="020B0503020204020204" pitchFamily="34" charset="-122"/>
              </a:rPr>
              <a:t>点击输入标题内容</a:t>
            </a:r>
            <a:endParaRPr lang="en-GB" altLang="zh-CN" sz="1600" b="1"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18" name="Text Placeholder 4"/>
          <p:cNvSpPr txBox="1"/>
          <p:nvPr/>
        </p:nvSpPr>
        <p:spPr>
          <a:xfrm>
            <a:off x="3672556" y="3535406"/>
            <a:ext cx="1210819" cy="26776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1219200">
              <a:buNone/>
            </a:pPr>
            <a:r>
              <a:rPr lang="zh-CN" altLang="en-US" sz="1600" b="1" dirty="0">
                <a:solidFill>
                  <a:prstClr val="black">
                    <a:lumMod val="85000"/>
                    <a:lumOff val="15000"/>
                  </a:prstClr>
                </a:solidFill>
                <a:latin typeface="微软雅黑" panose="020B0503020204020204" pitchFamily="34" charset="-122"/>
                <a:ea typeface="微软雅黑" panose="020B0503020204020204" pitchFamily="34" charset="-122"/>
              </a:rPr>
              <a:t>点击输入标题内容</a:t>
            </a:r>
            <a:endParaRPr lang="en-GB" altLang="zh-CN" sz="1600" b="1"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19" name="Text Placeholder 4"/>
          <p:cNvSpPr txBox="1"/>
          <p:nvPr/>
        </p:nvSpPr>
        <p:spPr>
          <a:xfrm>
            <a:off x="5489877" y="3535406"/>
            <a:ext cx="1210819" cy="26776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1219200">
              <a:buNone/>
            </a:pPr>
            <a:r>
              <a:rPr lang="zh-CN" altLang="en-US" sz="1600" b="1" dirty="0">
                <a:solidFill>
                  <a:prstClr val="black">
                    <a:lumMod val="85000"/>
                    <a:lumOff val="15000"/>
                  </a:prstClr>
                </a:solidFill>
                <a:latin typeface="微软雅黑" panose="020B0503020204020204" pitchFamily="34" charset="-122"/>
                <a:ea typeface="微软雅黑" panose="020B0503020204020204" pitchFamily="34" charset="-122"/>
              </a:rPr>
              <a:t>点击输入标题内容</a:t>
            </a:r>
            <a:endParaRPr lang="en-GB" altLang="zh-CN" sz="1600" b="1"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20" name="Text Placeholder 4"/>
          <p:cNvSpPr txBox="1"/>
          <p:nvPr/>
        </p:nvSpPr>
        <p:spPr>
          <a:xfrm>
            <a:off x="7307909" y="3535406"/>
            <a:ext cx="1210819" cy="26776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1219200">
              <a:buNone/>
            </a:pPr>
            <a:r>
              <a:rPr lang="zh-CN" altLang="en-US" sz="1600" b="1" dirty="0">
                <a:solidFill>
                  <a:prstClr val="black">
                    <a:lumMod val="85000"/>
                    <a:lumOff val="15000"/>
                  </a:prstClr>
                </a:solidFill>
                <a:latin typeface="微软雅黑" panose="020B0503020204020204" pitchFamily="34" charset="-122"/>
                <a:ea typeface="微软雅黑" panose="020B0503020204020204" pitchFamily="34" charset="-122"/>
              </a:rPr>
              <a:t>点击输入标题内容</a:t>
            </a:r>
            <a:endParaRPr lang="en-GB" altLang="zh-CN" sz="1600" b="1"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21" name="Text Placeholder 4"/>
          <p:cNvSpPr txBox="1"/>
          <p:nvPr/>
        </p:nvSpPr>
        <p:spPr>
          <a:xfrm>
            <a:off x="9126657" y="3535406"/>
            <a:ext cx="1210819" cy="26776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1219200">
              <a:buNone/>
            </a:pPr>
            <a:r>
              <a:rPr lang="zh-CN" altLang="en-US" sz="1600" b="1" dirty="0">
                <a:solidFill>
                  <a:prstClr val="black">
                    <a:lumMod val="85000"/>
                    <a:lumOff val="15000"/>
                  </a:prstClr>
                </a:solidFill>
                <a:latin typeface="微软雅黑" panose="020B0503020204020204" pitchFamily="34" charset="-122"/>
                <a:ea typeface="微软雅黑" panose="020B0503020204020204" pitchFamily="34" charset="-122"/>
              </a:rPr>
              <a:t>点击输入标题内容</a:t>
            </a:r>
            <a:endParaRPr lang="en-GB" altLang="zh-CN" sz="1600" b="1"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22" name="TextBox 21"/>
          <p:cNvSpPr txBox="1"/>
          <p:nvPr/>
        </p:nvSpPr>
        <p:spPr>
          <a:xfrm>
            <a:off x="1304992" y="1442462"/>
            <a:ext cx="2328369" cy="963854"/>
          </a:xfrm>
          <a:prstGeom prst="rect">
            <a:avLst/>
          </a:prstGeom>
          <a:noFill/>
        </p:spPr>
        <p:txBody>
          <a:bodyPr wrap="square" lIns="0" tIns="0" rIns="0" bIns="0" rtlCol="0">
            <a:spAutoFit/>
          </a:bodyPr>
          <a:lstStyle/>
          <a:p>
            <a:pPr algn="just" defTabSz="1219200">
              <a:lnSpc>
                <a:spcPct val="120000"/>
              </a:lnSpc>
            </a:pPr>
            <a:r>
              <a:rPr lang="zh-CN" altLang="en-US" sz="1335" dirty="0">
                <a:solidFill>
                  <a:prstClr val="black">
                    <a:lumMod val="85000"/>
                    <a:lumOff val="15000"/>
                  </a:prstClr>
                </a:solidFill>
                <a:latin typeface="微软雅黑" panose="020B0503020204020204" pitchFamily="34" charset="-122"/>
                <a:ea typeface="微软雅黑" panose="020B0503020204020204" pitchFamily="34" charset="-122"/>
              </a:rPr>
              <a:t>详写内容</a:t>
            </a:r>
            <a:r>
              <a:rPr lang="en-US" altLang="zh-CN" sz="1335" dirty="0">
                <a:solidFill>
                  <a:prstClr val="black">
                    <a:lumMod val="85000"/>
                    <a:lumOff val="15000"/>
                  </a:prstClr>
                </a:solidFill>
                <a:latin typeface="微软雅黑" panose="020B0503020204020204" pitchFamily="34" charset="-122"/>
                <a:ea typeface="微软雅黑" panose="020B0503020204020204" pitchFamily="34" charset="-122"/>
              </a:rPr>
              <a:t>……</a:t>
            </a:r>
            <a:r>
              <a:rPr lang="zh-CN" altLang="en-US" sz="1335" dirty="0">
                <a:solidFill>
                  <a:prstClr val="black">
                    <a:lumMod val="85000"/>
                    <a:lumOff val="15000"/>
                  </a:prst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335"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23" name="TextBox 22"/>
          <p:cNvSpPr txBox="1"/>
          <p:nvPr/>
        </p:nvSpPr>
        <p:spPr>
          <a:xfrm>
            <a:off x="3129194" y="4923625"/>
            <a:ext cx="2328369" cy="963854"/>
          </a:xfrm>
          <a:prstGeom prst="rect">
            <a:avLst/>
          </a:prstGeom>
          <a:noFill/>
        </p:spPr>
        <p:txBody>
          <a:bodyPr wrap="square" lIns="0" tIns="0" rIns="0" bIns="0" rtlCol="0">
            <a:spAutoFit/>
          </a:bodyPr>
          <a:lstStyle/>
          <a:p>
            <a:pPr algn="just" defTabSz="1219200">
              <a:lnSpc>
                <a:spcPct val="120000"/>
              </a:lnSpc>
            </a:pPr>
            <a:r>
              <a:rPr lang="zh-CN" altLang="en-US" sz="1335" dirty="0">
                <a:solidFill>
                  <a:prstClr val="black">
                    <a:lumMod val="85000"/>
                    <a:lumOff val="15000"/>
                  </a:prstClr>
                </a:solidFill>
                <a:latin typeface="微软雅黑" panose="020B0503020204020204" pitchFamily="34" charset="-122"/>
                <a:ea typeface="微软雅黑" panose="020B0503020204020204" pitchFamily="34" charset="-122"/>
              </a:rPr>
              <a:t>详写内容</a:t>
            </a:r>
            <a:r>
              <a:rPr lang="en-US" altLang="zh-CN" sz="1335" dirty="0">
                <a:solidFill>
                  <a:prstClr val="black">
                    <a:lumMod val="85000"/>
                    <a:lumOff val="15000"/>
                  </a:prstClr>
                </a:solidFill>
                <a:latin typeface="微软雅黑" panose="020B0503020204020204" pitchFamily="34" charset="-122"/>
                <a:ea typeface="微软雅黑" panose="020B0503020204020204" pitchFamily="34" charset="-122"/>
              </a:rPr>
              <a:t>……</a:t>
            </a:r>
            <a:r>
              <a:rPr lang="zh-CN" altLang="en-US" sz="1335" dirty="0">
                <a:solidFill>
                  <a:prstClr val="black">
                    <a:lumMod val="85000"/>
                    <a:lumOff val="15000"/>
                  </a:prst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335"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24" name="TextBox 23"/>
          <p:cNvSpPr txBox="1"/>
          <p:nvPr/>
        </p:nvSpPr>
        <p:spPr>
          <a:xfrm>
            <a:off x="4945612" y="1442462"/>
            <a:ext cx="2328369" cy="963854"/>
          </a:xfrm>
          <a:prstGeom prst="rect">
            <a:avLst/>
          </a:prstGeom>
          <a:noFill/>
        </p:spPr>
        <p:txBody>
          <a:bodyPr wrap="square" lIns="0" tIns="0" rIns="0" bIns="0" rtlCol="0">
            <a:spAutoFit/>
          </a:bodyPr>
          <a:lstStyle/>
          <a:p>
            <a:pPr algn="just" defTabSz="1219200">
              <a:lnSpc>
                <a:spcPct val="120000"/>
              </a:lnSpc>
            </a:pPr>
            <a:r>
              <a:rPr lang="zh-CN" altLang="en-US" sz="1335" dirty="0">
                <a:solidFill>
                  <a:prstClr val="black">
                    <a:lumMod val="85000"/>
                    <a:lumOff val="15000"/>
                  </a:prstClr>
                </a:solidFill>
                <a:latin typeface="微软雅黑" panose="020B0503020204020204" pitchFamily="34" charset="-122"/>
                <a:ea typeface="微软雅黑" panose="020B0503020204020204" pitchFamily="34" charset="-122"/>
              </a:rPr>
              <a:t>详写内容</a:t>
            </a:r>
            <a:r>
              <a:rPr lang="en-US" altLang="zh-CN" sz="1335" dirty="0">
                <a:solidFill>
                  <a:prstClr val="black">
                    <a:lumMod val="85000"/>
                    <a:lumOff val="15000"/>
                  </a:prstClr>
                </a:solidFill>
                <a:latin typeface="微软雅黑" panose="020B0503020204020204" pitchFamily="34" charset="-122"/>
                <a:ea typeface="微软雅黑" panose="020B0503020204020204" pitchFamily="34" charset="-122"/>
              </a:rPr>
              <a:t>……</a:t>
            </a:r>
            <a:r>
              <a:rPr lang="zh-CN" altLang="en-US" sz="1335" dirty="0">
                <a:solidFill>
                  <a:prstClr val="black">
                    <a:lumMod val="85000"/>
                    <a:lumOff val="15000"/>
                  </a:prst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335"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25" name="TextBox 24"/>
          <p:cNvSpPr txBox="1"/>
          <p:nvPr/>
        </p:nvSpPr>
        <p:spPr>
          <a:xfrm>
            <a:off x="6763398" y="4923625"/>
            <a:ext cx="2328369" cy="963854"/>
          </a:xfrm>
          <a:prstGeom prst="rect">
            <a:avLst/>
          </a:prstGeom>
          <a:noFill/>
        </p:spPr>
        <p:txBody>
          <a:bodyPr wrap="square" lIns="0" tIns="0" rIns="0" bIns="0" rtlCol="0">
            <a:spAutoFit/>
          </a:bodyPr>
          <a:lstStyle/>
          <a:p>
            <a:pPr algn="just" defTabSz="1219200">
              <a:lnSpc>
                <a:spcPct val="120000"/>
              </a:lnSpc>
            </a:pPr>
            <a:r>
              <a:rPr lang="zh-CN" altLang="en-US" sz="1335" dirty="0">
                <a:solidFill>
                  <a:prstClr val="black">
                    <a:lumMod val="85000"/>
                    <a:lumOff val="15000"/>
                  </a:prstClr>
                </a:solidFill>
                <a:latin typeface="微软雅黑" panose="020B0503020204020204" pitchFamily="34" charset="-122"/>
                <a:ea typeface="微软雅黑" panose="020B0503020204020204" pitchFamily="34" charset="-122"/>
              </a:rPr>
              <a:t>详写内容</a:t>
            </a:r>
            <a:r>
              <a:rPr lang="en-US" altLang="zh-CN" sz="1335" dirty="0">
                <a:solidFill>
                  <a:prstClr val="black">
                    <a:lumMod val="85000"/>
                    <a:lumOff val="15000"/>
                  </a:prstClr>
                </a:solidFill>
                <a:latin typeface="微软雅黑" panose="020B0503020204020204" pitchFamily="34" charset="-122"/>
                <a:ea typeface="微软雅黑" panose="020B0503020204020204" pitchFamily="34" charset="-122"/>
              </a:rPr>
              <a:t>……</a:t>
            </a:r>
            <a:r>
              <a:rPr lang="zh-CN" altLang="en-US" sz="1335" dirty="0">
                <a:solidFill>
                  <a:prstClr val="black">
                    <a:lumMod val="85000"/>
                    <a:lumOff val="15000"/>
                  </a:prst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335"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26" name="TextBox 25"/>
          <p:cNvSpPr txBox="1"/>
          <p:nvPr/>
        </p:nvSpPr>
        <p:spPr>
          <a:xfrm>
            <a:off x="8562281" y="1442462"/>
            <a:ext cx="2328369" cy="963854"/>
          </a:xfrm>
          <a:prstGeom prst="rect">
            <a:avLst/>
          </a:prstGeom>
          <a:noFill/>
        </p:spPr>
        <p:txBody>
          <a:bodyPr wrap="square" lIns="0" tIns="0" rIns="0" bIns="0" rtlCol="0">
            <a:spAutoFit/>
          </a:bodyPr>
          <a:lstStyle/>
          <a:p>
            <a:pPr algn="just" defTabSz="1219200">
              <a:lnSpc>
                <a:spcPct val="120000"/>
              </a:lnSpc>
            </a:pPr>
            <a:r>
              <a:rPr lang="zh-CN" altLang="en-US" sz="1335" dirty="0">
                <a:solidFill>
                  <a:prstClr val="black">
                    <a:lumMod val="85000"/>
                    <a:lumOff val="15000"/>
                  </a:prstClr>
                </a:solidFill>
                <a:latin typeface="微软雅黑" panose="020B0503020204020204" pitchFamily="34" charset="-122"/>
                <a:ea typeface="微软雅黑" panose="020B0503020204020204" pitchFamily="34" charset="-122"/>
              </a:rPr>
              <a:t>详写内容</a:t>
            </a:r>
            <a:r>
              <a:rPr lang="en-US" altLang="zh-CN" sz="1335" dirty="0">
                <a:solidFill>
                  <a:prstClr val="black">
                    <a:lumMod val="85000"/>
                    <a:lumOff val="15000"/>
                  </a:prstClr>
                </a:solidFill>
                <a:latin typeface="微软雅黑" panose="020B0503020204020204" pitchFamily="34" charset="-122"/>
                <a:ea typeface="微软雅黑" panose="020B0503020204020204" pitchFamily="34" charset="-122"/>
              </a:rPr>
              <a:t>……</a:t>
            </a:r>
            <a:r>
              <a:rPr lang="zh-CN" altLang="en-US" sz="1335" dirty="0">
                <a:solidFill>
                  <a:prstClr val="black">
                    <a:lumMod val="85000"/>
                    <a:lumOff val="15000"/>
                  </a:prst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335"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29" name="文本框 5" descr="e7d195523061f1c09e9d68d7cf438b91ef959ecb14fc25d26BBA7F7DBC18E55DFF4014AF651F0BF2569D4B6C1DA7F1A4683A481403BD872FC687266AD13265C1DE7C373772FD8728ABDD69ADD03BFF5BE2862BC891DBB79E18FD61712FE23F670D602A332950CB5EC6E6732879E5EF3A14F9D4CF03EEDD9B1B11C039589F903859E45F1985EFBDDB2870384474B44C95"/>
          <p:cNvSpPr txBox="1">
            <a:spLocks noChangeArrowheads="1"/>
          </p:cNvSpPr>
          <p:nvPr/>
        </p:nvSpPr>
        <p:spPr bwMode="auto">
          <a:xfrm>
            <a:off x="5457798" y="451195"/>
            <a:ext cx="1281120" cy="42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914400" fontAlgn="base">
              <a:spcBef>
                <a:spcPct val="0"/>
              </a:spcBef>
              <a:spcAft>
                <a:spcPct val="0"/>
              </a:spcAft>
              <a:defRPr/>
            </a:pPr>
            <a:r>
              <a:rPr lang="zh-CN" altLang="en-US" sz="2135" dirty="0">
                <a:solidFill>
                  <a:srgbClr val="273355"/>
                </a:solidFill>
                <a:latin typeface="微软雅黑"/>
                <a:ea typeface="微软雅黑"/>
              </a:rPr>
              <a:t>论文总结</a:t>
            </a:r>
            <a:endParaRPr lang="zh-CN" altLang="en-US" sz="2135" dirty="0">
              <a:solidFill>
                <a:srgbClr val="273355"/>
              </a:solidFill>
              <a:latin typeface="微软雅黑"/>
              <a:ea typeface="微软雅黑"/>
            </a:endParaRPr>
          </a:p>
        </p:txBody>
      </p:sp>
      <p:sp>
        <p:nvSpPr>
          <p:cNvPr id="30" name="文本框 6"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p:cNvSpPr txBox="1">
            <a:spLocks noChangeArrowheads="1"/>
          </p:cNvSpPr>
          <p:nvPr/>
        </p:nvSpPr>
        <p:spPr bwMode="auto">
          <a:xfrm>
            <a:off x="4789346" y="860247"/>
            <a:ext cx="261802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914400" fontAlgn="base">
              <a:spcBef>
                <a:spcPct val="0"/>
              </a:spcBef>
              <a:spcAft>
                <a:spcPct val="0"/>
              </a:spcAft>
              <a:defRPr/>
            </a:pPr>
            <a:r>
              <a:rPr lang="en-US" altLang="zh-CN" sz="800">
                <a:solidFill>
                  <a:srgbClr val="273355"/>
                </a:solidFill>
                <a:latin typeface="Calibri Light"/>
                <a:ea typeface="方正兰亭黑_GBK"/>
              </a:rPr>
              <a:t>BACKGROUND AND SIGNIFICANCE OF THE SELECTED TOPIC</a:t>
            </a:r>
            <a:endParaRPr lang="en-US" altLang="zh-CN" sz="800">
              <a:solidFill>
                <a:srgbClr val="273355"/>
              </a:solidFill>
              <a:latin typeface="Calibri Light"/>
              <a:ea typeface="方正兰亭黑_GBK"/>
            </a:endParaRPr>
          </a:p>
        </p:txBody>
      </p:sp>
      <p:cxnSp>
        <p:nvCxnSpPr>
          <p:cNvPr id="31" name="直接连接符 30" descr="e7d195523061f1c09e9d68d7cf438b91ef959ecb14fc25d26BBA7F7DBC18E55DFF4014AF651F0BF2569D4B6C1DA7F1A4683A481403BD872FC687266AD13265C1DE7C373772FD8728ABDD69ADD03BFF5BE2862BC891DBB79EEBC94C9DFDC16E04954ED45554D0F6FE8331708ABC4FEC3D44E4750B2445BF76F30C399F0AE1E8D2CAFA469BFF6E14A2A3EF8352258366A5"/>
          <p:cNvCxnSpPr/>
          <p:nvPr/>
        </p:nvCxnSpPr>
        <p:spPr>
          <a:xfrm>
            <a:off x="6017395" y="1107744"/>
            <a:ext cx="161925"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xEl>
                                              <p:pRg st="0" end="0"/>
                                            </p:txEl>
                                          </p:spTgt>
                                        </p:tgtEl>
                                        <p:attrNameLst>
                                          <p:attrName>style.visibility</p:attrName>
                                        </p:attrNameLst>
                                      </p:cBhvr>
                                      <p:to>
                                        <p:strVal val="visible"/>
                                      </p:to>
                                    </p:set>
                                    <p:animEffect transition="in" filter="fade">
                                      <p:cBhvr>
                                        <p:cTn id="10" dur="500"/>
                                        <p:tgtEl>
                                          <p:spTgt spid="17">
                                            <p:txEl>
                                              <p:pRg st="0" end="0"/>
                                            </p:txEl>
                                          </p:spTgt>
                                        </p:tgtEl>
                                      </p:cBhvr>
                                    </p:animEffect>
                                  </p:childTnLst>
                                </p:cTn>
                              </p:par>
                            </p:childTnLst>
                          </p:cTn>
                        </p:par>
                        <p:par>
                          <p:cTn id="11" fill="hold">
                            <p:stCondLst>
                              <p:cond delay="500"/>
                            </p:stCondLst>
                            <p:childTnLst>
                              <p:par>
                                <p:cTn id="12" presetID="18" presetClass="entr" presetSubtype="6" fill="hold" grpId="0"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strips(downRight)">
                                      <p:cBhvr>
                                        <p:cTn id="14" dur="500"/>
                                        <p:tgtEl>
                                          <p:spTgt spid="22"/>
                                        </p:tgtEl>
                                      </p:cBhvr>
                                    </p:animEffect>
                                  </p:childTnLst>
                                </p:cTn>
                              </p:par>
                            </p:childTnLst>
                          </p:cTn>
                        </p:par>
                        <p:par>
                          <p:cTn id="15" fill="hold">
                            <p:stCondLst>
                              <p:cond delay="1000"/>
                            </p:stCondLst>
                            <p:childTnLst>
                              <p:par>
                                <p:cTn id="16" presetID="9" presetClass="entr" presetSubtype="0"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dissolve">
                                      <p:cBhvr>
                                        <p:cTn id="18" dur="500"/>
                                        <p:tgtEl>
                                          <p:spTgt spid="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
                                            <p:txEl>
                                              <p:pRg st="0" end="0"/>
                                            </p:txEl>
                                          </p:spTgt>
                                        </p:tgtEl>
                                        <p:attrNameLst>
                                          <p:attrName>style.visibility</p:attrName>
                                        </p:attrNameLst>
                                      </p:cBhvr>
                                      <p:to>
                                        <p:strVal val="visible"/>
                                      </p:to>
                                    </p:set>
                                    <p:animEffect transition="in" filter="fade">
                                      <p:cBhvr>
                                        <p:cTn id="21" dur="500"/>
                                        <p:tgtEl>
                                          <p:spTgt spid="18">
                                            <p:txEl>
                                              <p:pRg st="0" end="0"/>
                                            </p:txEl>
                                          </p:spTgt>
                                        </p:tgtEl>
                                      </p:cBhvr>
                                    </p:animEffect>
                                  </p:childTnLst>
                                </p:cTn>
                              </p:par>
                            </p:childTnLst>
                          </p:cTn>
                        </p:par>
                        <p:par>
                          <p:cTn id="22" fill="hold">
                            <p:stCondLst>
                              <p:cond delay="1500"/>
                            </p:stCondLst>
                            <p:childTnLst>
                              <p:par>
                                <p:cTn id="23" presetID="18" presetClass="entr" presetSubtype="6" fill="hold" grpId="0" nodeType="after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strips(downRight)">
                                      <p:cBhvr>
                                        <p:cTn id="25" dur="500"/>
                                        <p:tgtEl>
                                          <p:spTgt spid="23"/>
                                        </p:tgtEl>
                                      </p:cBhvr>
                                    </p:animEffect>
                                  </p:childTnLst>
                                </p:cTn>
                              </p:par>
                            </p:childTnLst>
                          </p:cTn>
                        </p:par>
                        <p:par>
                          <p:cTn id="26" fill="hold">
                            <p:stCondLst>
                              <p:cond delay="2000"/>
                            </p:stCondLst>
                            <p:childTnLst>
                              <p:par>
                                <p:cTn id="27" presetID="9" presetClass="entr" presetSubtype="0" fill="hold" nodeType="after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dissolve">
                                      <p:cBhvr>
                                        <p:cTn id="29" dur="500"/>
                                        <p:tgtEl>
                                          <p:spTgt spid="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9">
                                            <p:txEl>
                                              <p:pRg st="0" end="0"/>
                                            </p:txEl>
                                          </p:spTgt>
                                        </p:tgtEl>
                                        <p:attrNameLst>
                                          <p:attrName>style.visibility</p:attrName>
                                        </p:attrNameLst>
                                      </p:cBhvr>
                                      <p:to>
                                        <p:strVal val="visible"/>
                                      </p:to>
                                    </p:set>
                                    <p:animEffect transition="in" filter="fade">
                                      <p:cBhvr>
                                        <p:cTn id="32" dur="500"/>
                                        <p:tgtEl>
                                          <p:spTgt spid="19">
                                            <p:txEl>
                                              <p:pRg st="0" end="0"/>
                                            </p:txEl>
                                          </p:spTgt>
                                        </p:tgtEl>
                                      </p:cBhvr>
                                    </p:animEffect>
                                  </p:childTnLst>
                                </p:cTn>
                              </p:par>
                            </p:childTnLst>
                          </p:cTn>
                        </p:par>
                        <p:par>
                          <p:cTn id="33" fill="hold">
                            <p:stCondLst>
                              <p:cond delay="2500"/>
                            </p:stCondLst>
                            <p:childTnLst>
                              <p:par>
                                <p:cTn id="34" presetID="18" presetClass="entr" presetSubtype="6" fill="hold" grpId="0" nodeType="after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strips(downRight)">
                                      <p:cBhvr>
                                        <p:cTn id="36" dur="500"/>
                                        <p:tgtEl>
                                          <p:spTgt spid="24"/>
                                        </p:tgtEl>
                                      </p:cBhvr>
                                    </p:animEffect>
                                  </p:childTnLst>
                                </p:cTn>
                              </p:par>
                            </p:childTnLst>
                          </p:cTn>
                        </p:par>
                        <p:par>
                          <p:cTn id="37" fill="hold">
                            <p:stCondLst>
                              <p:cond delay="3000"/>
                            </p:stCondLst>
                            <p:childTnLst>
                              <p:par>
                                <p:cTn id="38" presetID="9" presetClass="entr" presetSubtype="0" fill="hold" nodeType="after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dissolve">
                                      <p:cBhvr>
                                        <p:cTn id="40" dur="500"/>
                                        <p:tgtEl>
                                          <p:spTgt spid="1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0">
                                            <p:txEl>
                                              <p:pRg st="0" end="0"/>
                                            </p:txEl>
                                          </p:spTgt>
                                        </p:tgtEl>
                                        <p:attrNameLst>
                                          <p:attrName>style.visibility</p:attrName>
                                        </p:attrNameLst>
                                      </p:cBhvr>
                                      <p:to>
                                        <p:strVal val="visible"/>
                                      </p:to>
                                    </p:set>
                                    <p:animEffect transition="in" filter="fade">
                                      <p:cBhvr>
                                        <p:cTn id="43" dur="500"/>
                                        <p:tgtEl>
                                          <p:spTgt spid="20">
                                            <p:txEl>
                                              <p:pRg st="0" end="0"/>
                                            </p:txEl>
                                          </p:spTgt>
                                        </p:tgtEl>
                                      </p:cBhvr>
                                    </p:animEffect>
                                  </p:childTnLst>
                                </p:cTn>
                              </p:par>
                            </p:childTnLst>
                          </p:cTn>
                        </p:par>
                        <p:par>
                          <p:cTn id="44" fill="hold">
                            <p:stCondLst>
                              <p:cond delay="3500"/>
                            </p:stCondLst>
                            <p:childTnLst>
                              <p:par>
                                <p:cTn id="45" presetID="18" presetClass="entr" presetSubtype="6" fill="hold" grpId="0" nodeType="after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strips(downRight)">
                                      <p:cBhvr>
                                        <p:cTn id="47" dur="500"/>
                                        <p:tgtEl>
                                          <p:spTgt spid="25"/>
                                        </p:tgtEl>
                                      </p:cBhvr>
                                    </p:animEffect>
                                  </p:childTnLst>
                                </p:cTn>
                              </p:par>
                            </p:childTnLst>
                          </p:cTn>
                        </p:par>
                        <p:par>
                          <p:cTn id="48" fill="hold">
                            <p:stCondLst>
                              <p:cond delay="4000"/>
                            </p:stCondLst>
                            <p:childTnLst>
                              <p:par>
                                <p:cTn id="49" presetID="9" presetClass="entr" presetSubtype="0" fill="hold" nodeType="after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dissolve">
                                      <p:cBhvr>
                                        <p:cTn id="51" dur="500"/>
                                        <p:tgtEl>
                                          <p:spTgt spid="1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1">
                                            <p:txEl>
                                              <p:pRg st="0" end="0"/>
                                            </p:txEl>
                                          </p:spTgt>
                                        </p:tgtEl>
                                        <p:attrNameLst>
                                          <p:attrName>style.visibility</p:attrName>
                                        </p:attrNameLst>
                                      </p:cBhvr>
                                      <p:to>
                                        <p:strVal val="visible"/>
                                      </p:to>
                                    </p:set>
                                    <p:animEffect transition="in" filter="fade">
                                      <p:cBhvr>
                                        <p:cTn id="54" dur="500"/>
                                        <p:tgtEl>
                                          <p:spTgt spid="21">
                                            <p:txEl>
                                              <p:pRg st="0" end="0"/>
                                            </p:txEl>
                                          </p:spTgt>
                                        </p:tgtEl>
                                      </p:cBhvr>
                                    </p:animEffect>
                                  </p:childTnLst>
                                </p:cTn>
                              </p:par>
                            </p:childTnLst>
                          </p:cTn>
                        </p:par>
                        <p:par>
                          <p:cTn id="55" fill="hold">
                            <p:stCondLst>
                              <p:cond delay="4500"/>
                            </p:stCondLst>
                            <p:childTnLst>
                              <p:par>
                                <p:cTn id="56" presetID="18" presetClass="entr" presetSubtype="6" fill="hold" grpId="0" nodeType="after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strips(downRight)">
                                      <p:cBhvr>
                                        <p:cTn id="5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18" grpId="0" build="p"/>
      <p:bldP spid="19" grpId="0" build="p"/>
      <p:bldP spid="20" grpId="0" build="p"/>
      <p:bldP spid="21" grpId="0" build="p"/>
      <p:bldP spid="22" grpId="0"/>
      <p:bldP spid="23" grpId="0"/>
      <p:bldP spid="24" grpId="0"/>
      <p:bldP spid="25" grpId="0"/>
      <p:bldP spid="2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012"/>
          <p:cNvSpPr/>
          <p:nvPr/>
        </p:nvSpPr>
        <p:spPr>
          <a:xfrm>
            <a:off x="7055425" y="1908447"/>
            <a:ext cx="3561372" cy="1686613"/>
          </a:xfrm>
          <a:prstGeom prst="roundRect">
            <a:avLst>
              <a:gd name="adj" fmla="val 6918"/>
            </a:avLst>
          </a:prstGeom>
          <a:noFill/>
          <a:ln w="12700">
            <a:solidFill>
              <a:srgbClr val="A6AAA9"/>
            </a:solidFill>
            <a:miter lim="400000"/>
          </a:ln>
        </p:spPr>
        <p:txBody>
          <a:bodyPr lIns="19051" tIns="19051" rIns="19051" bIns="19051" anchor="ctr"/>
          <a:lstStyle/>
          <a:p>
            <a:pPr defTabSz="1219200"/>
            <a:endParaRPr sz="1735">
              <a:solidFill>
                <a:prstClr val="black"/>
              </a:solidFill>
              <a:latin typeface="Calibri" panose="020F0502020204030204"/>
              <a:ea typeface="微软雅黑 Light"/>
            </a:endParaRPr>
          </a:p>
        </p:txBody>
      </p:sp>
      <p:sp>
        <p:nvSpPr>
          <p:cNvPr id="3" name="Shape 2013"/>
          <p:cNvSpPr/>
          <p:nvPr/>
        </p:nvSpPr>
        <p:spPr>
          <a:xfrm>
            <a:off x="7055425" y="3838923"/>
            <a:ext cx="3561372" cy="1684827"/>
          </a:xfrm>
          <a:prstGeom prst="roundRect">
            <a:avLst>
              <a:gd name="adj" fmla="val 6925"/>
            </a:avLst>
          </a:prstGeom>
          <a:noFill/>
          <a:ln w="12700">
            <a:solidFill>
              <a:srgbClr val="A6AAA9"/>
            </a:solidFill>
            <a:miter lim="400000"/>
          </a:ln>
        </p:spPr>
        <p:txBody>
          <a:bodyPr lIns="19051" tIns="19051" rIns="19051" bIns="19051" anchor="ctr"/>
          <a:lstStyle/>
          <a:p>
            <a:pPr defTabSz="1219200"/>
            <a:endParaRPr sz="1735">
              <a:solidFill>
                <a:prstClr val="black"/>
              </a:solidFill>
              <a:latin typeface="Calibri" panose="020F0502020204030204"/>
              <a:ea typeface="微软雅黑 Light"/>
            </a:endParaRPr>
          </a:p>
        </p:txBody>
      </p:sp>
      <p:sp>
        <p:nvSpPr>
          <p:cNvPr id="4" name="Shape 2014"/>
          <p:cNvSpPr/>
          <p:nvPr/>
        </p:nvSpPr>
        <p:spPr>
          <a:xfrm>
            <a:off x="1581951" y="3838030"/>
            <a:ext cx="3561372" cy="1686612"/>
          </a:xfrm>
          <a:prstGeom prst="roundRect">
            <a:avLst>
              <a:gd name="adj" fmla="val 6918"/>
            </a:avLst>
          </a:prstGeom>
          <a:noFill/>
          <a:ln w="12700">
            <a:solidFill>
              <a:srgbClr val="A6AAA9"/>
            </a:solidFill>
            <a:miter lim="400000"/>
          </a:ln>
        </p:spPr>
        <p:txBody>
          <a:bodyPr lIns="19051" tIns="19051" rIns="19051" bIns="19051" anchor="ctr"/>
          <a:lstStyle/>
          <a:p>
            <a:pPr defTabSz="1219200"/>
            <a:endParaRPr sz="1735">
              <a:solidFill>
                <a:prstClr val="black"/>
              </a:solidFill>
              <a:latin typeface="Calibri" panose="020F0502020204030204"/>
              <a:ea typeface="微软雅黑 Light"/>
            </a:endParaRPr>
          </a:p>
        </p:txBody>
      </p:sp>
      <p:sp>
        <p:nvSpPr>
          <p:cNvPr id="5" name="Shape 2015"/>
          <p:cNvSpPr/>
          <p:nvPr/>
        </p:nvSpPr>
        <p:spPr>
          <a:xfrm>
            <a:off x="1581951" y="1908447"/>
            <a:ext cx="3561372" cy="1686613"/>
          </a:xfrm>
          <a:prstGeom prst="roundRect">
            <a:avLst>
              <a:gd name="adj" fmla="val 6918"/>
            </a:avLst>
          </a:prstGeom>
          <a:noFill/>
          <a:ln w="12700">
            <a:solidFill>
              <a:srgbClr val="A6AAA9"/>
            </a:solidFill>
            <a:miter lim="400000"/>
          </a:ln>
        </p:spPr>
        <p:txBody>
          <a:bodyPr lIns="19051" tIns="19051" rIns="19051" bIns="19051" anchor="ctr"/>
          <a:lstStyle/>
          <a:p>
            <a:pPr defTabSz="1219200"/>
            <a:endParaRPr sz="1735">
              <a:solidFill>
                <a:prstClr val="black"/>
              </a:solidFill>
              <a:latin typeface="Calibri" panose="020F0502020204030204"/>
              <a:ea typeface="微软雅黑 Light"/>
            </a:endParaRPr>
          </a:p>
        </p:txBody>
      </p:sp>
      <p:sp>
        <p:nvSpPr>
          <p:cNvPr id="6" name="Shape 2016"/>
          <p:cNvSpPr/>
          <p:nvPr/>
        </p:nvSpPr>
        <p:spPr>
          <a:xfrm>
            <a:off x="4651927" y="2276088"/>
            <a:ext cx="2887903" cy="28879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a:miter lim="400000"/>
          </a:ln>
        </p:spPr>
        <p:txBody>
          <a:bodyPr lIns="25400" tIns="25400" rIns="25400" bIns="25400" anchor="ctr"/>
          <a:lstStyle/>
          <a:p>
            <a:pPr defTabSz="1219200"/>
            <a:endParaRPr sz="1735">
              <a:solidFill>
                <a:prstClr val="black"/>
              </a:solidFill>
              <a:latin typeface="Calibri" panose="020F0502020204030204"/>
              <a:ea typeface="微软雅黑 Light"/>
            </a:endParaRPr>
          </a:p>
        </p:txBody>
      </p:sp>
      <p:sp>
        <p:nvSpPr>
          <p:cNvPr id="7" name="Shape 2021"/>
          <p:cNvSpPr/>
          <p:nvPr/>
        </p:nvSpPr>
        <p:spPr>
          <a:xfrm>
            <a:off x="2329994" y="2468894"/>
            <a:ext cx="2321933" cy="509919"/>
          </a:xfrm>
          <a:prstGeom prst="rect">
            <a:avLst/>
          </a:prstGeom>
          <a:ln w="12700">
            <a:miter lim="400000"/>
          </a:ln>
        </p:spPr>
        <p:txBody>
          <a:bodyPr lIns="0" tIns="0" rIns="0" bIns="0"/>
          <a:lstStyle>
            <a:lvl1pPr algn="l">
              <a:lnSpc>
                <a:spcPct val="120000"/>
              </a:lnSpc>
              <a:spcBef>
                <a:spcPts val="2500"/>
              </a:spcBef>
              <a:defRPr sz="2000">
                <a:solidFill>
                  <a:srgbClr val="53585F"/>
                </a:solidFill>
              </a:defRPr>
            </a:lvl1pPr>
          </a:lstStyle>
          <a:p>
            <a:pPr algn="just" defTabSz="1219200">
              <a:spcBef>
                <a:spcPts val="3335"/>
              </a:spcBef>
            </a:pPr>
            <a:r>
              <a:rPr lang="zh-CN" altLang="en-US" sz="1335" dirty="0">
                <a:solidFill>
                  <a:prstClr val="black">
                    <a:lumMod val="75000"/>
                    <a:lumOff val="25000"/>
                  </a:prstClr>
                </a:solidFill>
                <a:latin typeface="微软雅黑" panose="020B0503020204020204" pitchFamily="34" charset="-122"/>
                <a:ea typeface="微软雅黑" panose="020B0503020204020204" pitchFamily="34" charset="-122"/>
              </a:rPr>
              <a:t>详写内容</a:t>
            </a:r>
            <a:r>
              <a:rPr lang="en-US" altLang="zh-CN" sz="1335" dirty="0">
                <a:solidFill>
                  <a:prstClr val="black">
                    <a:lumMod val="75000"/>
                    <a:lumOff val="25000"/>
                  </a:prstClr>
                </a:solidFill>
                <a:latin typeface="微软雅黑" panose="020B0503020204020204" pitchFamily="34" charset="-122"/>
                <a:ea typeface="微软雅黑" panose="020B0503020204020204" pitchFamily="34" charset="-122"/>
              </a:rPr>
              <a:t>……</a:t>
            </a:r>
            <a:r>
              <a:rPr lang="zh-CN" altLang="en-US" sz="1335" dirty="0">
                <a:solidFill>
                  <a:prstClr val="black">
                    <a:lumMod val="75000"/>
                    <a:lumOff val="25000"/>
                  </a:prst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335"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8" name="Shape 2022"/>
          <p:cNvSpPr/>
          <p:nvPr/>
        </p:nvSpPr>
        <p:spPr>
          <a:xfrm>
            <a:off x="2322199" y="2050481"/>
            <a:ext cx="1869332" cy="401615"/>
          </a:xfrm>
          <a:prstGeom prst="rect">
            <a:avLst/>
          </a:prstGeom>
          <a:ln w="12700">
            <a:miter lim="400000"/>
          </a:ln>
        </p:spPr>
        <p:txBody>
          <a:bodyPr lIns="0" tIns="0" rIns="0" bIns="0" anchor="ctr"/>
          <a:lstStyle>
            <a:lvl1pPr algn="l">
              <a:lnSpc>
                <a:spcPct val="120000"/>
              </a:lnSpc>
              <a:defRPr sz="3500">
                <a:solidFill>
                  <a:srgbClr val="53585F"/>
                </a:solidFill>
              </a:defRPr>
            </a:lvl1pPr>
          </a:lstStyle>
          <a:p>
            <a:pPr defTabSz="1219200"/>
            <a:r>
              <a:rPr lang="zh-CN" altLang="en-US" sz="1600" b="1" dirty="0">
                <a:solidFill>
                  <a:prstClr val="black">
                    <a:lumMod val="75000"/>
                    <a:lumOff val="25000"/>
                  </a:prstClr>
                </a:solidFill>
                <a:latin typeface="微软雅黑" panose="020B0503020204020204" pitchFamily="34" charset="-122"/>
                <a:ea typeface="微软雅黑" panose="020B0503020204020204" pitchFamily="34" charset="-122"/>
              </a:rPr>
              <a:t>点击输入标题文本</a:t>
            </a:r>
            <a:endParaRPr lang="zh-CN" altLang="en-US" sz="1600"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9" name="Shape 2023"/>
          <p:cNvSpPr/>
          <p:nvPr/>
        </p:nvSpPr>
        <p:spPr>
          <a:xfrm>
            <a:off x="2329994" y="4405465"/>
            <a:ext cx="2321933" cy="485552"/>
          </a:xfrm>
          <a:prstGeom prst="rect">
            <a:avLst/>
          </a:prstGeom>
          <a:ln w="12700">
            <a:miter lim="400000"/>
          </a:ln>
        </p:spPr>
        <p:txBody>
          <a:bodyPr lIns="0" tIns="0" rIns="0" bIns="0"/>
          <a:lstStyle>
            <a:lvl1pPr algn="l">
              <a:lnSpc>
                <a:spcPct val="120000"/>
              </a:lnSpc>
              <a:spcBef>
                <a:spcPts val="2500"/>
              </a:spcBef>
              <a:defRPr sz="2000">
                <a:solidFill>
                  <a:srgbClr val="53585F"/>
                </a:solidFill>
              </a:defRPr>
            </a:lvl1pPr>
          </a:lstStyle>
          <a:p>
            <a:pPr algn="just" defTabSz="1219200">
              <a:spcBef>
                <a:spcPts val="3335"/>
              </a:spcBef>
            </a:pPr>
            <a:r>
              <a:rPr lang="zh-CN" altLang="en-US" sz="1335" dirty="0">
                <a:solidFill>
                  <a:prstClr val="black">
                    <a:lumMod val="75000"/>
                    <a:lumOff val="25000"/>
                  </a:prstClr>
                </a:solidFill>
                <a:latin typeface="微软雅黑" panose="020B0503020204020204" pitchFamily="34" charset="-122"/>
                <a:ea typeface="微软雅黑" panose="020B0503020204020204" pitchFamily="34" charset="-122"/>
              </a:rPr>
              <a:t>详写内容</a:t>
            </a:r>
            <a:r>
              <a:rPr lang="en-US" altLang="zh-CN" sz="1335" dirty="0">
                <a:solidFill>
                  <a:prstClr val="black">
                    <a:lumMod val="75000"/>
                    <a:lumOff val="25000"/>
                  </a:prstClr>
                </a:solidFill>
                <a:latin typeface="微软雅黑" panose="020B0503020204020204" pitchFamily="34" charset="-122"/>
                <a:ea typeface="微软雅黑" panose="020B0503020204020204" pitchFamily="34" charset="-122"/>
              </a:rPr>
              <a:t>……</a:t>
            </a:r>
            <a:r>
              <a:rPr lang="zh-CN" altLang="en-US" sz="1335" dirty="0">
                <a:solidFill>
                  <a:prstClr val="black">
                    <a:lumMod val="75000"/>
                    <a:lumOff val="25000"/>
                  </a:prst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335"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0" name="Shape 2024"/>
          <p:cNvSpPr/>
          <p:nvPr/>
        </p:nvSpPr>
        <p:spPr>
          <a:xfrm>
            <a:off x="2322199" y="4015014"/>
            <a:ext cx="1869332" cy="401615"/>
          </a:xfrm>
          <a:prstGeom prst="rect">
            <a:avLst/>
          </a:prstGeom>
          <a:ln w="12700">
            <a:miter lim="400000"/>
          </a:ln>
        </p:spPr>
        <p:txBody>
          <a:bodyPr lIns="0" tIns="0" rIns="0" bIns="0" anchor="ctr"/>
          <a:lstStyle>
            <a:lvl1pPr algn="l">
              <a:lnSpc>
                <a:spcPct val="120000"/>
              </a:lnSpc>
              <a:defRPr sz="3500">
                <a:solidFill>
                  <a:srgbClr val="53585F"/>
                </a:solidFill>
              </a:defRPr>
            </a:lvl1pPr>
          </a:lstStyle>
          <a:p>
            <a:pPr defTabSz="1219200"/>
            <a:r>
              <a:rPr lang="zh-CN" altLang="en-US" sz="1600" b="1" dirty="0">
                <a:solidFill>
                  <a:prstClr val="black">
                    <a:lumMod val="75000"/>
                    <a:lumOff val="25000"/>
                  </a:prstClr>
                </a:solidFill>
                <a:latin typeface="微软雅黑" panose="020B0503020204020204" pitchFamily="34" charset="-122"/>
                <a:ea typeface="微软雅黑" panose="020B0503020204020204" pitchFamily="34" charset="-122"/>
              </a:rPr>
              <a:t>点击输入标题文本</a:t>
            </a:r>
            <a:endParaRPr lang="zh-CN" altLang="en-US" sz="1600"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1" name="Shape 2025"/>
          <p:cNvSpPr/>
          <p:nvPr/>
        </p:nvSpPr>
        <p:spPr>
          <a:xfrm>
            <a:off x="7539829" y="2468894"/>
            <a:ext cx="2312667" cy="509919"/>
          </a:xfrm>
          <a:prstGeom prst="rect">
            <a:avLst/>
          </a:prstGeom>
          <a:ln w="12700">
            <a:miter lim="400000"/>
          </a:ln>
        </p:spPr>
        <p:txBody>
          <a:bodyPr lIns="0" tIns="0" rIns="0" bIns="0"/>
          <a:lstStyle>
            <a:lvl1pPr algn="r">
              <a:lnSpc>
                <a:spcPct val="120000"/>
              </a:lnSpc>
              <a:spcBef>
                <a:spcPts val="4500"/>
              </a:spcBef>
              <a:defRPr sz="2000">
                <a:solidFill>
                  <a:srgbClr val="53585F"/>
                </a:solidFill>
              </a:defRPr>
            </a:lvl1pPr>
          </a:lstStyle>
          <a:p>
            <a:pPr algn="just" defTabSz="1219200">
              <a:spcBef>
                <a:spcPts val="6000"/>
              </a:spcBef>
            </a:pPr>
            <a:r>
              <a:rPr lang="zh-CN" altLang="en-US" sz="1335" dirty="0">
                <a:solidFill>
                  <a:prstClr val="black">
                    <a:lumMod val="75000"/>
                    <a:lumOff val="25000"/>
                  </a:prstClr>
                </a:solidFill>
                <a:latin typeface="微软雅黑" panose="020B0503020204020204" pitchFamily="34" charset="-122"/>
                <a:ea typeface="微软雅黑" panose="020B0503020204020204" pitchFamily="34" charset="-122"/>
              </a:rPr>
              <a:t>详写内容</a:t>
            </a:r>
            <a:r>
              <a:rPr lang="en-US" altLang="zh-CN" sz="1335" dirty="0">
                <a:solidFill>
                  <a:prstClr val="black">
                    <a:lumMod val="75000"/>
                    <a:lumOff val="25000"/>
                  </a:prstClr>
                </a:solidFill>
                <a:latin typeface="微软雅黑" panose="020B0503020204020204" pitchFamily="34" charset="-122"/>
                <a:ea typeface="微软雅黑" panose="020B0503020204020204" pitchFamily="34" charset="-122"/>
              </a:rPr>
              <a:t>……</a:t>
            </a:r>
            <a:r>
              <a:rPr lang="zh-CN" altLang="en-US" sz="1335" dirty="0">
                <a:solidFill>
                  <a:prstClr val="black">
                    <a:lumMod val="75000"/>
                    <a:lumOff val="25000"/>
                  </a:prst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335"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Shape 2026"/>
          <p:cNvSpPr/>
          <p:nvPr/>
        </p:nvSpPr>
        <p:spPr>
          <a:xfrm>
            <a:off x="7983687" y="2050481"/>
            <a:ext cx="1869332" cy="401615"/>
          </a:xfrm>
          <a:prstGeom prst="rect">
            <a:avLst/>
          </a:prstGeom>
          <a:ln w="12700">
            <a:miter lim="400000"/>
          </a:ln>
        </p:spPr>
        <p:txBody>
          <a:bodyPr lIns="0" tIns="0" rIns="0" bIns="0" anchor="ctr"/>
          <a:lstStyle>
            <a:lvl1pPr algn="r">
              <a:defRPr sz="3500">
                <a:solidFill>
                  <a:srgbClr val="53585F"/>
                </a:solidFill>
              </a:defRPr>
            </a:lvl1pPr>
          </a:lstStyle>
          <a:p>
            <a:pPr defTabSz="1219200"/>
            <a:r>
              <a:rPr lang="zh-CN" altLang="en-US" sz="1600" b="1" dirty="0">
                <a:solidFill>
                  <a:prstClr val="black">
                    <a:lumMod val="75000"/>
                    <a:lumOff val="25000"/>
                  </a:prstClr>
                </a:solidFill>
                <a:latin typeface="微软雅黑" panose="020B0503020204020204" pitchFamily="34" charset="-122"/>
                <a:ea typeface="微软雅黑" panose="020B0503020204020204" pitchFamily="34" charset="-122"/>
              </a:rPr>
              <a:t>点击输入标题文本</a:t>
            </a:r>
            <a:endParaRPr lang="zh-CN" altLang="en-US" sz="1600"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Shape 2027"/>
          <p:cNvSpPr/>
          <p:nvPr/>
        </p:nvSpPr>
        <p:spPr>
          <a:xfrm>
            <a:off x="7539831" y="4405469"/>
            <a:ext cx="2312667" cy="485551"/>
          </a:xfrm>
          <a:prstGeom prst="rect">
            <a:avLst/>
          </a:prstGeom>
          <a:ln w="12700">
            <a:miter lim="400000"/>
          </a:ln>
        </p:spPr>
        <p:txBody>
          <a:bodyPr lIns="0" tIns="0" rIns="0" bIns="0"/>
          <a:lstStyle>
            <a:lvl1pPr algn="r">
              <a:lnSpc>
                <a:spcPct val="120000"/>
              </a:lnSpc>
              <a:spcBef>
                <a:spcPts val="4500"/>
              </a:spcBef>
              <a:defRPr sz="2000">
                <a:solidFill>
                  <a:srgbClr val="53585F"/>
                </a:solidFill>
              </a:defRPr>
            </a:lvl1pPr>
          </a:lstStyle>
          <a:p>
            <a:pPr algn="just" defTabSz="1219200">
              <a:spcBef>
                <a:spcPts val="6000"/>
              </a:spcBef>
            </a:pPr>
            <a:r>
              <a:rPr lang="zh-CN" altLang="en-US" sz="1335" dirty="0">
                <a:solidFill>
                  <a:prstClr val="black">
                    <a:lumMod val="75000"/>
                    <a:lumOff val="25000"/>
                  </a:prstClr>
                </a:solidFill>
                <a:latin typeface="微软雅黑" panose="020B0503020204020204" pitchFamily="34" charset="-122"/>
                <a:ea typeface="微软雅黑" panose="020B0503020204020204" pitchFamily="34" charset="-122"/>
              </a:rPr>
              <a:t>详写内容</a:t>
            </a:r>
            <a:r>
              <a:rPr lang="en-US" altLang="zh-CN" sz="1335" dirty="0">
                <a:solidFill>
                  <a:prstClr val="black">
                    <a:lumMod val="75000"/>
                    <a:lumOff val="25000"/>
                  </a:prstClr>
                </a:solidFill>
                <a:latin typeface="微软雅黑" panose="020B0503020204020204" pitchFamily="34" charset="-122"/>
                <a:ea typeface="微软雅黑" panose="020B0503020204020204" pitchFamily="34" charset="-122"/>
              </a:rPr>
              <a:t>……</a:t>
            </a:r>
            <a:r>
              <a:rPr lang="zh-CN" altLang="en-US" sz="1335" dirty="0">
                <a:solidFill>
                  <a:prstClr val="black">
                    <a:lumMod val="75000"/>
                    <a:lumOff val="25000"/>
                  </a:prst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335"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Shape 2028"/>
          <p:cNvSpPr/>
          <p:nvPr/>
        </p:nvSpPr>
        <p:spPr>
          <a:xfrm>
            <a:off x="7983687" y="4015014"/>
            <a:ext cx="1869332" cy="401615"/>
          </a:xfrm>
          <a:prstGeom prst="rect">
            <a:avLst/>
          </a:prstGeom>
          <a:ln w="12700">
            <a:miter lim="400000"/>
          </a:ln>
        </p:spPr>
        <p:txBody>
          <a:bodyPr lIns="0" tIns="0" rIns="0" bIns="0" anchor="ctr"/>
          <a:lstStyle>
            <a:lvl1pPr algn="r">
              <a:defRPr sz="3500">
                <a:solidFill>
                  <a:srgbClr val="53585F"/>
                </a:solidFill>
              </a:defRPr>
            </a:lvl1pPr>
          </a:lstStyle>
          <a:p>
            <a:pPr defTabSz="1219200"/>
            <a:r>
              <a:rPr lang="zh-CN" altLang="en-US" sz="1600" b="1" dirty="0">
                <a:solidFill>
                  <a:prstClr val="black">
                    <a:lumMod val="75000"/>
                    <a:lumOff val="25000"/>
                  </a:prstClr>
                </a:solidFill>
                <a:latin typeface="微软雅黑" panose="020B0503020204020204" pitchFamily="34" charset="-122"/>
                <a:ea typeface="微软雅黑" panose="020B0503020204020204" pitchFamily="34" charset="-122"/>
              </a:rPr>
              <a:t>点击输入标题文本</a:t>
            </a:r>
            <a:endParaRPr lang="zh-CN" altLang="en-US" sz="1600" b="1" dirty="0">
              <a:solidFill>
                <a:prstClr val="black">
                  <a:lumMod val="75000"/>
                  <a:lumOff val="25000"/>
                </a:prstClr>
              </a:solidFill>
              <a:latin typeface="微软雅黑" panose="020B0503020204020204" pitchFamily="34" charset="-122"/>
              <a:ea typeface="微软雅黑" panose="020B0503020204020204" pitchFamily="34" charset="-122"/>
            </a:endParaRPr>
          </a:p>
        </p:txBody>
      </p:sp>
      <p:grpSp>
        <p:nvGrpSpPr>
          <p:cNvPr id="15" name="Group 2031"/>
          <p:cNvGrpSpPr/>
          <p:nvPr/>
        </p:nvGrpSpPr>
        <p:grpSpPr>
          <a:xfrm>
            <a:off x="1107307" y="2274011"/>
            <a:ext cx="955485" cy="955485"/>
            <a:chOff x="0" y="0"/>
            <a:chExt cx="1910968" cy="1910968"/>
          </a:xfrm>
        </p:grpSpPr>
        <p:sp>
          <p:nvSpPr>
            <p:cNvPr id="16" name="Shape 2029"/>
            <p:cNvSpPr/>
            <p:nvPr/>
          </p:nvSpPr>
          <p:spPr>
            <a:xfrm>
              <a:off x="0" y="0"/>
              <a:ext cx="1910969" cy="191096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33867" tIns="33867" rIns="33867" bIns="33867" numCol="1" anchor="ctr">
              <a:noAutofit/>
            </a:bodyPr>
            <a:lstStyle/>
            <a:p>
              <a:pPr defTabSz="1219200"/>
              <a:endParaRPr sz="1735">
                <a:solidFill>
                  <a:prstClr val="black"/>
                </a:solidFill>
                <a:latin typeface="Calibri" panose="020F0502020204030204"/>
                <a:ea typeface="微软雅黑 Light"/>
              </a:endParaRPr>
            </a:p>
          </p:txBody>
        </p:sp>
        <p:sp>
          <p:nvSpPr>
            <p:cNvPr id="17" name="Shape 2030"/>
            <p:cNvSpPr/>
            <p:nvPr/>
          </p:nvSpPr>
          <p:spPr>
            <a:xfrm>
              <a:off x="553362" y="560070"/>
              <a:ext cx="804244" cy="706915"/>
            </a:xfrm>
            <a:custGeom>
              <a:avLst/>
              <a:gdLst/>
              <a:ahLst/>
              <a:cxnLst>
                <a:cxn ang="0">
                  <a:pos x="wd2" y="hd2"/>
                </a:cxn>
                <a:cxn ang="5400000">
                  <a:pos x="wd2" y="hd2"/>
                </a:cxn>
                <a:cxn ang="10800000">
                  <a:pos x="wd2" y="hd2"/>
                </a:cxn>
                <a:cxn ang="16200000">
                  <a:pos x="wd2" y="hd2"/>
                </a:cxn>
              </a:cxnLst>
              <a:rect l="0" t="0" r="r" b="b"/>
              <a:pathLst>
                <a:path w="21600" h="21600" extrusionOk="0">
                  <a:moveTo>
                    <a:pt x="8071" y="8035"/>
                  </a:moveTo>
                  <a:lnTo>
                    <a:pt x="11327" y="9235"/>
                  </a:lnTo>
                  <a:lnTo>
                    <a:pt x="14583" y="4904"/>
                  </a:lnTo>
                  <a:lnTo>
                    <a:pt x="15088" y="4330"/>
                  </a:lnTo>
                  <a:lnTo>
                    <a:pt x="17289" y="6157"/>
                  </a:lnTo>
                  <a:lnTo>
                    <a:pt x="17289" y="3078"/>
                  </a:lnTo>
                  <a:lnTo>
                    <a:pt x="17289" y="0"/>
                  </a:lnTo>
                  <a:lnTo>
                    <a:pt x="14583" y="626"/>
                  </a:lnTo>
                  <a:lnTo>
                    <a:pt x="11878" y="1200"/>
                  </a:lnTo>
                  <a:lnTo>
                    <a:pt x="14033" y="3704"/>
                  </a:lnTo>
                  <a:lnTo>
                    <a:pt x="10777" y="7409"/>
                  </a:lnTo>
                  <a:lnTo>
                    <a:pt x="7567" y="6157"/>
                  </a:lnTo>
                  <a:lnTo>
                    <a:pt x="5411" y="10487"/>
                  </a:lnTo>
                  <a:lnTo>
                    <a:pt x="2155" y="9235"/>
                  </a:lnTo>
                  <a:lnTo>
                    <a:pt x="550" y="14817"/>
                  </a:lnTo>
                  <a:lnTo>
                    <a:pt x="0" y="16017"/>
                  </a:lnTo>
                  <a:lnTo>
                    <a:pt x="1055" y="16643"/>
                  </a:lnTo>
                  <a:lnTo>
                    <a:pt x="2706" y="11113"/>
                  </a:lnTo>
                  <a:lnTo>
                    <a:pt x="5916" y="12313"/>
                  </a:lnTo>
                  <a:lnTo>
                    <a:pt x="8071" y="8035"/>
                  </a:lnTo>
                  <a:lnTo>
                    <a:pt x="8071" y="8035"/>
                  </a:lnTo>
                  <a:close/>
                  <a:moveTo>
                    <a:pt x="6466" y="21600"/>
                  </a:moveTo>
                  <a:lnTo>
                    <a:pt x="6466" y="16643"/>
                  </a:lnTo>
                  <a:lnTo>
                    <a:pt x="3761" y="16643"/>
                  </a:lnTo>
                  <a:lnTo>
                    <a:pt x="3761" y="21600"/>
                  </a:lnTo>
                  <a:lnTo>
                    <a:pt x="6466" y="21600"/>
                  </a:lnTo>
                  <a:lnTo>
                    <a:pt x="6466" y="21600"/>
                  </a:lnTo>
                  <a:close/>
                  <a:moveTo>
                    <a:pt x="10227" y="21600"/>
                  </a:moveTo>
                  <a:lnTo>
                    <a:pt x="7567" y="21600"/>
                  </a:lnTo>
                  <a:lnTo>
                    <a:pt x="7567" y="14817"/>
                  </a:lnTo>
                  <a:lnTo>
                    <a:pt x="10227" y="14817"/>
                  </a:lnTo>
                  <a:lnTo>
                    <a:pt x="10227" y="21600"/>
                  </a:lnTo>
                  <a:lnTo>
                    <a:pt x="10227" y="21600"/>
                  </a:lnTo>
                  <a:close/>
                  <a:moveTo>
                    <a:pt x="14033" y="21600"/>
                  </a:moveTo>
                  <a:lnTo>
                    <a:pt x="11327" y="21600"/>
                  </a:lnTo>
                  <a:lnTo>
                    <a:pt x="11327" y="12313"/>
                  </a:lnTo>
                  <a:lnTo>
                    <a:pt x="14033" y="12313"/>
                  </a:lnTo>
                  <a:lnTo>
                    <a:pt x="14033" y="21600"/>
                  </a:lnTo>
                  <a:lnTo>
                    <a:pt x="14033" y="21600"/>
                  </a:lnTo>
                  <a:close/>
                  <a:moveTo>
                    <a:pt x="17794" y="21600"/>
                  </a:moveTo>
                  <a:lnTo>
                    <a:pt x="15088" y="21600"/>
                  </a:lnTo>
                  <a:lnTo>
                    <a:pt x="15088" y="9861"/>
                  </a:lnTo>
                  <a:lnTo>
                    <a:pt x="17794" y="9861"/>
                  </a:lnTo>
                  <a:lnTo>
                    <a:pt x="17794" y="21600"/>
                  </a:lnTo>
                  <a:lnTo>
                    <a:pt x="17794" y="21600"/>
                  </a:lnTo>
                  <a:close/>
                  <a:moveTo>
                    <a:pt x="18894" y="6783"/>
                  </a:moveTo>
                  <a:lnTo>
                    <a:pt x="18894" y="21600"/>
                  </a:lnTo>
                  <a:lnTo>
                    <a:pt x="21600" y="21600"/>
                  </a:lnTo>
                  <a:lnTo>
                    <a:pt x="21600" y="6783"/>
                  </a:lnTo>
                  <a:lnTo>
                    <a:pt x="18894" y="6783"/>
                  </a:lnTo>
                  <a:close/>
                </a:path>
              </a:pathLst>
            </a:custGeom>
            <a:solidFill>
              <a:srgbClr val="FFFFFF"/>
            </a:solidFill>
            <a:ln w="12700" cap="flat">
              <a:noFill/>
              <a:miter lim="400000"/>
            </a:ln>
            <a:effectLst/>
          </p:spPr>
          <p:txBody>
            <a:bodyPr wrap="square" lIns="0" tIns="0" rIns="0" bIns="0" numCol="1" anchor="t">
              <a:noAutofit/>
            </a:bodyPr>
            <a:lstStyle/>
            <a:p>
              <a:pPr defTabSz="1219200"/>
              <a:endParaRPr sz="1735">
                <a:solidFill>
                  <a:prstClr val="black"/>
                </a:solidFill>
                <a:latin typeface="Calibri" panose="020F0502020204030204"/>
                <a:ea typeface="微软雅黑 Light"/>
              </a:endParaRPr>
            </a:p>
          </p:txBody>
        </p:sp>
      </p:grpSp>
      <p:grpSp>
        <p:nvGrpSpPr>
          <p:cNvPr id="18" name="Group 2034"/>
          <p:cNvGrpSpPr/>
          <p:nvPr/>
        </p:nvGrpSpPr>
        <p:grpSpPr>
          <a:xfrm>
            <a:off x="1109974" y="4206262"/>
            <a:ext cx="950151" cy="950151"/>
            <a:chOff x="0" y="0"/>
            <a:chExt cx="1900299" cy="1900299"/>
          </a:xfrm>
        </p:grpSpPr>
        <p:sp>
          <p:nvSpPr>
            <p:cNvPr id="19" name="Shape 2032"/>
            <p:cNvSpPr/>
            <p:nvPr/>
          </p:nvSpPr>
          <p:spPr>
            <a:xfrm>
              <a:off x="0" y="0"/>
              <a:ext cx="1900300" cy="19003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33867" tIns="33867" rIns="33867" bIns="33867" numCol="1" anchor="ctr">
              <a:noAutofit/>
            </a:bodyPr>
            <a:lstStyle/>
            <a:p>
              <a:pPr defTabSz="1219200"/>
              <a:endParaRPr sz="1735">
                <a:solidFill>
                  <a:prstClr val="black"/>
                </a:solidFill>
                <a:latin typeface="Calibri" panose="020F0502020204030204"/>
                <a:ea typeface="微软雅黑 Light"/>
              </a:endParaRPr>
            </a:p>
          </p:txBody>
        </p:sp>
        <p:sp>
          <p:nvSpPr>
            <p:cNvPr id="20" name="Shape 2033"/>
            <p:cNvSpPr/>
            <p:nvPr/>
          </p:nvSpPr>
          <p:spPr>
            <a:xfrm rot="10800000" flipH="1">
              <a:off x="548028" y="596692"/>
              <a:ext cx="804244" cy="706916"/>
            </a:xfrm>
            <a:custGeom>
              <a:avLst/>
              <a:gdLst/>
              <a:ahLst/>
              <a:cxnLst>
                <a:cxn ang="0">
                  <a:pos x="wd2" y="hd2"/>
                </a:cxn>
                <a:cxn ang="5400000">
                  <a:pos x="wd2" y="hd2"/>
                </a:cxn>
                <a:cxn ang="10800000">
                  <a:pos x="wd2" y="hd2"/>
                </a:cxn>
                <a:cxn ang="16200000">
                  <a:pos x="wd2" y="hd2"/>
                </a:cxn>
              </a:cxnLst>
              <a:rect l="0" t="0" r="r" b="b"/>
              <a:pathLst>
                <a:path w="21600" h="21600" extrusionOk="0">
                  <a:moveTo>
                    <a:pt x="8071" y="8035"/>
                  </a:moveTo>
                  <a:lnTo>
                    <a:pt x="11327" y="9235"/>
                  </a:lnTo>
                  <a:lnTo>
                    <a:pt x="14583" y="4904"/>
                  </a:lnTo>
                  <a:lnTo>
                    <a:pt x="15088" y="4330"/>
                  </a:lnTo>
                  <a:lnTo>
                    <a:pt x="17289" y="6157"/>
                  </a:lnTo>
                  <a:lnTo>
                    <a:pt x="17289" y="3078"/>
                  </a:lnTo>
                  <a:lnTo>
                    <a:pt x="17289" y="0"/>
                  </a:lnTo>
                  <a:lnTo>
                    <a:pt x="14583" y="626"/>
                  </a:lnTo>
                  <a:lnTo>
                    <a:pt x="11878" y="1200"/>
                  </a:lnTo>
                  <a:lnTo>
                    <a:pt x="14033" y="3704"/>
                  </a:lnTo>
                  <a:lnTo>
                    <a:pt x="10777" y="7409"/>
                  </a:lnTo>
                  <a:lnTo>
                    <a:pt x="7567" y="6157"/>
                  </a:lnTo>
                  <a:lnTo>
                    <a:pt x="5411" y="10487"/>
                  </a:lnTo>
                  <a:lnTo>
                    <a:pt x="2155" y="9235"/>
                  </a:lnTo>
                  <a:lnTo>
                    <a:pt x="550" y="14817"/>
                  </a:lnTo>
                  <a:lnTo>
                    <a:pt x="0" y="16017"/>
                  </a:lnTo>
                  <a:lnTo>
                    <a:pt x="1055" y="16643"/>
                  </a:lnTo>
                  <a:lnTo>
                    <a:pt x="2706" y="11113"/>
                  </a:lnTo>
                  <a:lnTo>
                    <a:pt x="5916" y="12313"/>
                  </a:lnTo>
                  <a:lnTo>
                    <a:pt x="8071" y="8035"/>
                  </a:lnTo>
                  <a:lnTo>
                    <a:pt x="8071" y="8035"/>
                  </a:lnTo>
                  <a:close/>
                  <a:moveTo>
                    <a:pt x="6466" y="21600"/>
                  </a:moveTo>
                  <a:lnTo>
                    <a:pt x="6466" y="16643"/>
                  </a:lnTo>
                  <a:lnTo>
                    <a:pt x="3761" y="16643"/>
                  </a:lnTo>
                  <a:lnTo>
                    <a:pt x="3761" y="21600"/>
                  </a:lnTo>
                  <a:lnTo>
                    <a:pt x="6466" y="21600"/>
                  </a:lnTo>
                  <a:lnTo>
                    <a:pt x="6466" y="21600"/>
                  </a:lnTo>
                  <a:close/>
                  <a:moveTo>
                    <a:pt x="10227" y="21600"/>
                  </a:moveTo>
                  <a:lnTo>
                    <a:pt x="7567" y="21600"/>
                  </a:lnTo>
                  <a:lnTo>
                    <a:pt x="7567" y="14817"/>
                  </a:lnTo>
                  <a:lnTo>
                    <a:pt x="10227" y="14817"/>
                  </a:lnTo>
                  <a:lnTo>
                    <a:pt x="10227" y="21600"/>
                  </a:lnTo>
                  <a:lnTo>
                    <a:pt x="10227" y="21600"/>
                  </a:lnTo>
                  <a:close/>
                  <a:moveTo>
                    <a:pt x="14033" y="21600"/>
                  </a:moveTo>
                  <a:lnTo>
                    <a:pt x="11327" y="21600"/>
                  </a:lnTo>
                  <a:lnTo>
                    <a:pt x="11327" y="12313"/>
                  </a:lnTo>
                  <a:lnTo>
                    <a:pt x="14033" y="12313"/>
                  </a:lnTo>
                  <a:lnTo>
                    <a:pt x="14033" y="21600"/>
                  </a:lnTo>
                  <a:lnTo>
                    <a:pt x="14033" y="21600"/>
                  </a:lnTo>
                  <a:close/>
                  <a:moveTo>
                    <a:pt x="17794" y="21600"/>
                  </a:moveTo>
                  <a:lnTo>
                    <a:pt x="15088" y="21600"/>
                  </a:lnTo>
                  <a:lnTo>
                    <a:pt x="15088" y="9861"/>
                  </a:lnTo>
                  <a:lnTo>
                    <a:pt x="17794" y="9861"/>
                  </a:lnTo>
                  <a:lnTo>
                    <a:pt x="17794" y="21600"/>
                  </a:lnTo>
                  <a:lnTo>
                    <a:pt x="17794" y="21600"/>
                  </a:lnTo>
                  <a:close/>
                  <a:moveTo>
                    <a:pt x="18894" y="6783"/>
                  </a:moveTo>
                  <a:lnTo>
                    <a:pt x="18894" y="21600"/>
                  </a:lnTo>
                  <a:lnTo>
                    <a:pt x="21600" y="21600"/>
                  </a:lnTo>
                  <a:lnTo>
                    <a:pt x="21600" y="6783"/>
                  </a:lnTo>
                  <a:lnTo>
                    <a:pt x="18894" y="6783"/>
                  </a:lnTo>
                  <a:close/>
                </a:path>
              </a:pathLst>
            </a:custGeom>
            <a:solidFill>
              <a:srgbClr val="FFFFFF"/>
            </a:solidFill>
            <a:ln w="12700" cap="flat">
              <a:noFill/>
              <a:miter lim="400000"/>
            </a:ln>
            <a:effectLst/>
          </p:spPr>
          <p:txBody>
            <a:bodyPr wrap="square" lIns="0" tIns="0" rIns="0" bIns="0" numCol="1" anchor="t">
              <a:noAutofit/>
            </a:bodyPr>
            <a:lstStyle/>
            <a:p>
              <a:pPr defTabSz="1219200"/>
              <a:endParaRPr sz="1735">
                <a:solidFill>
                  <a:prstClr val="black"/>
                </a:solidFill>
                <a:latin typeface="Calibri" panose="020F0502020204030204"/>
                <a:ea typeface="微软雅黑 Light"/>
              </a:endParaRPr>
            </a:p>
          </p:txBody>
        </p:sp>
      </p:grpSp>
      <p:sp>
        <p:nvSpPr>
          <p:cNvPr id="21" name="Shape 2035"/>
          <p:cNvSpPr/>
          <p:nvPr/>
        </p:nvSpPr>
        <p:spPr>
          <a:xfrm>
            <a:off x="10136941" y="4206260"/>
            <a:ext cx="950152" cy="95015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25400" tIns="25400" rIns="25400" bIns="25400" numCol="1" anchor="ctr">
            <a:noAutofit/>
          </a:bodyPr>
          <a:lstStyle/>
          <a:p>
            <a:pPr defTabSz="1219200"/>
            <a:endParaRPr sz="1735">
              <a:solidFill>
                <a:prstClr val="black"/>
              </a:solidFill>
              <a:latin typeface="Calibri" panose="020F0502020204030204"/>
              <a:ea typeface="微软雅黑 Light"/>
            </a:endParaRPr>
          </a:p>
        </p:txBody>
      </p:sp>
      <p:grpSp>
        <p:nvGrpSpPr>
          <p:cNvPr id="22" name="Group 2040"/>
          <p:cNvGrpSpPr/>
          <p:nvPr/>
        </p:nvGrpSpPr>
        <p:grpSpPr>
          <a:xfrm>
            <a:off x="10131634" y="2274011"/>
            <a:ext cx="955485" cy="955485"/>
            <a:chOff x="0" y="0"/>
            <a:chExt cx="1910968" cy="1910968"/>
          </a:xfrm>
        </p:grpSpPr>
        <p:sp>
          <p:nvSpPr>
            <p:cNvPr id="23" name="Shape 2038"/>
            <p:cNvSpPr/>
            <p:nvPr/>
          </p:nvSpPr>
          <p:spPr>
            <a:xfrm>
              <a:off x="0" y="0"/>
              <a:ext cx="1910969" cy="191096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33867" tIns="33867" rIns="33867" bIns="33867" numCol="1" anchor="ctr">
              <a:noAutofit/>
            </a:bodyPr>
            <a:lstStyle/>
            <a:p>
              <a:pPr defTabSz="1219200"/>
              <a:endParaRPr sz="1735">
                <a:solidFill>
                  <a:prstClr val="black"/>
                </a:solidFill>
                <a:latin typeface="Calibri" panose="020F0502020204030204"/>
                <a:ea typeface="微软雅黑 Light"/>
              </a:endParaRPr>
            </a:p>
          </p:txBody>
        </p:sp>
        <p:sp>
          <p:nvSpPr>
            <p:cNvPr id="24" name="Shape 2039"/>
            <p:cNvSpPr/>
            <p:nvPr/>
          </p:nvSpPr>
          <p:spPr>
            <a:xfrm>
              <a:off x="657404" y="557107"/>
              <a:ext cx="596161" cy="749014"/>
            </a:xfrm>
            <a:custGeom>
              <a:avLst/>
              <a:gdLst/>
              <a:ahLst/>
              <a:cxnLst>
                <a:cxn ang="0">
                  <a:pos x="wd2" y="hd2"/>
                </a:cxn>
                <a:cxn ang="5400000">
                  <a:pos x="wd2" y="hd2"/>
                </a:cxn>
                <a:cxn ang="10800000">
                  <a:pos x="wd2" y="hd2"/>
                </a:cxn>
                <a:cxn ang="16200000">
                  <a:pos x="wd2" y="hd2"/>
                </a:cxn>
              </a:cxnLst>
              <a:rect l="0" t="0" r="r" b="b"/>
              <a:pathLst>
                <a:path w="21015" h="21072" extrusionOk="0">
                  <a:moveTo>
                    <a:pt x="17468" y="6506"/>
                  </a:moveTo>
                  <a:cubicBezTo>
                    <a:pt x="16410" y="7763"/>
                    <a:pt x="15333" y="6878"/>
                    <a:pt x="13824" y="5996"/>
                  </a:cubicBezTo>
                  <a:cubicBezTo>
                    <a:pt x="12317" y="5116"/>
                    <a:pt x="10950" y="4575"/>
                    <a:pt x="12006" y="3318"/>
                  </a:cubicBezTo>
                  <a:cubicBezTo>
                    <a:pt x="13062" y="2059"/>
                    <a:pt x="15140" y="1754"/>
                    <a:pt x="16648" y="2634"/>
                  </a:cubicBezTo>
                  <a:cubicBezTo>
                    <a:pt x="18155" y="3515"/>
                    <a:pt x="18522" y="5248"/>
                    <a:pt x="17468" y="6506"/>
                  </a:cubicBezTo>
                  <a:close/>
                  <a:moveTo>
                    <a:pt x="20868" y="4865"/>
                  </a:moveTo>
                  <a:cubicBezTo>
                    <a:pt x="20191" y="1663"/>
                    <a:pt x="16530" y="-474"/>
                    <a:pt x="12691" y="90"/>
                  </a:cubicBezTo>
                  <a:cubicBezTo>
                    <a:pt x="8853" y="655"/>
                    <a:pt x="5613" y="3118"/>
                    <a:pt x="6290" y="6320"/>
                  </a:cubicBezTo>
                  <a:cubicBezTo>
                    <a:pt x="6436" y="7009"/>
                    <a:pt x="6840" y="8088"/>
                    <a:pt x="7318" y="8862"/>
                  </a:cubicBezTo>
                  <a:lnTo>
                    <a:pt x="346" y="17166"/>
                  </a:lnTo>
                  <a:cubicBezTo>
                    <a:pt x="90" y="17473"/>
                    <a:pt x="-56" y="18024"/>
                    <a:pt x="20" y="18392"/>
                  </a:cubicBezTo>
                  <a:lnTo>
                    <a:pt x="470" y="20511"/>
                  </a:lnTo>
                  <a:cubicBezTo>
                    <a:pt x="547" y="20879"/>
                    <a:pt x="971" y="21126"/>
                    <a:pt x="1412" y="21061"/>
                  </a:cubicBezTo>
                  <a:lnTo>
                    <a:pt x="3454" y="20761"/>
                  </a:lnTo>
                  <a:cubicBezTo>
                    <a:pt x="3895" y="20696"/>
                    <a:pt x="4457" y="20387"/>
                    <a:pt x="4700" y="20072"/>
                  </a:cubicBezTo>
                  <a:lnTo>
                    <a:pt x="7456" y="16513"/>
                  </a:lnTo>
                  <a:lnTo>
                    <a:pt x="7480" y="16490"/>
                  </a:lnTo>
                  <a:lnTo>
                    <a:pt x="9346" y="16216"/>
                  </a:lnTo>
                  <a:lnTo>
                    <a:pt x="12566" y="12046"/>
                  </a:lnTo>
                  <a:cubicBezTo>
                    <a:pt x="13623" y="12195"/>
                    <a:pt x="15142" y="12146"/>
                    <a:pt x="16039" y="12013"/>
                  </a:cubicBezTo>
                  <a:cubicBezTo>
                    <a:pt x="19878" y="11449"/>
                    <a:pt x="21544" y="8068"/>
                    <a:pt x="20868" y="4865"/>
                  </a:cubicBezTo>
                  <a:close/>
                </a:path>
              </a:pathLst>
            </a:custGeom>
            <a:solidFill>
              <a:srgbClr val="FFFFFF"/>
            </a:solidFill>
            <a:ln w="12700" cap="flat">
              <a:noFill/>
              <a:miter lim="400000"/>
            </a:ln>
            <a:effectLst/>
          </p:spPr>
          <p:txBody>
            <a:bodyPr wrap="square" lIns="0" tIns="0" rIns="0" bIns="0" numCol="1" anchor="ctr">
              <a:noAutofit/>
            </a:bodyPr>
            <a:lstStyle/>
            <a:p>
              <a:pPr defTabSz="1219200"/>
              <a:endParaRPr sz="1735">
                <a:solidFill>
                  <a:prstClr val="black"/>
                </a:solidFill>
                <a:latin typeface="Calibri" panose="020F0502020204030204"/>
                <a:ea typeface="微软雅黑 Light"/>
              </a:endParaRPr>
            </a:p>
          </p:txBody>
        </p:sp>
      </p:grpSp>
      <p:sp>
        <p:nvSpPr>
          <p:cNvPr id="26" name="Text Placeholder 5"/>
          <p:cNvSpPr txBox="1"/>
          <p:nvPr/>
        </p:nvSpPr>
        <p:spPr>
          <a:xfrm>
            <a:off x="5327915" y="3381295"/>
            <a:ext cx="1535488" cy="633719"/>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defTabSz="1219200">
              <a:lnSpc>
                <a:spcPct val="100000"/>
              </a:lnSpc>
              <a:spcBef>
                <a:spcPts val="1335"/>
              </a:spcBef>
            </a:pPr>
            <a:r>
              <a:rPr lang="zh-CN" altLang="en-US" sz="2665" b="1" dirty="0">
                <a:solidFill>
                  <a:prstClr val="white"/>
                </a:solidFill>
                <a:latin typeface="微软雅黑" panose="020B0503020204020204" pitchFamily="34" charset="-122"/>
                <a:ea typeface="微软雅黑" panose="020B0503020204020204" pitchFamily="34" charset="-122"/>
              </a:rPr>
              <a:t>点击输入标题内容</a:t>
            </a:r>
            <a:endParaRPr lang="en-GB" altLang="zh-CN" sz="2665" b="1" dirty="0">
              <a:solidFill>
                <a:prstClr val="white"/>
              </a:solidFill>
              <a:latin typeface="微软雅黑" panose="020B0503020204020204" pitchFamily="34" charset="-122"/>
              <a:ea typeface="微软雅黑" panose="020B0503020204020204" pitchFamily="34" charset="-122"/>
            </a:endParaRPr>
          </a:p>
        </p:txBody>
      </p:sp>
      <p:sp>
        <p:nvSpPr>
          <p:cNvPr id="30" name="Shape 2036"/>
          <p:cNvSpPr/>
          <p:nvPr/>
        </p:nvSpPr>
        <p:spPr>
          <a:xfrm>
            <a:off x="10410956" y="4466867"/>
            <a:ext cx="402123" cy="428939"/>
          </a:xfrm>
          <a:custGeom>
            <a:avLst/>
            <a:gdLst/>
            <a:ahLst/>
            <a:cxnLst>
              <a:cxn ang="0">
                <a:pos x="wd2" y="hd2"/>
              </a:cxn>
              <a:cxn ang="5400000">
                <a:pos x="wd2" y="hd2"/>
              </a:cxn>
              <a:cxn ang="10800000">
                <a:pos x="wd2" y="hd2"/>
              </a:cxn>
              <a:cxn ang="16200000">
                <a:pos x="wd2" y="hd2"/>
              </a:cxn>
            </a:cxnLst>
            <a:rect l="0" t="0" r="r" b="b"/>
            <a:pathLst>
              <a:path w="21153" h="21260" extrusionOk="0">
                <a:moveTo>
                  <a:pt x="11752" y="11733"/>
                </a:moveTo>
                <a:lnTo>
                  <a:pt x="9401" y="11733"/>
                </a:lnTo>
                <a:lnTo>
                  <a:pt x="9401" y="5975"/>
                </a:lnTo>
                <a:lnTo>
                  <a:pt x="11752" y="5975"/>
                </a:lnTo>
                <a:cubicBezTo>
                  <a:pt x="11752" y="5975"/>
                  <a:pt x="11752" y="11733"/>
                  <a:pt x="11752" y="11733"/>
                </a:cubicBezTo>
                <a:close/>
                <a:moveTo>
                  <a:pt x="11752" y="15276"/>
                </a:moveTo>
                <a:lnTo>
                  <a:pt x="9401" y="15276"/>
                </a:lnTo>
                <a:lnTo>
                  <a:pt x="9401" y="12951"/>
                </a:lnTo>
                <a:lnTo>
                  <a:pt x="11752" y="12951"/>
                </a:lnTo>
                <a:cubicBezTo>
                  <a:pt x="11752" y="12951"/>
                  <a:pt x="11752" y="15276"/>
                  <a:pt x="11752" y="15276"/>
                </a:cubicBezTo>
                <a:close/>
                <a:moveTo>
                  <a:pt x="20789" y="13227"/>
                </a:moveTo>
                <a:lnTo>
                  <a:pt x="18761" y="11523"/>
                </a:lnTo>
                <a:cubicBezTo>
                  <a:pt x="18172" y="11029"/>
                  <a:pt x="18172" y="10223"/>
                  <a:pt x="18761" y="9729"/>
                </a:cubicBezTo>
                <a:lnTo>
                  <a:pt x="20789" y="8025"/>
                </a:lnTo>
                <a:cubicBezTo>
                  <a:pt x="21376" y="7532"/>
                  <a:pt x="21220" y="7072"/>
                  <a:pt x="20441" y="7001"/>
                </a:cubicBezTo>
                <a:lnTo>
                  <a:pt x="17751" y="6761"/>
                </a:lnTo>
                <a:cubicBezTo>
                  <a:pt x="16971" y="6692"/>
                  <a:pt x="16552" y="6061"/>
                  <a:pt x="16819" y="5360"/>
                </a:cubicBezTo>
                <a:lnTo>
                  <a:pt x="18247" y="1615"/>
                </a:lnTo>
                <a:cubicBezTo>
                  <a:pt x="18515" y="912"/>
                  <a:pt x="18188" y="656"/>
                  <a:pt x="17520" y="1047"/>
                </a:cubicBezTo>
                <a:lnTo>
                  <a:pt x="14346" y="2896"/>
                </a:lnTo>
                <a:cubicBezTo>
                  <a:pt x="13678" y="3285"/>
                  <a:pt x="12815" y="3072"/>
                  <a:pt x="12430" y="2423"/>
                </a:cubicBezTo>
                <a:lnTo>
                  <a:pt x="11279" y="489"/>
                </a:lnTo>
                <a:cubicBezTo>
                  <a:pt x="10893" y="-160"/>
                  <a:pt x="10255" y="-164"/>
                  <a:pt x="9860" y="481"/>
                </a:cubicBezTo>
                <a:lnTo>
                  <a:pt x="8793" y="2232"/>
                </a:lnTo>
                <a:cubicBezTo>
                  <a:pt x="8398" y="2877"/>
                  <a:pt x="7493" y="3153"/>
                  <a:pt x="6781" y="2844"/>
                </a:cubicBezTo>
                <a:lnTo>
                  <a:pt x="4900" y="2031"/>
                </a:lnTo>
                <a:cubicBezTo>
                  <a:pt x="4188" y="1723"/>
                  <a:pt x="3639" y="2080"/>
                  <a:pt x="3682" y="2825"/>
                </a:cubicBezTo>
                <a:lnTo>
                  <a:pt x="3784" y="4615"/>
                </a:lnTo>
                <a:cubicBezTo>
                  <a:pt x="3826" y="5360"/>
                  <a:pt x="3242" y="6128"/>
                  <a:pt x="2486" y="6320"/>
                </a:cubicBezTo>
                <a:lnTo>
                  <a:pt x="670" y="6780"/>
                </a:lnTo>
                <a:cubicBezTo>
                  <a:pt x="-85" y="6972"/>
                  <a:pt x="-224" y="7532"/>
                  <a:pt x="365" y="8025"/>
                </a:cubicBezTo>
                <a:lnTo>
                  <a:pt x="2394" y="9729"/>
                </a:lnTo>
                <a:cubicBezTo>
                  <a:pt x="2981" y="10223"/>
                  <a:pt x="2981" y="11029"/>
                  <a:pt x="2394" y="11523"/>
                </a:cubicBezTo>
                <a:lnTo>
                  <a:pt x="365" y="13225"/>
                </a:lnTo>
                <a:cubicBezTo>
                  <a:pt x="-224" y="13720"/>
                  <a:pt x="-68" y="14196"/>
                  <a:pt x="709" y="14285"/>
                </a:cubicBezTo>
                <a:lnTo>
                  <a:pt x="3171" y="14567"/>
                </a:lnTo>
                <a:cubicBezTo>
                  <a:pt x="3948" y="14656"/>
                  <a:pt x="4381" y="15309"/>
                  <a:pt x="4133" y="16017"/>
                </a:cubicBezTo>
                <a:lnTo>
                  <a:pt x="2869" y="19625"/>
                </a:lnTo>
                <a:cubicBezTo>
                  <a:pt x="2622" y="20333"/>
                  <a:pt x="2976" y="20609"/>
                  <a:pt x="3655" y="20240"/>
                </a:cubicBezTo>
                <a:lnTo>
                  <a:pt x="6549" y="18661"/>
                </a:lnTo>
                <a:cubicBezTo>
                  <a:pt x="7229" y="18291"/>
                  <a:pt x="8143" y="18495"/>
                  <a:pt x="8581" y="19113"/>
                </a:cubicBezTo>
                <a:lnTo>
                  <a:pt x="9782" y="20816"/>
                </a:lnTo>
                <a:cubicBezTo>
                  <a:pt x="10219" y="21436"/>
                  <a:pt x="10875" y="21403"/>
                  <a:pt x="11240" y="20741"/>
                </a:cubicBezTo>
                <a:lnTo>
                  <a:pt x="12297" y="18823"/>
                </a:lnTo>
                <a:cubicBezTo>
                  <a:pt x="12660" y="18160"/>
                  <a:pt x="13532" y="17891"/>
                  <a:pt x="14234" y="18221"/>
                </a:cubicBezTo>
                <a:lnTo>
                  <a:pt x="16272" y="19181"/>
                </a:lnTo>
                <a:cubicBezTo>
                  <a:pt x="16974" y="19511"/>
                  <a:pt x="17514" y="19172"/>
                  <a:pt x="17472" y="18427"/>
                </a:cubicBezTo>
                <a:lnTo>
                  <a:pt x="17370" y="16637"/>
                </a:lnTo>
                <a:cubicBezTo>
                  <a:pt x="17327" y="15891"/>
                  <a:pt x="17912" y="15124"/>
                  <a:pt x="18668" y="14932"/>
                </a:cubicBezTo>
                <a:lnTo>
                  <a:pt x="20482" y="14472"/>
                </a:lnTo>
                <a:cubicBezTo>
                  <a:pt x="21239" y="14280"/>
                  <a:pt x="21376" y="13720"/>
                  <a:pt x="20789" y="13227"/>
                </a:cubicBezTo>
                <a:close/>
              </a:path>
            </a:pathLst>
          </a:custGeom>
          <a:solidFill>
            <a:srgbClr val="FFFFFF"/>
          </a:solidFill>
          <a:ln w="12700" cap="flat">
            <a:noFill/>
            <a:miter lim="400000"/>
          </a:ln>
          <a:effectLst/>
        </p:spPr>
        <p:txBody>
          <a:bodyPr wrap="square" lIns="0" tIns="0" rIns="0" bIns="0" numCol="1" anchor="ctr">
            <a:noAutofit/>
          </a:bodyPr>
          <a:lstStyle/>
          <a:p>
            <a:pPr defTabSz="1219200"/>
            <a:endParaRPr sz="1735">
              <a:solidFill>
                <a:prstClr val="black"/>
              </a:solidFill>
              <a:latin typeface="Calibri" panose="020F0502020204030204"/>
              <a:ea typeface="微软雅黑 Light"/>
            </a:endParaRPr>
          </a:p>
        </p:txBody>
      </p:sp>
      <p:sp>
        <p:nvSpPr>
          <p:cNvPr id="28" name="文本框 5" descr="e7d195523061f1c09e9d68d7cf438b91ef959ecb14fc25d26BBA7F7DBC18E55DFF4014AF651F0BF2569D4B6C1DA7F1A4683A481403BD872FC687266AD13265C1DE7C373772FD8728ABDD69ADD03BFF5BE2862BC891DBB79E18FD61712FE23F670D602A332950CB5EC6E6732879E5EF3A14F9D4CF03EEDD9B1B11C039589F903859E45F1985EFBDDB2870384474B44C95"/>
          <p:cNvSpPr txBox="1">
            <a:spLocks noChangeArrowheads="1"/>
          </p:cNvSpPr>
          <p:nvPr/>
        </p:nvSpPr>
        <p:spPr bwMode="auto">
          <a:xfrm>
            <a:off x="5457798" y="451195"/>
            <a:ext cx="1281120" cy="42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914400" fontAlgn="base">
              <a:spcBef>
                <a:spcPct val="0"/>
              </a:spcBef>
              <a:spcAft>
                <a:spcPct val="0"/>
              </a:spcAft>
              <a:defRPr/>
            </a:pPr>
            <a:r>
              <a:rPr lang="zh-CN" altLang="en-US" sz="2135" dirty="0">
                <a:solidFill>
                  <a:srgbClr val="273355"/>
                </a:solidFill>
                <a:latin typeface="微软雅黑"/>
                <a:ea typeface="微软雅黑"/>
              </a:rPr>
              <a:t>论文总结</a:t>
            </a:r>
            <a:endParaRPr lang="zh-CN" altLang="en-US" sz="2135" dirty="0">
              <a:solidFill>
                <a:srgbClr val="273355"/>
              </a:solidFill>
              <a:latin typeface="微软雅黑"/>
              <a:ea typeface="微软雅黑"/>
            </a:endParaRPr>
          </a:p>
        </p:txBody>
      </p:sp>
      <p:sp>
        <p:nvSpPr>
          <p:cNvPr id="29" name="文本框 6"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p:cNvSpPr txBox="1">
            <a:spLocks noChangeArrowheads="1"/>
          </p:cNvSpPr>
          <p:nvPr/>
        </p:nvSpPr>
        <p:spPr bwMode="auto">
          <a:xfrm>
            <a:off x="4789346" y="860247"/>
            <a:ext cx="261802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914400" fontAlgn="base">
              <a:spcBef>
                <a:spcPct val="0"/>
              </a:spcBef>
              <a:spcAft>
                <a:spcPct val="0"/>
              </a:spcAft>
              <a:defRPr/>
            </a:pPr>
            <a:r>
              <a:rPr lang="en-US" altLang="zh-CN" sz="800">
                <a:solidFill>
                  <a:srgbClr val="273355"/>
                </a:solidFill>
                <a:latin typeface="Calibri Light"/>
                <a:ea typeface="方正兰亭黑_GBK"/>
              </a:rPr>
              <a:t>BACKGROUND AND SIGNIFICANCE OF THE SELECTED TOPIC</a:t>
            </a:r>
            <a:endParaRPr lang="en-US" altLang="zh-CN" sz="800">
              <a:solidFill>
                <a:srgbClr val="273355"/>
              </a:solidFill>
              <a:latin typeface="Calibri Light"/>
              <a:ea typeface="方正兰亭黑_GBK"/>
            </a:endParaRPr>
          </a:p>
        </p:txBody>
      </p:sp>
      <p:cxnSp>
        <p:nvCxnSpPr>
          <p:cNvPr id="31" name="直接连接符 30" descr="e7d195523061f1c09e9d68d7cf438b91ef959ecb14fc25d26BBA7F7DBC18E55DFF4014AF651F0BF2569D4B6C1DA7F1A4683A481403BD872FC687266AD13265C1DE7C373772FD8728ABDD69ADD03BFF5BE2862BC891DBB79EEBC94C9DFDC16E04954ED45554D0F6FE8331708ABC4FEC3D44E4750B2445BF76F30C399F0AE1E8D2CAFA469BFF6E14A2A3EF8352258366A5"/>
          <p:cNvCxnSpPr/>
          <p:nvPr/>
        </p:nvCxnSpPr>
        <p:spPr>
          <a:xfrm>
            <a:off x="6017395" y="1107744"/>
            <a:ext cx="161925"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childTnLst>
                          </p:cTn>
                        </p:par>
                        <p:par>
                          <p:cTn id="20" fill="hold">
                            <p:stCondLst>
                              <p:cond delay="1500"/>
                            </p:stCondLst>
                            <p:childTnLst>
                              <p:par>
                                <p:cTn id="21" presetID="53" presetClass="entr" presetSubtype="16" fill="hold" nodeType="after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p:cTn id="23" dur="500" fill="hold"/>
                                        <p:tgtEl>
                                          <p:spTgt spid="15"/>
                                        </p:tgtEl>
                                        <p:attrNameLst>
                                          <p:attrName>ppt_w</p:attrName>
                                        </p:attrNameLst>
                                      </p:cBhvr>
                                      <p:tavLst>
                                        <p:tav tm="0">
                                          <p:val>
                                            <p:fltVal val="0"/>
                                          </p:val>
                                        </p:tav>
                                        <p:tav tm="100000">
                                          <p:val>
                                            <p:strVal val="#ppt_w"/>
                                          </p:val>
                                        </p:tav>
                                      </p:tavLst>
                                    </p:anim>
                                    <p:anim calcmode="lin" valueType="num">
                                      <p:cBhvr>
                                        <p:cTn id="24" dur="500" fill="hold"/>
                                        <p:tgtEl>
                                          <p:spTgt spid="15"/>
                                        </p:tgtEl>
                                        <p:attrNameLst>
                                          <p:attrName>ppt_h</p:attrName>
                                        </p:attrNameLst>
                                      </p:cBhvr>
                                      <p:tavLst>
                                        <p:tav tm="0">
                                          <p:val>
                                            <p:fltVal val="0"/>
                                          </p:val>
                                        </p:tav>
                                        <p:tav tm="100000">
                                          <p:val>
                                            <p:strVal val="#ppt_h"/>
                                          </p:val>
                                        </p:tav>
                                      </p:tavLst>
                                    </p:anim>
                                    <p:animEffect transition="in" filter="fade">
                                      <p:cBhvr>
                                        <p:cTn id="25" dur="500"/>
                                        <p:tgtEl>
                                          <p:spTgt spid="15"/>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par>
                          <p:cTn id="33" fill="hold">
                            <p:stCondLst>
                              <p:cond delay="2500"/>
                            </p:stCondLst>
                            <p:childTnLst>
                              <p:par>
                                <p:cTn id="34" presetID="53" presetClass="entr" presetSubtype="16" fill="hold" grpId="0" nodeType="afterEffect">
                                  <p:stCondLst>
                                    <p:cond delay="0"/>
                                  </p:stCondLst>
                                  <p:childTnLst>
                                    <p:set>
                                      <p:cBhvr>
                                        <p:cTn id="35" dur="1" fill="hold">
                                          <p:stCondLst>
                                            <p:cond delay="0"/>
                                          </p:stCondLst>
                                        </p:cTn>
                                        <p:tgtEl>
                                          <p:spTgt spid="4"/>
                                        </p:tgtEl>
                                        <p:attrNameLst>
                                          <p:attrName>style.visibility</p:attrName>
                                        </p:attrNameLst>
                                      </p:cBhvr>
                                      <p:to>
                                        <p:strVal val="visible"/>
                                      </p:to>
                                    </p:set>
                                    <p:anim calcmode="lin" valueType="num">
                                      <p:cBhvr>
                                        <p:cTn id="36" dur="500" fill="hold"/>
                                        <p:tgtEl>
                                          <p:spTgt spid="4"/>
                                        </p:tgtEl>
                                        <p:attrNameLst>
                                          <p:attrName>ppt_w</p:attrName>
                                        </p:attrNameLst>
                                      </p:cBhvr>
                                      <p:tavLst>
                                        <p:tav tm="0">
                                          <p:val>
                                            <p:fltVal val="0"/>
                                          </p:val>
                                        </p:tav>
                                        <p:tav tm="100000">
                                          <p:val>
                                            <p:strVal val="#ppt_w"/>
                                          </p:val>
                                        </p:tav>
                                      </p:tavLst>
                                    </p:anim>
                                    <p:anim calcmode="lin" valueType="num">
                                      <p:cBhvr>
                                        <p:cTn id="37" dur="500" fill="hold"/>
                                        <p:tgtEl>
                                          <p:spTgt spid="4"/>
                                        </p:tgtEl>
                                        <p:attrNameLst>
                                          <p:attrName>ppt_h</p:attrName>
                                        </p:attrNameLst>
                                      </p:cBhvr>
                                      <p:tavLst>
                                        <p:tav tm="0">
                                          <p:val>
                                            <p:fltVal val="0"/>
                                          </p:val>
                                        </p:tav>
                                        <p:tav tm="100000">
                                          <p:val>
                                            <p:strVal val="#ppt_h"/>
                                          </p:val>
                                        </p:tav>
                                      </p:tavLst>
                                    </p:anim>
                                    <p:animEffect transition="in" filter="fade">
                                      <p:cBhvr>
                                        <p:cTn id="38" dur="500"/>
                                        <p:tgtEl>
                                          <p:spTgt spid="4"/>
                                        </p:tgtEl>
                                      </p:cBhvr>
                                    </p:animEffect>
                                  </p:childTnLst>
                                </p:cTn>
                              </p:par>
                            </p:childTnLst>
                          </p:cTn>
                        </p:par>
                        <p:par>
                          <p:cTn id="39" fill="hold">
                            <p:stCondLst>
                              <p:cond delay="3000"/>
                            </p:stCondLst>
                            <p:childTnLst>
                              <p:par>
                                <p:cTn id="40" presetID="53" presetClass="entr" presetSubtype="16" fill="hold" nodeType="afterEffect">
                                  <p:stCondLst>
                                    <p:cond delay="0"/>
                                  </p:stCondLst>
                                  <p:childTnLst>
                                    <p:set>
                                      <p:cBhvr>
                                        <p:cTn id="41" dur="1" fill="hold">
                                          <p:stCondLst>
                                            <p:cond delay="0"/>
                                          </p:stCondLst>
                                        </p:cTn>
                                        <p:tgtEl>
                                          <p:spTgt spid="18"/>
                                        </p:tgtEl>
                                        <p:attrNameLst>
                                          <p:attrName>style.visibility</p:attrName>
                                        </p:attrNameLst>
                                      </p:cBhvr>
                                      <p:to>
                                        <p:strVal val="visible"/>
                                      </p:to>
                                    </p:set>
                                    <p:anim calcmode="lin" valueType="num">
                                      <p:cBhvr>
                                        <p:cTn id="42" dur="500" fill="hold"/>
                                        <p:tgtEl>
                                          <p:spTgt spid="18"/>
                                        </p:tgtEl>
                                        <p:attrNameLst>
                                          <p:attrName>ppt_w</p:attrName>
                                        </p:attrNameLst>
                                      </p:cBhvr>
                                      <p:tavLst>
                                        <p:tav tm="0">
                                          <p:val>
                                            <p:fltVal val="0"/>
                                          </p:val>
                                        </p:tav>
                                        <p:tav tm="100000">
                                          <p:val>
                                            <p:strVal val="#ppt_w"/>
                                          </p:val>
                                        </p:tav>
                                      </p:tavLst>
                                    </p:anim>
                                    <p:anim calcmode="lin" valueType="num">
                                      <p:cBhvr>
                                        <p:cTn id="43" dur="500" fill="hold"/>
                                        <p:tgtEl>
                                          <p:spTgt spid="18"/>
                                        </p:tgtEl>
                                        <p:attrNameLst>
                                          <p:attrName>ppt_h</p:attrName>
                                        </p:attrNameLst>
                                      </p:cBhvr>
                                      <p:tavLst>
                                        <p:tav tm="0">
                                          <p:val>
                                            <p:fltVal val="0"/>
                                          </p:val>
                                        </p:tav>
                                        <p:tav tm="100000">
                                          <p:val>
                                            <p:strVal val="#ppt_h"/>
                                          </p:val>
                                        </p:tav>
                                      </p:tavLst>
                                    </p:anim>
                                    <p:animEffect transition="in" filter="fade">
                                      <p:cBhvr>
                                        <p:cTn id="44" dur="500"/>
                                        <p:tgtEl>
                                          <p:spTgt spid="18"/>
                                        </p:tgtEl>
                                      </p:cBhvr>
                                    </p:animEffect>
                                  </p:childTnLst>
                                </p:cTn>
                              </p:par>
                            </p:childTnLst>
                          </p:cTn>
                        </p:par>
                        <p:par>
                          <p:cTn id="45" fill="hold">
                            <p:stCondLst>
                              <p:cond delay="3500"/>
                            </p:stCondLst>
                            <p:childTnLst>
                              <p:par>
                                <p:cTn id="46" presetID="10" presetClass="entr" presetSubtype="0" fill="hold" grpId="0" nodeType="after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fade">
                                      <p:cBhvr>
                                        <p:cTn id="48" dur="500"/>
                                        <p:tgtEl>
                                          <p:spTgt spid="1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fade">
                                      <p:cBhvr>
                                        <p:cTn id="51" dur="500"/>
                                        <p:tgtEl>
                                          <p:spTgt spid="9"/>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2"/>
                                        </p:tgtEl>
                                        <p:attrNameLst>
                                          <p:attrName>style.visibility</p:attrName>
                                        </p:attrNameLst>
                                      </p:cBhvr>
                                      <p:to>
                                        <p:strVal val="visible"/>
                                      </p:to>
                                    </p:set>
                                    <p:anim calcmode="lin" valueType="num">
                                      <p:cBhvr>
                                        <p:cTn id="55" dur="500" fill="hold"/>
                                        <p:tgtEl>
                                          <p:spTgt spid="2"/>
                                        </p:tgtEl>
                                        <p:attrNameLst>
                                          <p:attrName>ppt_w</p:attrName>
                                        </p:attrNameLst>
                                      </p:cBhvr>
                                      <p:tavLst>
                                        <p:tav tm="0">
                                          <p:val>
                                            <p:fltVal val="0"/>
                                          </p:val>
                                        </p:tav>
                                        <p:tav tm="100000">
                                          <p:val>
                                            <p:strVal val="#ppt_w"/>
                                          </p:val>
                                        </p:tav>
                                      </p:tavLst>
                                    </p:anim>
                                    <p:anim calcmode="lin" valueType="num">
                                      <p:cBhvr>
                                        <p:cTn id="56" dur="500" fill="hold"/>
                                        <p:tgtEl>
                                          <p:spTgt spid="2"/>
                                        </p:tgtEl>
                                        <p:attrNameLst>
                                          <p:attrName>ppt_h</p:attrName>
                                        </p:attrNameLst>
                                      </p:cBhvr>
                                      <p:tavLst>
                                        <p:tav tm="0">
                                          <p:val>
                                            <p:fltVal val="0"/>
                                          </p:val>
                                        </p:tav>
                                        <p:tav tm="100000">
                                          <p:val>
                                            <p:strVal val="#ppt_h"/>
                                          </p:val>
                                        </p:tav>
                                      </p:tavLst>
                                    </p:anim>
                                    <p:animEffect transition="in" filter="fade">
                                      <p:cBhvr>
                                        <p:cTn id="57" dur="500"/>
                                        <p:tgtEl>
                                          <p:spTgt spid="2"/>
                                        </p:tgtEl>
                                      </p:cBhvr>
                                    </p:animEffect>
                                  </p:childTnLst>
                                </p:cTn>
                              </p:par>
                            </p:childTnLst>
                          </p:cTn>
                        </p:par>
                        <p:par>
                          <p:cTn id="58" fill="hold">
                            <p:stCondLst>
                              <p:cond delay="4500"/>
                            </p:stCondLst>
                            <p:childTnLst>
                              <p:par>
                                <p:cTn id="59" presetID="53" presetClass="entr" presetSubtype="16" fill="hold" nodeType="afterEffect">
                                  <p:stCondLst>
                                    <p:cond delay="0"/>
                                  </p:stCondLst>
                                  <p:childTnLst>
                                    <p:set>
                                      <p:cBhvr>
                                        <p:cTn id="60" dur="1" fill="hold">
                                          <p:stCondLst>
                                            <p:cond delay="0"/>
                                          </p:stCondLst>
                                        </p:cTn>
                                        <p:tgtEl>
                                          <p:spTgt spid="22"/>
                                        </p:tgtEl>
                                        <p:attrNameLst>
                                          <p:attrName>style.visibility</p:attrName>
                                        </p:attrNameLst>
                                      </p:cBhvr>
                                      <p:to>
                                        <p:strVal val="visible"/>
                                      </p:to>
                                    </p:set>
                                    <p:anim calcmode="lin" valueType="num">
                                      <p:cBhvr>
                                        <p:cTn id="61" dur="500" fill="hold"/>
                                        <p:tgtEl>
                                          <p:spTgt spid="22"/>
                                        </p:tgtEl>
                                        <p:attrNameLst>
                                          <p:attrName>ppt_w</p:attrName>
                                        </p:attrNameLst>
                                      </p:cBhvr>
                                      <p:tavLst>
                                        <p:tav tm="0">
                                          <p:val>
                                            <p:fltVal val="0"/>
                                          </p:val>
                                        </p:tav>
                                        <p:tav tm="100000">
                                          <p:val>
                                            <p:strVal val="#ppt_w"/>
                                          </p:val>
                                        </p:tav>
                                      </p:tavLst>
                                    </p:anim>
                                    <p:anim calcmode="lin" valueType="num">
                                      <p:cBhvr>
                                        <p:cTn id="62" dur="500" fill="hold"/>
                                        <p:tgtEl>
                                          <p:spTgt spid="22"/>
                                        </p:tgtEl>
                                        <p:attrNameLst>
                                          <p:attrName>ppt_h</p:attrName>
                                        </p:attrNameLst>
                                      </p:cBhvr>
                                      <p:tavLst>
                                        <p:tav tm="0">
                                          <p:val>
                                            <p:fltVal val="0"/>
                                          </p:val>
                                        </p:tav>
                                        <p:tav tm="100000">
                                          <p:val>
                                            <p:strVal val="#ppt_h"/>
                                          </p:val>
                                        </p:tav>
                                      </p:tavLst>
                                    </p:anim>
                                    <p:animEffect transition="in" filter="fade">
                                      <p:cBhvr>
                                        <p:cTn id="63" dur="500"/>
                                        <p:tgtEl>
                                          <p:spTgt spid="22"/>
                                        </p:tgtEl>
                                      </p:cBhvr>
                                    </p:animEffect>
                                  </p:childTnLst>
                                </p:cTn>
                              </p:par>
                            </p:childTnLst>
                          </p:cTn>
                        </p:par>
                        <p:par>
                          <p:cTn id="64" fill="hold">
                            <p:stCondLst>
                              <p:cond delay="5000"/>
                            </p:stCondLst>
                            <p:childTnLst>
                              <p:par>
                                <p:cTn id="65" presetID="10" presetClass="entr" presetSubtype="0" fill="hold" grpId="0" nodeType="after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fade">
                                      <p:cBhvr>
                                        <p:cTn id="67" dur="500"/>
                                        <p:tgtEl>
                                          <p:spTgt spid="12"/>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fade">
                                      <p:cBhvr>
                                        <p:cTn id="70" dur="500"/>
                                        <p:tgtEl>
                                          <p:spTgt spid="11"/>
                                        </p:tgtEl>
                                      </p:cBhvr>
                                    </p:animEffect>
                                  </p:childTnLst>
                                </p:cTn>
                              </p:par>
                            </p:childTnLst>
                          </p:cTn>
                        </p:par>
                        <p:par>
                          <p:cTn id="71" fill="hold">
                            <p:stCondLst>
                              <p:cond delay="5500"/>
                            </p:stCondLst>
                            <p:childTnLst>
                              <p:par>
                                <p:cTn id="72" presetID="53" presetClass="entr" presetSubtype="16" fill="hold" grpId="0" nodeType="afterEffect">
                                  <p:stCondLst>
                                    <p:cond delay="0"/>
                                  </p:stCondLst>
                                  <p:childTnLst>
                                    <p:set>
                                      <p:cBhvr>
                                        <p:cTn id="73" dur="1" fill="hold">
                                          <p:stCondLst>
                                            <p:cond delay="0"/>
                                          </p:stCondLst>
                                        </p:cTn>
                                        <p:tgtEl>
                                          <p:spTgt spid="3"/>
                                        </p:tgtEl>
                                        <p:attrNameLst>
                                          <p:attrName>style.visibility</p:attrName>
                                        </p:attrNameLst>
                                      </p:cBhvr>
                                      <p:to>
                                        <p:strVal val="visible"/>
                                      </p:to>
                                    </p:set>
                                    <p:anim calcmode="lin" valueType="num">
                                      <p:cBhvr>
                                        <p:cTn id="74" dur="500" fill="hold"/>
                                        <p:tgtEl>
                                          <p:spTgt spid="3"/>
                                        </p:tgtEl>
                                        <p:attrNameLst>
                                          <p:attrName>ppt_w</p:attrName>
                                        </p:attrNameLst>
                                      </p:cBhvr>
                                      <p:tavLst>
                                        <p:tav tm="0">
                                          <p:val>
                                            <p:fltVal val="0"/>
                                          </p:val>
                                        </p:tav>
                                        <p:tav tm="100000">
                                          <p:val>
                                            <p:strVal val="#ppt_w"/>
                                          </p:val>
                                        </p:tav>
                                      </p:tavLst>
                                    </p:anim>
                                    <p:anim calcmode="lin" valueType="num">
                                      <p:cBhvr>
                                        <p:cTn id="75" dur="500" fill="hold"/>
                                        <p:tgtEl>
                                          <p:spTgt spid="3"/>
                                        </p:tgtEl>
                                        <p:attrNameLst>
                                          <p:attrName>ppt_h</p:attrName>
                                        </p:attrNameLst>
                                      </p:cBhvr>
                                      <p:tavLst>
                                        <p:tav tm="0">
                                          <p:val>
                                            <p:fltVal val="0"/>
                                          </p:val>
                                        </p:tav>
                                        <p:tav tm="100000">
                                          <p:val>
                                            <p:strVal val="#ppt_h"/>
                                          </p:val>
                                        </p:tav>
                                      </p:tavLst>
                                    </p:anim>
                                    <p:animEffect transition="in" filter="fade">
                                      <p:cBhvr>
                                        <p:cTn id="76" dur="500"/>
                                        <p:tgtEl>
                                          <p:spTgt spid="3"/>
                                        </p:tgtEl>
                                      </p:cBhvr>
                                    </p:animEffect>
                                  </p:childTnLst>
                                </p:cTn>
                              </p:par>
                            </p:childTnLst>
                          </p:cTn>
                        </p:par>
                        <p:par>
                          <p:cTn id="77" fill="hold">
                            <p:stCondLst>
                              <p:cond delay="6000"/>
                            </p:stCondLst>
                            <p:childTnLst>
                              <p:par>
                                <p:cTn id="78" presetID="53" presetClass="entr" presetSubtype="16" fill="hold" grpId="0" nodeType="afterEffect">
                                  <p:stCondLst>
                                    <p:cond delay="0"/>
                                  </p:stCondLst>
                                  <p:childTnLst>
                                    <p:set>
                                      <p:cBhvr>
                                        <p:cTn id="79" dur="1" fill="hold">
                                          <p:stCondLst>
                                            <p:cond delay="0"/>
                                          </p:stCondLst>
                                        </p:cTn>
                                        <p:tgtEl>
                                          <p:spTgt spid="21"/>
                                        </p:tgtEl>
                                        <p:attrNameLst>
                                          <p:attrName>style.visibility</p:attrName>
                                        </p:attrNameLst>
                                      </p:cBhvr>
                                      <p:to>
                                        <p:strVal val="visible"/>
                                      </p:to>
                                    </p:set>
                                    <p:anim calcmode="lin" valueType="num">
                                      <p:cBhvr>
                                        <p:cTn id="80" dur="500" fill="hold"/>
                                        <p:tgtEl>
                                          <p:spTgt spid="21"/>
                                        </p:tgtEl>
                                        <p:attrNameLst>
                                          <p:attrName>ppt_w</p:attrName>
                                        </p:attrNameLst>
                                      </p:cBhvr>
                                      <p:tavLst>
                                        <p:tav tm="0">
                                          <p:val>
                                            <p:fltVal val="0"/>
                                          </p:val>
                                        </p:tav>
                                        <p:tav tm="100000">
                                          <p:val>
                                            <p:strVal val="#ppt_w"/>
                                          </p:val>
                                        </p:tav>
                                      </p:tavLst>
                                    </p:anim>
                                    <p:anim calcmode="lin" valueType="num">
                                      <p:cBhvr>
                                        <p:cTn id="81" dur="500" fill="hold"/>
                                        <p:tgtEl>
                                          <p:spTgt spid="21"/>
                                        </p:tgtEl>
                                        <p:attrNameLst>
                                          <p:attrName>ppt_h</p:attrName>
                                        </p:attrNameLst>
                                      </p:cBhvr>
                                      <p:tavLst>
                                        <p:tav tm="0">
                                          <p:val>
                                            <p:fltVal val="0"/>
                                          </p:val>
                                        </p:tav>
                                        <p:tav tm="100000">
                                          <p:val>
                                            <p:strVal val="#ppt_h"/>
                                          </p:val>
                                        </p:tav>
                                      </p:tavLst>
                                    </p:anim>
                                    <p:animEffect transition="in" filter="fade">
                                      <p:cBhvr>
                                        <p:cTn id="82" dur="500"/>
                                        <p:tgtEl>
                                          <p:spTgt spid="21"/>
                                        </p:tgtEl>
                                      </p:cBhvr>
                                    </p:animEffect>
                                  </p:childTnLst>
                                </p:cTn>
                              </p:par>
                            </p:childTnLst>
                          </p:cTn>
                        </p:par>
                        <p:par>
                          <p:cTn id="83" fill="hold">
                            <p:stCondLst>
                              <p:cond delay="6500"/>
                            </p:stCondLst>
                            <p:childTnLst>
                              <p:par>
                                <p:cTn id="84" presetID="10" presetClass="entr" presetSubtype="0" fill="hold" grpId="0" nodeType="afterEffect">
                                  <p:stCondLst>
                                    <p:cond delay="0"/>
                                  </p:stCondLst>
                                  <p:childTnLst>
                                    <p:set>
                                      <p:cBhvr>
                                        <p:cTn id="85" dur="1" fill="hold">
                                          <p:stCondLst>
                                            <p:cond delay="0"/>
                                          </p:stCondLst>
                                        </p:cTn>
                                        <p:tgtEl>
                                          <p:spTgt spid="30"/>
                                        </p:tgtEl>
                                        <p:attrNameLst>
                                          <p:attrName>style.visibility</p:attrName>
                                        </p:attrNameLst>
                                      </p:cBhvr>
                                      <p:to>
                                        <p:strVal val="visible"/>
                                      </p:to>
                                    </p:set>
                                    <p:animEffect transition="in" filter="fade">
                                      <p:cBhvr>
                                        <p:cTn id="86" dur="500"/>
                                        <p:tgtEl>
                                          <p:spTgt spid="30"/>
                                        </p:tgtEl>
                                      </p:cBhvr>
                                    </p:animEffect>
                                  </p:childTnLst>
                                </p:cTn>
                              </p:par>
                            </p:childTnLst>
                          </p:cTn>
                        </p:par>
                        <p:par>
                          <p:cTn id="87" fill="hold">
                            <p:stCondLst>
                              <p:cond delay="7000"/>
                            </p:stCondLst>
                            <p:childTnLst>
                              <p:par>
                                <p:cTn id="88" presetID="10" presetClass="entr" presetSubtype="0" fill="hold" grpId="0" nodeType="afterEffect">
                                  <p:stCondLst>
                                    <p:cond delay="0"/>
                                  </p:stCondLst>
                                  <p:childTnLst>
                                    <p:set>
                                      <p:cBhvr>
                                        <p:cTn id="89" dur="1" fill="hold">
                                          <p:stCondLst>
                                            <p:cond delay="0"/>
                                          </p:stCondLst>
                                        </p:cTn>
                                        <p:tgtEl>
                                          <p:spTgt spid="14"/>
                                        </p:tgtEl>
                                        <p:attrNameLst>
                                          <p:attrName>style.visibility</p:attrName>
                                        </p:attrNameLst>
                                      </p:cBhvr>
                                      <p:to>
                                        <p:strVal val="visible"/>
                                      </p:to>
                                    </p:set>
                                    <p:animEffect transition="in" filter="fade">
                                      <p:cBhvr>
                                        <p:cTn id="90" dur="500"/>
                                        <p:tgtEl>
                                          <p:spTgt spid="14"/>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13"/>
                                        </p:tgtEl>
                                        <p:attrNameLst>
                                          <p:attrName>style.visibility</p:attrName>
                                        </p:attrNameLst>
                                      </p:cBhvr>
                                      <p:to>
                                        <p:strVal val="visible"/>
                                      </p:to>
                                    </p:set>
                                    <p:animEffect transition="in" filter="fade">
                                      <p:cBhvr>
                                        <p:cTn id="9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21" grpId="0" animBg="1"/>
      <p:bldP spid="26" grpId="0"/>
      <p:bldP spid="3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452"/>
          <p:cNvSpPr/>
          <p:nvPr/>
        </p:nvSpPr>
        <p:spPr>
          <a:xfrm>
            <a:off x="1138822" y="2887523"/>
            <a:ext cx="2292817" cy="2612203"/>
          </a:xfrm>
          <a:prstGeom prst="roundRect">
            <a:avLst>
              <a:gd name="adj" fmla="val 6924"/>
            </a:avLst>
          </a:prstGeom>
          <a:ln w="12700">
            <a:solidFill>
              <a:srgbClr val="A6AAA9"/>
            </a:solidFill>
            <a:miter lim="400000"/>
          </a:ln>
        </p:spPr>
        <p:txBody>
          <a:bodyPr lIns="19051" tIns="19051" rIns="19051" bIns="19051" anchor="ctr"/>
          <a:lstStyle/>
          <a:p>
            <a:pPr defTabSz="1219200"/>
            <a:endParaRPr sz="1735">
              <a:solidFill>
                <a:prstClr val="black"/>
              </a:solidFill>
              <a:latin typeface="微软雅黑" panose="020B0503020204020204" pitchFamily="34" charset="-122"/>
              <a:ea typeface="微软雅黑" panose="020B0503020204020204" pitchFamily="34" charset="-122"/>
            </a:endParaRPr>
          </a:p>
        </p:txBody>
      </p:sp>
      <p:sp>
        <p:nvSpPr>
          <p:cNvPr id="3" name="Shape 1454"/>
          <p:cNvSpPr/>
          <p:nvPr/>
        </p:nvSpPr>
        <p:spPr>
          <a:xfrm>
            <a:off x="3686151" y="2887523"/>
            <a:ext cx="2292819" cy="2612203"/>
          </a:xfrm>
          <a:prstGeom prst="roundRect">
            <a:avLst>
              <a:gd name="adj" fmla="val 6924"/>
            </a:avLst>
          </a:prstGeom>
          <a:ln w="12700">
            <a:solidFill>
              <a:srgbClr val="A6AAA9"/>
            </a:solidFill>
            <a:miter lim="400000"/>
          </a:ln>
        </p:spPr>
        <p:txBody>
          <a:bodyPr lIns="19051" tIns="19051" rIns="19051" bIns="19051" anchor="ctr"/>
          <a:lstStyle/>
          <a:p>
            <a:pPr defTabSz="1219200"/>
            <a:endParaRPr sz="1735">
              <a:solidFill>
                <a:prstClr val="black"/>
              </a:solidFill>
              <a:latin typeface="微软雅黑" panose="020B0503020204020204" pitchFamily="34" charset="-122"/>
              <a:ea typeface="微软雅黑" panose="020B0503020204020204" pitchFamily="34" charset="-122"/>
            </a:endParaRPr>
          </a:p>
        </p:txBody>
      </p:sp>
      <p:sp>
        <p:nvSpPr>
          <p:cNvPr id="4" name="Shape 1456"/>
          <p:cNvSpPr/>
          <p:nvPr/>
        </p:nvSpPr>
        <p:spPr>
          <a:xfrm>
            <a:off x="6213032" y="2887523"/>
            <a:ext cx="2292819" cy="2612203"/>
          </a:xfrm>
          <a:prstGeom prst="roundRect">
            <a:avLst>
              <a:gd name="adj" fmla="val 6924"/>
            </a:avLst>
          </a:prstGeom>
          <a:ln w="12700">
            <a:solidFill>
              <a:srgbClr val="A6AAA9"/>
            </a:solidFill>
            <a:miter lim="400000"/>
          </a:ln>
        </p:spPr>
        <p:txBody>
          <a:bodyPr lIns="19051" tIns="19051" rIns="19051" bIns="19051" anchor="ctr"/>
          <a:lstStyle/>
          <a:p>
            <a:pPr defTabSz="1219200"/>
            <a:endParaRPr sz="1735">
              <a:solidFill>
                <a:prstClr val="black"/>
              </a:solidFill>
              <a:latin typeface="微软雅黑" panose="020B0503020204020204" pitchFamily="34" charset="-122"/>
              <a:ea typeface="微软雅黑" panose="020B0503020204020204" pitchFamily="34" charset="-122"/>
            </a:endParaRPr>
          </a:p>
        </p:txBody>
      </p:sp>
      <p:sp>
        <p:nvSpPr>
          <p:cNvPr id="5" name="Shape 1458"/>
          <p:cNvSpPr/>
          <p:nvPr/>
        </p:nvSpPr>
        <p:spPr>
          <a:xfrm>
            <a:off x="8760361" y="2887523"/>
            <a:ext cx="2292819" cy="2612203"/>
          </a:xfrm>
          <a:prstGeom prst="roundRect">
            <a:avLst>
              <a:gd name="adj" fmla="val 6924"/>
            </a:avLst>
          </a:prstGeom>
          <a:ln w="12700">
            <a:solidFill>
              <a:srgbClr val="A6AAA9"/>
            </a:solidFill>
            <a:miter lim="400000"/>
          </a:ln>
        </p:spPr>
        <p:txBody>
          <a:bodyPr lIns="19051" tIns="19051" rIns="19051" bIns="19051" anchor="ctr"/>
          <a:lstStyle/>
          <a:p>
            <a:pPr defTabSz="1219200"/>
            <a:endParaRPr sz="1735">
              <a:solidFill>
                <a:prstClr val="black"/>
              </a:solidFill>
              <a:latin typeface="微软雅黑" panose="020B0503020204020204" pitchFamily="34" charset="-122"/>
              <a:ea typeface="微软雅黑" panose="020B0503020204020204" pitchFamily="34" charset="-122"/>
            </a:endParaRPr>
          </a:p>
        </p:txBody>
      </p:sp>
      <p:sp>
        <p:nvSpPr>
          <p:cNvPr id="6" name="Shape 1460"/>
          <p:cNvSpPr/>
          <p:nvPr/>
        </p:nvSpPr>
        <p:spPr>
          <a:xfrm>
            <a:off x="1441325" y="2048502"/>
            <a:ext cx="1687812" cy="168781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19051" tIns="19051" rIns="19051" bIns="19051" numCol="1" anchor="ctr">
            <a:noAutofit/>
          </a:bodyPr>
          <a:lstStyle/>
          <a:p>
            <a:pPr defTabSz="1219200"/>
            <a:endParaRPr sz="1735">
              <a:solidFill>
                <a:prstClr val="black"/>
              </a:solidFill>
              <a:latin typeface="微软雅黑" panose="020B0503020204020204" pitchFamily="34" charset="-122"/>
              <a:ea typeface="微软雅黑" panose="020B0503020204020204" pitchFamily="34" charset="-122"/>
            </a:endParaRPr>
          </a:p>
        </p:txBody>
      </p:sp>
      <p:grpSp>
        <p:nvGrpSpPr>
          <p:cNvPr id="7" name="Group 20"/>
          <p:cNvGrpSpPr/>
          <p:nvPr/>
        </p:nvGrpSpPr>
        <p:grpSpPr>
          <a:xfrm>
            <a:off x="1369089" y="2088734"/>
            <a:ext cx="474017" cy="474017"/>
            <a:chOff x="1369087" y="2088729"/>
            <a:chExt cx="474017" cy="474016"/>
          </a:xfrm>
        </p:grpSpPr>
        <p:sp>
          <p:nvSpPr>
            <p:cNvPr id="8" name="Shape 1463"/>
            <p:cNvSpPr/>
            <p:nvPr/>
          </p:nvSpPr>
          <p:spPr>
            <a:xfrm>
              <a:off x="1369087" y="2088729"/>
              <a:ext cx="474017" cy="47401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C000"/>
            </a:solidFill>
            <a:ln w="12700">
              <a:miter lim="400000"/>
            </a:ln>
          </p:spPr>
          <p:txBody>
            <a:bodyPr lIns="25400" tIns="25400" rIns="25400" bIns="25400" anchor="ctr"/>
            <a:lstStyle/>
            <a:p>
              <a:pPr defTabSz="1219200"/>
              <a:endParaRPr sz="1735">
                <a:solidFill>
                  <a:prstClr val="black"/>
                </a:solidFill>
                <a:latin typeface="微软雅黑" panose="020B0503020204020204" pitchFamily="34" charset="-122"/>
                <a:ea typeface="微软雅黑" panose="020B0503020204020204" pitchFamily="34" charset="-122"/>
              </a:endParaRPr>
            </a:p>
          </p:txBody>
        </p:sp>
        <p:sp>
          <p:nvSpPr>
            <p:cNvPr id="9" name="Shape 1464"/>
            <p:cNvSpPr/>
            <p:nvPr/>
          </p:nvSpPr>
          <p:spPr>
            <a:xfrm>
              <a:off x="1477567" y="2232573"/>
              <a:ext cx="231656" cy="186335"/>
            </a:xfrm>
            <a:custGeom>
              <a:avLst/>
              <a:gdLst/>
              <a:ahLst/>
              <a:cxnLst>
                <a:cxn ang="0">
                  <a:pos x="wd2" y="hd2"/>
                </a:cxn>
                <a:cxn ang="5400000">
                  <a:pos x="wd2" y="hd2"/>
                </a:cxn>
                <a:cxn ang="10800000">
                  <a:pos x="wd2" y="hd2"/>
                </a:cxn>
                <a:cxn ang="16200000">
                  <a:pos x="wd2" y="hd2"/>
                </a:cxn>
              </a:cxnLst>
              <a:rect l="0" t="0" r="r" b="b"/>
              <a:pathLst>
                <a:path w="21400" h="21363" extrusionOk="0">
                  <a:moveTo>
                    <a:pt x="7274" y="21020"/>
                  </a:moveTo>
                  <a:cubicBezTo>
                    <a:pt x="7274" y="21376"/>
                    <a:pt x="7435" y="21475"/>
                    <a:pt x="7659" y="21222"/>
                  </a:cubicBezTo>
                  <a:cubicBezTo>
                    <a:pt x="7951" y="20894"/>
                    <a:pt x="10973" y="17529"/>
                    <a:pt x="10973" y="17529"/>
                  </a:cubicBezTo>
                  <a:lnTo>
                    <a:pt x="7274" y="15153"/>
                  </a:lnTo>
                  <a:cubicBezTo>
                    <a:pt x="7274" y="15153"/>
                    <a:pt x="7274" y="21020"/>
                    <a:pt x="7274" y="21020"/>
                  </a:cubicBezTo>
                  <a:close/>
                  <a:moveTo>
                    <a:pt x="20812" y="50"/>
                  </a:moveTo>
                  <a:cubicBezTo>
                    <a:pt x="20412" y="224"/>
                    <a:pt x="667" y="8860"/>
                    <a:pt x="277" y="9030"/>
                  </a:cubicBezTo>
                  <a:cubicBezTo>
                    <a:pt x="-53" y="9174"/>
                    <a:pt x="-126" y="9528"/>
                    <a:pt x="266" y="9723"/>
                  </a:cubicBezTo>
                  <a:cubicBezTo>
                    <a:pt x="733" y="9955"/>
                    <a:pt x="4681" y="11919"/>
                    <a:pt x="4681" y="11919"/>
                  </a:cubicBezTo>
                  <a:lnTo>
                    <a:pt x="4681" y="11919"/>
                  </a:lnTo>
                  <a:lnTo>
                    <a:pt x="7298" y="13221"/>
                  </a:lnTo>
                  <a:cubicBezTo>
                    <a:pt x="7298" y="13221"/>
                    <a:pt x="19903" y="1732"/>
                    <a:pt x="20073" y="1577"/>
                  </a:cubicBezTo>
                  <a:cubicBezTo>
                    <a:pt x="20246" y="1420"/>
                    <a:pt x="20443" y="1713"/>
                    <a:pt x="20319" y="1881"/>
                  </a:cubicBezTo>
                  <a:cubicBezTo>
                    <a:pt x="20194" y="2050"/>
                    <a:pt x="11163" y="14170"/>
                    <a:pt x="11163" y="14170"/>
                  </a:cubicBezTo>
                  <a:cubicBezTo>
                    <a:pt x="11163" y="14170"/>
                    <a:pt x="11163" y="14170"/>
                    <a:pt x="11163" y="14171"/>
                  </a:cubicBezTo>
                  <a:lnTo>
                    <a:pt x="10637" y="14898"/>
                  </a:lnTo>
                  <a:lnTo>
                    <a:pt x="11333" y="15363"/>
                  </a:lnTo>
                  <a:lnTo>
                    <a:pt x="11333" y="15363"/>
                  </a:lnTo>
                  <a:cubicBezTo>
                    <a:pt x="11333" y="15363"/>
                    <a:pt x="16742" y="18976"/>
                    <a:pt x="17127" y="19234"/>
                  </a:cubicBezTo>
                  <a:cubicBezTo>
                    <a:pt x="17464" y="19459"/>
                    <a:pt x="17904" y="19272"/>
                    <a:pt x="18001" y="18750"/>
                  </a:cubicBezTo>
                  <a:cubicBezTo>
                    <a:pt x="18117" y="18135"/>
                    <a:pt x="21310" y="1052"/>
                    <a:pt x="21382" y="671"/>
                  </a:cubicBezTo>
                  <a:cubicBezTo>
                    <a:pt x="21474" y="177"/>
                    <a:pt x="21211" y="-125"/>
                    <a:pt x="20812" y="50"/>
                  </a:cubicBezTo>
                  <a:close/>
                </a:path>
              </a:pathLst>
            </a:custGeom>
            <a:solidFill>
              <a:schemeClr val="accent1"/>
            </a:solidFill>
            <a:ln w="12700">
              <a:miter lim="400000"/>
            </a:ln>
          </p:spPr>
          <p:txBody>
            <a:bodyPr lIns="0" tIns="0" rIns="0" bIns="0" anchor="ctr"/>
            <a:lstStyle/>
            <a:p>
              <a:pPr defTabSz="1219200"/>
              <a:endParaRPr sz="1735">
                <a:solidFill>
                  <a:prstClr val="black"/>
                </a:solidFill>
                <a:latin typeface="微软雅黑" panose="020B0503020204020204" pitchFamily="34" charset="-122"/>
                <a:ea typeface="微软雅黑" panose="020B0503020204020204" pitchFamily="34" charset="-122"/>
              </a:endParaRPr>
            </a:p>
          </p:txBody>
        </p:sp>
      </p:grpSp>
      <p:sp>
        <p:nvSpPr>
          <p:cNvPr id="10" name="Shape 1465"/>
          <p:cNvSpPr/>
          <p:nvPr/>
        </p:nvSpPr>
        <p:spPr>
          <a:xfrm>
            <a:off x="3988655" y="2048502"/>
            <a:ext cx="1687812" cy="168781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19051" tIns="19051" rIns="19051" bIns="19051" numCol="1" anchor="ctr">
            <a:noAutofit/>
          </a:bodyPr>
          <a:lstStyle/>
          <a:p>
            <a:pPr defTabSz="1219200"/>
            <a:endParaRPr sz="1735">
              <a:solidFill>
                <a:prstClr val="black"/>
              </a:solidFill>
              <a:latin typeface="微软雅黑" panose="020B0503020204020204" pitchFamily="34" charset="-122"/>
              <a:ea typeface="微软雅黑" panose="020B0503020204020204" pitchFamily="34" charset="-122"/>
            </a:endParaRPr>
          </a:p>
        </p:txBody>
      </p:sp>
      <p:sp>
        <p:nvSpPr>
          <p:cNvPr id="11" name="Shape 1468"/>
          <p:cNvSpPr/>
          <p:nvPr/>
        </p:nvSpPr>
        <p:spPr>
          <a:xfrm>
            <a:off x="6533405" y="2048639"/>
            <a:ext cx="1684355" cy="16843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19051" tIns="19051" rIns="19051" bIns="19051" numCol="1" anchor="ctr">
            <a:noAutofit/>
          </a:bodyPr>
          <a:lstStyle/>
          <a:p>
            <a:pPr defTabSz="1219200"/>
            <a:endParaRPr sz="1735">
              <a:solidFill>
                <a:prstClr val="black"/>
              </a:solidFill>
              <a:latin typeface="微软雅黑" panose="020B0503020204020204" pitchFamily="34" charset="-122"/>
              <a:ea typeface="微软雅黑" panose="020B0503020204020204" pitchFamily="34" charset="-122"/>
            </a:endParaRPr>
          </a:p>
        </p:txBody>
      </p:sp>
      <p:sp>
        <p:nvSpPr>
          <p:cNvPr id="12" name="Shape 1471"/>
          <p:cNvSpPr/>
          <p:nvPr/>
        </p:nvSpPr>
        <p:spPr>
          <a:xfrm>
            <a:off x="9085044" y="2050229"/>
            <a:ext cx="1684355" cy="16843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19051" tIns="19051" rIns="19051" bIns="19051" numCol="1" anchor="ctr">
            <a:noAutofit/>
          </a:bodyPr>
          <a:lstStyle/>
          <a:p>
            <a:pPr defTabSz="1219200"/>
            <a:endParaRPr sz="1735">
              <a:solidFill>
                <a:prstClr val="black"/>
              </a:solidFill>
              <a:latin typeface="微软雅黑" panose="020B0503020204020204" pitchFamily="34" charset="-122"/>
              <a:ea typeface="微软雅黑" panose="020B0503020204020204" pitchFamily="34" charset="-122"/>
            </a:endParaRPr>
          </a:p>
        </p:txBody>
      </p:sp>
      <p:grpSp>
        <p:nvGrpSpPr>
          <p:cNvPr id="13" name="Group 32"/>
          <p:cNvGrpSpPr/>
          <p:nvPr/>
        </p:nvGrpSpPr>
        <p:grpSpPr>
          <a:xfrm>
            <a:off x="3906592" y="2088733"/>
            <a:ext cx="474017" cy="474017"/>
            <a:chOff x="3906591" y="2088732"/>
            <a:chExt cx="474017" cy="474017"/>
          </a:xfrm>
        </p:grpSpPr>
        <p:sp>
          <p:nvSpPr>
            <p:cNvPr id="14" name="Shape 1474"/>
            <p:cNvSpPr/>
            <p:nvPr/>
          </p:nvSpPr>
          <p:spPr>
            <a:xfrm>
              <a:off x="3906591" y="2088732"/>
              <a:ext cx="474017" cy="4740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C000"/>
            </a:solidFill>
            <a:ln w="12700">
              <a:miter lim="400000"/>
            </a:ln>
          </p:spPr>
          <p:txBody>
            <a:bodyPr lIns="25400" tIns="25400" rIns="25400" bIns="25400" anchor="ctr"/>
            <a:lstStyle/>
            <a:p>
              <a:pPr defTabSz="1219200"/>
              <a:endParaRPr sz="1735">
                <a:solidFill>
                  <a:prstClr val="black"/>
                </a:solidFill>
                <a:latin typeface="微软雅黑" panose="020B0503020204020204" pitchFamily="34" charset="-122"/>
                <a:ea typeface="微软雅黑" panose="020B0503020204020204" pitchFamily="34" charset="-122"/>
              </a:endParaRPr>
            </a:p>
          </p:txBody>
        </p:sp>
        <p:grpSp>
          <p:nvGrpSpPr>
            <p:cNvPr id="15" name="Group 1479"/>
            <p:cNvGrpSpPr/>
            <p:nvPr/>
          </p:nvGrpSpPr>
          <p:grpSpPr>
            <a:xfrm>
              <a:off x="4031314" y="2211790"/>
              <a:ext cx="199171" cy="186335"/>
              <a:chOff x="0" y="0"/>
              <a:chExt cx="398340" cy="372667"/>
            </a:xfrm>
          </p:grpSpPr>
          <p:sp>
            <p:nvSpPr>
              <p:cNvPr id="16" name="Shape 1477"/>
              <p:cNvSpPr/>
              <p:nvPr/>
            </p:nvSpPr>
            <p:spPr>
              <a:xfrm>
                <a:off x="0" y="0"/>
                <a:ext cx="346395" cy="241984"/>
              </a:xfrm>
              <a:custGeom>
                <a:avLst/>
                <a:gdLst/>
                <a:ahLst/>
                <a:cxnLst>
                  <a:cxn ang="0">
                    <a:pos x="wd2" y="hd2"/>
                  </a:cxn>
                  <a:cxn ang="5400000">
                    <a:pos x="wd2" y="hd2"/>
                  </a:cxn>
                  <a:cxn ang="10800000">
                    <a:pos x="wd2" y="hd2"/>
                  </a:cxn>
                  <a:cxn ang="16200000">
                    <a:pos x="wd2" y="hd2"/>
                  </a:cxn>
                </a:cxnLst>
                <a:rect l="0" t="0" r="r" b="b"/>
                <a:pathLst>
                  <a:path w="21474" h="21420" extrusionOk="0">
                    <a:moveTo>
                      <a:pt x="21474" y="11049"/>
                    </a:moveTo>
                    <a:lnTo>
                      <a:pt x="18909" y="958"/>
                    </a:lnTo>
                    <a:cubicBezTo>
                      <a:pt x="18720" y="217"/>
                      <a:pt x="18164" y="-180"/>
                      <a:pt x="17669" y="79"/>
                    </a:cubicBezTo>
                    <a:lnTo>
                      <a:pt x="618" y="8962"/>
                    </a:lnTo>
                    <a:cubicBezTo>
                      <a:pt x="123" y="9221"/>
                      <a:pt x="-126" y="10036"/>
                      <a:pt x="64" y="10782"/>
                    </a:cubicBezTo>
                    <a:lnTo>
                      <a:pt x="2769" y="21420"/>
                    </a:lnTo>
                    <a:lnTo>
                      <a:pt x="2769" y="15715"/>
                    </a:lnTo>
                    <a:cubicBezTo>
                      <a:pt x="2769" y="13145"/>
                      <a:pt x="4209" y="11049"/>
                      <a:pt x="5979" y="11049"/>
                    </a:cubicBezTo>
                    <a:lnTo>
                      <a:pt x="10484" y="11049"/>
                    </a:lnTo>
                    <a:lnTo>
                      <a:pt x="15858" y="5663"/>
                    </a:lnTo>
                    <a:lnTo>
                      <a:pt x="18967" y="11049"/>
                    </a:lnTo>
                    <a:cubicBezTo>
                      <a:pt x="18967" y="11049"/>
                      <a:pt x="21474" y="11049"/>
                      <a:pt x="21474" y="11049"/>
                    </a:cubicBezTo>
                    <a:close/>
                  </a:path>
                </a:pathLst>
              </a:custGeom>
              <a:solidFill>
                <a:schemeClr val="accent1"/>
              </a:solidFill>
              <a:ln w="12700" cap="flat">
                <a:noFill/>
                <a:miter lim="400000"/>
              </a:ln>
              <a:effectLst/>
            </p:spPr>
            <p:txBody>
              <a:bodyPr wrap="square" lIns="0" tIns="0" rIns="0" bIns="0" numCol="1" anchor="ctr">
                <a:noAutofit/>
              </a:bodyPr>
              <a:lstStyle/>
              <a:p>
                <a:pPr defTabSz="1219200"/>
                <a:endParaRPr sz="1735">
                  <a:solidFill>
                    <a:prstClr val="black"/>
                  </a:solidFill>
                  <a:latin typeface="微软雅黑" panose="020B0503020204020204" pitchFamily="34" charset="-122"/>
                  <a:ea typeface="微软雅黑" panose="020B0503020204020204" pitchFamily="34" charset="-122"/>
                </a:endParaRPr>
              </a:p>
            </p:txBody>
          </p:sp>
          <p:sp>
            <p:nvSpPr>
              <p:cNvPr id="17" name="Shape 1478"/>
              <p:cNvSpPr/>
              <p:nvPr/>
            </p:nvSpPr>
            <p:spPr>
              <a:xfrm>
                <a:off x="74826" y="149651"/>
                <a:ext cx="323515" cy="223017"/>
              </a:xfrm>
              <a:custGeom>
                <a:avLst/>
                <a:gdLst/>
                <a:ahLst/>
                <a:cxnLst>
                  <a:cxn ang="0">
                    <a:pos x="wd2" y="hd2"/>
                  </a:cxn>
                  <a:cxn ang="5400000">
                    <a:pos x="wd2" y="hd2"/>
                  </a:cxn>
                  <a:cxn ang="10800000">
                    <a:pos x="wd2" y="hd2"/>
                  </a:cxn>
                  <a:cxn ang="16200000">
                    <a:pos x="wd2" y="hd2"/>
                  </a:cxn>
                </a:cxnLst>
                <a:rect l="0" t="0" r="r" b="b"/>
                <a:pathLst>
                  <a:path w="21600" h="21600" extrusionOk="0">
                    <a:moveTo>
                      <a:pt x="20571" y="0"/>
                    </a:moveTo>
                    <a:lnTo>
                      <a:pt x="1028" y="0"/>
                    </a:lnTo>
                    <a:cubicBezTo>
                      <a:pt x="460" y="0"/>
                      <a:pt x="0" y="708"/>
                      <a:pt x="0" y="1571"/>
                    </a:cubicBezTo>
                    <a:lnTo>
                      <a:pt x="0" y="20029"/>
                    </a:lnTo>
                    <a:cubicBezTo>
                      <a:pt x="0" y="20897"/>
                      <a:pt x="460" y="21600"/>
                      <a:pt x="1028" y="21600"/>
                    </a:cubicBezTo>
                    <a:lnTo>
                      <a:pt x="20571" y="21600"/>
                    </a:lnTo>
                    <a:cubicBezTo>
                      <a:pt x="21140" y="21600"/>
                      <a:pt x="21600" y="20897"/>
                      <a:pt x="21600" y="20029"/>
                    </a:cubicBezTo>
                    <a:lnTo>
                      <a:pt x="21600" y="1571"/>
                    </a:lnTo>
                    <a:cubicBezTo>
                      <a:pt x="21600" y="708"/>
                      <a:pt x="21140" y="0"/>
                      <a:pt x="20571" y="0"/>
                    </a:cubicBezTo>
                    <a:close/>
                  </a:path>
                </a:pathLst>
              </a:custGeom>
              <a:solidFill>
                <a:schemeClr val="accent1"/>
              </a:solidFill>
              <a:ln w="12700" cap="flat">
                <a:noFill/>
                <a:miter lim="400000"/>
              </a:ln>
              <a:effectLst/>
            </p:spPr>
            <p:txBody>
              <a:bodyPr wrap="square" lIns="0" tIns="0" rIns="0" bIns="0" numCol="1" anchor="ctr">
                <a:noAutofit/>
              </a:bodyPr>
              <a:lstStyle/>
              <a:p>
                <a:pPr defTabSz="1219200"/>
                <a:endParaRPr sz="1735">
                  <a:solidFill>
                    <a:prstClr val="black"/>
                  </a:solidFill>
                  <a:latin typeface="微软雅黑" panose="020B0503020204020204" pitchFamily="34" charset="-122"/>
                  <a:ea typeface="微软雅黑" panose="020B0503020204020204" pitchFamily="34" charset="-122"/>
                </a:endParaRPr>
              </a:p>
            </p:txBody>
          </p:sp>
        </p:grpSp>
      </p:grpSp>
      <p:grpSp>
        <p:nvGrpSpPr>
          <p:cNvPr id="18" name="Group 40"/>
          <p:cNvGrpSpPr/>
          <p:nvPr/>
        </p:nvGrpSpPr>
        <p:grpSpPr>
          <a:xfrm>
            <a:off x="8994966" y="2088733"/>
            <a:ext cx="474017" cy="474017"/>
            <a:chOff x="8994965" y="2088732"/>
            <a:chExt cx="474017" cy="474017"/>
          </a:xfrm>
        </p:grpSpPr>
        <p:sp>
          <p:nvSpPr>
            <p:cNvPr id="19" name="Shape 1476"/>
            <p:cNvSpPr/>
            <p:nvPr/>
          </p:nvSpPr>
          <p:spPr>
            <a:xfrm>
              <a:off x="8994965" y="2088732"/>
              <a:ext cx="474017" cy="4740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C000"/>
            </a:solidFill>
            <a:ln w="12700">
              <a:miter lim="400000"/>
            </a:ln>
          </p:spPr>
          <p:txBody>
            <a:bodyPr lIns="25400" tIns="25400" rIns="25400" bIns="25400" anchor="ctr"/>
            <a:lstStyle/>
            <a:p>
              <a:pPr defTabSz="1219200"/>
              <a:endParaRPr sz="1735">
                <a:solidFill>
                  <a:prstClr val="black"/>
                </a:solidFill>
                <a:latin typeface="微软雅黑" panose="020B0503020204020204" pitchFamily="34" charset="-122"/>
                <a:ea typeface="微软雅黑" panose="020B0503020204020204" pitchFamily="34" charset="-122"/>
              </a:endParaRPr>
            </a:p>
          </p:txBody>
        </p:sp>
        <p:sp>
          <p:nvSpPr>
            <p:cNvPr id="20" name="Shape 1481"/>
            <p:cNvSpPr/>
            <p:nvPr/>
          </p:nvSpPr>
          <p:spPr>
            <a:xfrm>
              <a:off x="9132223" y="2211790"/>
              <a:ext cx="194606" cy="186335"/>
            </a:xfrm>
            <a:custGeom>
              <a:avLst/>
              <a:gdLst/>
              <a:ahLst/>
              <a:cxnLst>
                <a:cxn ang="0">
                  <a:pos x="wd2" y="hd2"/>
                </a:cxn>
                <a:cxn ang="5400000">
                  <a:pos x="wd2" y="hd2"/>
                </a:cxn>
                <a:cxn ang="10800000">
                  <a:pos x="wd2" y="hd2"/>
                </a:cxn>
                <a:cxn ang="16200000">
                  <a:pos x="wd2" y="hd2"/>
                </a:cxn>
              </a:cxnLst>
              <a:rect l="0" t="0" r="r" b="b"/>
              <a:pathLst>
                <a:path w="21600" h="21600" extrusionOk="0">
                  <a:moveTo>
                    <a:pt x="16913" y="16137"/>
                  </a:moveTo>
                  <a:cubicBezTo>
                    <a:pt x="14080" y="15059"/>
                    <a:pt x="13176" y="14150"/>
                    <a:pt x="13176" y="12203"/>
                  </a:cubicBezTo>
                  <a:cubicBezTo>
                    <a:pt x="13176" y="11034"/>
                    <a:pt x="14040" y="11415"/>
                    <a:pt x="14419" y="9274"/>
                  </a:cubicBezTo>
                  <a:cubicBezTo>
                    <a:pt x="14577" y="8387"/>
                    <a:pt x="15341" y="9261"/>
                    <a:pt x="15487" y="7233"/>
                  </a:cubicBezTo>
                  <a:cubicBezTo>
                    <a:pt x="15487" y="6425"/>
                    <a:pt x="15071" y="6224"/>
                    <a:pt x="15071" y="6224"/>
                  </a:cubicBezTo>
                  <a:cubicBezTo>
                    <a:pt x="15071" y="6224"/>
                    <a:pt x="15283" y="5028"/>
                    <a:pt x="15366" y="4109"/>
                  </a:cubicBezTo>
                  <a:cubicBezTo>
                    <a:pt x="15468" y="2962"/>
                    <a:pt x="14731" y="0"/>
                    <a:pt x="10800" y="0"/>
                  </a:cubicBezTo>
                  <a:cubicBezTo>
                    <a:pt x="6869" y="0"/>
                    <a:pt x="6131" y="2962"/>
                    <a:pt x="6234" y="4109"/>
                  </a:cubicBezTo>
                  <a:cubicBezTo>
                    <a:pt x="6317" y="5028"/>
                    <a:pt x="6529" y="6224"/>
                    <a:pt x="6529" y="6224"/>
                  </a:cubicBezTo>
                  <a:cubicBezTo>
                    <a:pt x="6529" y="6224"/>
                    <a:pt x="6113" y="6425"/>
                    <a:pt x="6113" y="7233"/>
                  </a:cubicBezTo>
                  <a:cubicBezTo>
                    <a:pt x="6258" y="9261"/>
                    <a:pt x="7022" y="8387"/>
                    <a:pt x="7179" y="9274"/>
                  </a:cubicBezTo>
                  <a:cubicBezTo>
                    <a:pt x="7560" y="11415"/>
                    <a:pt x="8424" y="11034"/>
                    <a:pt x="8424" y="12203"/>
                  </a:cubicBezTo>
                  <a:cubicBezTo>
                    <a:pt x="8424" y="14150"/>
                    <a:pt x="7520" y="15059"/>
                    <a:pt x="4687" y="16137"/>
                  </a:cubicBezTo>
                  <a:cubicBezTo>
                    <a:pt x="1846" y="17219"/>
                    <a:pt x="0" y="18321"/>
                    <a:pt x="0" y="19073"/>
                  </a:cubicBezTo>
                  <a:cubicBezTo>
                    <a:pt x="0" y="19825"/>
                    <a:pt x="0" y="21600"/>
                    <a:pt x="0" y="21600"/>
                  </a:cubicBezTo>
                  <a:lnTo>
                    <a:pt x="10800" y="21600"/>
                  </a:lnTo>
                  <a:lnTo>
                    <a:pt x="21600" y="21600"/>
                  </a:lnTo>
                  <a:cubicBezTo>
                    <a:pt x="21600" y="21600"/>
                    <a:pt x="21600" y="19825"/>
                    <a:pt x="21600" y="19073"/>
                  </a:cubicBezTo>
                  <a:cubicBezTo>
                    <a:pt x="21600" y="18321"/>
                    <a:pt x="19754" y="17219"/>
                    <a:pt x="16913" y="16137"/>
                  </a:cubicBezTo>
                  <a:close/>
                </a:path>
              </a:pathLst>
            </a:custGeom>
            <a:solidFill>
              <a:schemeClr val="accent1"/>
            </a:solidFill>
            <a:ln w="12700">
              <a:miter lim="400000"/>
            </a:ln>
          </p:spPr>
          <p:txBody>
            <a:bodyPr lIns="0" tIns="0" rIns="0" bIns="0" anchor="ctr"/>
            <a:lstStyle/>
            <a:p>
              <a:pPr defTabSz="1219200"/>
              <a:endParaRPr sz="1735">
                <a:solidFill>
                  <a:prstClr val="black"/>
                </a:solidFill>
                <a:latin typeface="微软雅黑" panose="020B0503020204020204" pitchFamily="34" charset="-122"/>
                <a:ea typeface="微软雅黑" panose="020B0503020204020204" pitchFamily="34" charset="-122"/>
              </a:endParaRPr>
            </a:p>
          </p:txBody>
        </p:sp>
      </p:grpSp>
      <p:sp>
        <p:nvSpPr>
          <p:cNvPr id="21" name="Text Placeholder 5"/>
          <p:cNvSpPr txBox="1"/>
          <p:nvPr/>
        </p:nvSpPr>
        <p:spPr>
          <a:xfrm>
            <a:off x="1403729" y="2603466"/>
            <a:ext cx="1698820" cy="577887"/>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defTabSz="1219200">
              <a:buNone/>
            </a:pPr>
            <a:r>
              <a:rPr lang="zh-CN" altLang="en-US" sz="1865" b="1" dirty="0">
                <a:solidFill>
                  <a:prstClr val="white"/>
                </a:solidFill>
                <a:latin typeface="微软雅黑" panose="020B0503020204020204" pitchFamily="34" charset="-122"/>
                <a:ea typeface="微软雅黑" panose="020B0503020204020204" pitchFamily="34" charset="-122"/>
              </a:rPr>
              <a:t>点击输入标题</a:t>
            </a:r>
            <a:endParaRPr lang="zh-CN" altLang="en-US" sz="1865" b="1" dirty="0">
              <a:solidFill>
                <a:prstClr val="white"/>
              </a:solidFill>
              <a:latin typeface="微软雅黑" panose="020B0503020204020204" pitchFamily="34" charset="-122"/>
              <a:ea typeface="微软雅黑" panose="020B0503020204020204" pitchFamily="34" charset="-122"/>
            </a:endParaRPr>
          </a:p>
        </p:txBody>
      </p:sp>
      <p:sp>
        <p:nvSpPr>
          <p:cNvPr id="22" name="Text Placeholder 6"/>
          <p:cNvSpPr txBox="1"/>
          <p:nvPr/>
        </p:nvSpPr>
        <p:spPr>
          <a:xfrm>
            <a:off x="1257659" y="4008239"/>
            <a:ext cx="2054032" cy="1134191"/>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defTabSz="1219200">
              <a:lnSpc>
                <a:spcPct val="120000"/>
              </a:lnSpc>
              <a:buNone/>
            </a:pPr>
            <a:r>
              <a:rPr lang="zh-CN" altLang="en-US" sz="1400" dirty="0">
                <a:solidFill>
                  <a:prstClr val="black">
                    <a:lumMod val="75000"/>
                    <a:lumOff val="25000"/>
                  </a:prstClr>
                </a:solidFill>
                <a:latin typeface="微软雅黑" panose="020B0503020204020204" pitchFamily="34" charset="-122"/>
                <a:ea typeface="微软雅黑" panose="020B0503020204020204" pitchFamily="34" charset="-122"/>
              </a:rPr>
              <a:t>详写内容</a:t>
            </a:r>
            <a:r>
              <a:rPr lang="en-US" altLang="zh-CN" sz="1400" dirty="0">
                <a:solidFill>
                  <a:prstClr val="black">
                    <a:lumMod val="75000"/>
                    <a:lumOff val="25000"/>
                  </a:prstClr>
                </a:solidFill>
                <a:latin typeface="微软雅黑" panose="020B0503020204020204" pitchFamily="34" charset="-122"/>
                <a:ea typeface="微软雅黑" panose="020B0503020204020204" pitchFamily="34" charset="-122"/>
              </a:rPr>
              <a:t>……</a:t>
            </a:r>
            <a:r>
              <a:rPr lang="zh-CN" altLang="en-US" sz="1400" dirty="0">
                <a:solidFill>
                  <a:prstClr val="black">
                    <a:lumMod val="75000"/>
                    <a:lumOff val="25000"/>
                  </a:prst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40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23" name="Text Placeholder 5"/>
          <p:cNvSpPr txBox="1"/>
          <p:nvPr/>
        </p:nvSpPr>
        <p:spPr>
          <a:xfrm>
            <a:off x="4076442" y="2603466"/>
            <a:ext cx="1579981" cy="577887"/>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defTabSz="1219200">
              <a:spcBef>
                <a:spcPts val="1335"/>
              </a:spcBef>
            </a:pPr>
            <a:r>
              <a:rPr lang="zh-CN" altLang="en-US" sz="1865" b="1" dirty="0">
                <a:solidFill>
                  <a:prstClr val="white"/>
                </a:solidFill>
                <a:latin typeface="微软雅黑" panose="020B0503020204020204" pitchFamily="34" charset="-122"/>
                <a:ea typeface="微软雅黑" panose="020B0503020204020204" pitchFamily="34" charset="-122"/>
              </a:rPr>
              <a:t>点击输入标题</a:t>
            </a:r>
            <a:endParaRPr lang="zh-CN" altLang="en-US" sz="1865" b="1" dirty="0">
              <a:solidFill>
                <a:prstClr val="white"/>
              </a:solidFill>
              <a:latin typeface="微软雅黑" panose="020B0503020204020204" pitchFamily="34" charset="-122"/>
              <a:ea typeface="微软雅黑" panose="020B0503020204020204" pitchFamily="34" charset="-122"/>
            </a:endParaRPr>
          </a:p>
        </p:txBody>
      </p:sp>
      <p:sp>
        <p:nvSpPr>
          <p:cNvPr id="24" name="Text Placeholder 5"/>
          <p:cNvSpPr txBox="1"/>
          <p:nvPr/>
        </p:nvSpPr>
        <p:spPr>
          <a:xfrm>
            <a:off x="9171102" y="2603466"/>
            <a:ext cx="1579981" cy="577887"/>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defTabSz="1219200">
              <a:spcBef>
                <a:spcPts val="1335"/>
              </a:spcBef>
            </a:pPr>
            <a:r>
              <a:rPr lang="zh-CN" altLang="en-US" sz="1865" b="1" dirty="0">
                <a:solidFill>
                  <a:prstClr val="white"/>
                </a:solidFill>
                <a:latin typeface="微软雅黑" panose="020B0503020204020204" pitchFamily="34" charset="-122"/>
                <a:ea typeface="微软雅黑" panose="020B0503020204020204" pitchFamily="34" charset="-122"/>
              </a:rPr>
              <a:t>点击输入标题</a:t>
            </a:r>
            <a:endParaRPr lang="zh-CN" altLang="en-US" sz="1865" b="1" dirty="0">
              <a:solidFill>
                <a:prstClr val="white"/>
              </a:solidFill>
              <a:latin typeface="微软雅黑" panose="020B0503020204020204" pitchFamily="34" charset="-122"/>
              <a:ea typeface="微软雅黑" panose="020B0503020204020204" pitchFamily="34" charset="-122"/>
            </a:endParaRPr>
          </a:p>
        </p:txBody>
      </p:sp>
      <p:sp>
        <p:nvSpPr>
          <p:cNvPr id="25" name="Text Placeholder 6"/>
          <p:cNvSpPr txBox="1"/>
          <p:nvPr/>
        </p:nvSpPr>
        <p:spPr>
          <a:xfrm>
            <a:off x="3924938" y="4008239"/>
            <a:ext cx="1815245" cy="1134191"/>
          </a:xfrm>
          <a:prstGeom prst="rect">
            <a:avLst/>
          </a:prstGeom>
        </p:spPr>
        <p:txBody>
          <a:bodyPr vert="horz" lIns="0" tIns="0" rIns="0" bIns="0" rtlCol="0" anchor="ctr">
            <a:no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defTabSz="1219200">
              <a:lnSpc>
                <a:spcPct val="120000"/>
              </a:lnSpc>
              <a:spcBef>
                <a:spcPts val="1335"/>
              </a:spcBef>
            </a:pPr>
            <a:r>
              <a:rPr lang="zh-CN" altLang="en-US" sz="1400" dirty="0">
                <a:solidFill>
                  <a:prstClr val="black">
                    <a:lumMod val="75000"/>
                    <a:lumOff val="25000"/>
                  </a:prstClr>
                </a:solidFill>
                <a:latin typeface="微软雅黑" panose="020B0503020204020204" pitchFamily="34" charset="-122"/>
                <a:ea typeface="微软雅黑" panose="020B0503020204020204" pitchFamily="34" charset="-122"/>
              </a:rPr>
              <a:t>详写内容</a:t>
            </a:r>
            <a:r>
              <a:rPr lang="en-US" altLang="zh-CN" sz="1400" dirty="0">
                <a:solidFill>
                  <a:prstClr val="black">
                    <a:lumMod val="75000"/>
                    <a:lumOff val="25000"/>
                  </a:prstClr>
                </a:solidFill>
                <a:latin typeface="微软雅黑" panose="020B0503020204020204" pitchFamily="34" charset="-122"/>
                <a:ea typeface="微软雅黑" panose="020B0503020204020204" pitchFamily="34" charset="-122"/>
              </a:rPr>
              <a:t>……</a:t>
            </a:r>
            <a:r>
              <a:rPr lang="zh-CN" altLang="en-US" sz="1400" dirty="0">
                <a:solidFill>
                  <a:prstClr val="black">
                    <a:lumMod val="75000"/>
                    <a:lumOff val="25000"/>
                  </a:prst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40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26" name="Text Placeholder 6"/>
          <p:cNvSpPr txBox="1"/>
          <p:nvPr/>
        </p:nvSpPr>
        <p:spPr>
          <a:xfrm>
            <a:off x="6462983" y="4008239"/>
            <a:ext cx="1815245" cy="1134191"/>
          </a:xfrm>
          <a:prstGeom prst="rect">
            <a:avLst/>
          </a:prstGeom>
        </p:spPr>
        <p:txBody>
          <a:bodyPr vert="horz" lIns="0" tIns="0" rIns="0" bIns="0" rtlCol="0" anchor="ctr">
            <a:no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defTabSz="1219200">
              <a:lnSpc>
                <a:spcPct val="120000"/>
              </a:lnSpc>
              <a:spcBef>
                <a:spcPts val="1335"/>
              </a:spcBef>
            </a:pPr>
            <a:r>
              <a:rPr lang="zh-CN" altLang="en-US" sz="1400" dirty="0">
                <a:solidFill>
                  <a:prstClr val="black">
                    <a:lumMod val="75000"/>
                    <a:lumOff val="25000"/>
                  </a:prstClr>
                </a:solidFill>
                <a:latin typeface="微软雅黑" panose="020B0503020204020204" pitchFamily="34" charset="-122"/>
                <a:ea typeface="微软雅黑" panose="020B0503020204020204" pitchFamily="34" charset="-122"/>
              </a:rPr>
              <a:t>详写内容</a:t>
            </a:r>
            <a:r>
              <a:rPr lang="en-US" altLang="zh-CN" sz="1400" dirty="0">
                <a:solidFill>
                  <a:prstClr val="black">
                    <a:lumMod val="75000"/>
                    <a:lumOff val="25000"/>
                  </a:prstClr>
                </a:solidFill>
                <a:latin typeface="微软雅黑" panose="020B0503020204020204" pitchFamily="34" charset="-122"/>
                <a:ea typeface="微软雅黑" panose="020B0503020204020204" pitchFamily="34" charset="-122"/>
              </a:rPr>
              <a:t>……</a:t>
            </a:r>
            <a:r>
              <a:rPr lang="zh-CN" altLang="en-US" sz="1400" dirty="0">
                <a:solidFill>
                  <a:prstClr val="black">
                    <a:lumMod val="75000"/>
                    <a:lumOff val="25000"/>
                  </a:prst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40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27" name="Text Placeholder 6"/>
          <p:cNvSpPr txBox="1"/>
          <p:nvPr/>
        </p:nvSpPr>
        <p:spPr>
          <a:xfrm>
            <a:off x="9019598" y="4008239"/>
            <a:ext cx="1815245" cy="1134191"/>
          </a:xfrm>
          <a:prstGeom prst="rect">
            <a:avLst/>
          </a:prstGeom>
        </p:spPr>
        <p:txBody>
          <a:bodyPr vert="horz" lIns="0" tIns="0" rIns="0" bIns="0" rtlCol="0" anchor="ctr">
            <a:no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defTabSz="1219200">
              <a:lnSpc>
                <a:spcPct val="120000"/>
              </a:lnSpc>
              <a:spcBef>
                <a:spcPts val="1335"/>
              </a:spcBef>
            </a:pPr>
            <a:r>
              <a:rPr lang="zh-CN" altLang="en-US" sz="1400" dirty="0">
                <a:solidFill>
                  <a:prstClr val="black">
                    <a:lumMod val="75000"/>
                    <a:lumOff val="25000"/>
                  </a:prstClr>
                </a:solidFill>
                <a:latin typeface="微软雅黑" panose="020B0503020204020204" pitchFamily="34" charset="-122"/>
                <a:ea typeface="微软雅黑" panose="020B0503020204020204" pitchFamily="34" charset="-122"/>
              </a:rPr>
              <a:t>详写内容</a:t>
            </a:r>
            <a:r>
              <a:rPr lang="en-US" altLang="zh-CN" sz="1400" dirty="0">
                <a:solidFill>
                  <a:prstClr val="black">
                    <a:lumMod val="75000"/>
                    <a:lumOff val="25000"/>
                  </a:prstClr>
                </a:solidFill>
                <a:latin typeface="微软雅黑" panose="020B0503020204020204" pitchFamily="34" charset="-122"/>
                <a:ea typeface="微软雅黑" panose="020B0503020204020204" pitchFamily="34" charset="-122"/>
              </a:rPr>
              <a:t>……</a:t>
            </a:r>
            <a:r>
              <a:rPr lang="zh-CN" altLang="en-US" sz="1400" dirty="0">
                <a:solidFill>
                  <a:prstClr val="black">
                    <a:lumMod val="75000"/>
                    <a:lumOff val="25000"/>
                  </a:prst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40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29" name="Text Placeholder 5"/>
          <p:cNvSpPr txBox="1"/>
          <p:nvPr/>
        </p:nvSpPr>
        <p:spPr>
          <a:xfrm>
            <a:off x="6614486" y="2603466"/>
            <a:ext cx="1579981" cy="577887"/>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defTabSz="1219200">
              <a:spcBef>
                <a:spcPts val="1335"/>
              </a:spcBef>
            </a:pPr>
            <a:r>
              <a:rPr lang="zh-CN" altLang="en-US" sz="1865" b="1" dirty="0">
                <a:solidFill>
                  <a:prstClr val="white"/>
                </a:solidFill>
                <a:latin typeface="微软雅黑" panose="020B0503020204020204" pitchFamily="34" charset="-122"/>
                <a:ea typeface="微软雅黑" panose="020B0503020204020204" pitchFamily="34" charset="-122"/>
              </a:rPr>
              <a:t>点击输入标题</a:t>
            </a:r>
            <a:endParaRPr lang="zh-CN" altLang="en-US" sz="1865" b="1" dirty="0">
              <a:solidFill>
                <a:prstClr val="white"/>
              </a:solidFill>
              <a:latin typeface="微软雅黑" panose="020B0503020204020204" pitchFamily="34" charset="-122"/>
              <a:ea typeface="微软雅黑" panose="020B0503020204020204" pitchFamily="34" charset="-122"/>
            </a:endParaRPr>
          </a:p>
        </p:txBody>
      </p:sp>
      <p:sp>
        <p:nvSpPr>
          <p:cNvPr id="30" name="Shape 1475"/>
          <p:cNvSpPr/>
          <p:nvPr/>
        </p:nvSpPr>
        <p:spPr>
          <a:xfrm>
            <a:off x="6450780" y="2088733"/>
            <a:ext cx="474017" cy="4740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C000"/>
          </a:solidFill>
          <a:ln w="12700">
            <a:miter lim="400000"/>
          </a:ln>
        </p:spPr>
        <p:txBody>
          <a:bodyPr lIns="19051" tIns="19051" rIns="19051" bIns="19051" anchor="ctr"/>
          <a:lstStyle/>
          <a:p>
            <a:pPr defTabSz="1219200"/>
            <a:endParaRPr sz="1735">
              <a:solidFill>
                <a:prstClr val="black"/>
              </a:solidFill>
              <a:latin typeface="微软雅黑" panose="020B0503020204020204" pitchFamily="34" charset="-122"/>
              <a:ea typeface="微软雅黑" panose="020B0503020204020204" pitchFamily="34" charset="-122"/>
            </a:endParaRPr>
          </a:p>
        </p:txBody>
      </p:sp>
      <p:sp>
        <p:nvSpPr>
          <p:cNvPr id="32" name="Shape 1480"/>
          <p:cNvSpPr/>
          <p:nvPr/>
        </p:nvSpPr>
        <p:spPr>
          <a:xfrm>
            <a:off x="6594292" y="2211791"/>
            <a:ext cx="186347" cy="186335"/>
          </a:xfrm>
          <a:custGeom>
            <a:avLst/>
            <a:gdLst/>
            <a:ahLst/>
            <a:cxnLst>
              <a:cxn ang="0">
                <a:pos x="wd2" y="hd2"/>
              </a:cxn>
              <a:cxn ang="5400000">
                <a:pos x="wd2" y="hd2"/>
              </a:cxn>
              <a:cxn ang="10800000">
                <a:pos x="wd2" y="hd2"/>
              </a:cxn>
              <a:cxn ang="16200000">
                <a:pos x="wd2" y="hd2"/>
              </a:cxn>
            </a:cxnLst>
            <a:rect l="0" t="0" r="r" b="b"/>
            <a:pathLst>
              <a:path w="21600" h="21600" extrusionOk="0">
                <a:moveTo>
                  <a:pt x="18843" y="20435"/>
                </a:moveTo>
                <a:cubicBezTo>
                  <a:pt x="17964" y="20435"/>
                  <a:pt x="17252" y="19721"/>
                  <a:pt x="17252" y="18844"/>
                </a:cubicBezTo>
                <a:cubicBezTo>
                  <a:pt x="17252" y="17964"/>
                  <a:pt x="17964" y="17253"/>
                  <a:pt x="18843" y="17253"/>
                </a:cubicBezTo>
                <a:cubicBezTo>
                  <a:pt x="19721" y="17253"/>
                  <a:pt x="20434" y="17964"/>
                  <a:pt x="20434" y="18844"/>
                </a:cubicBezTo>
                <a:cubicBezTo>
                  <a:pt x="20434" y="19721"/>
                  <a:pt x="19721" y="20435"/>
                  <a:pt x="18843" y="20435"/>
                </a:cubicBezTo>
                <a:close/>
                <a:moveTo>
                  <a:pt x="12390" y="18844"/>
                </a:moveTo>
                <a:cubicBezTo>
                  <a:pt x="12390" y="19721"/>
                  <a:pt x="11679" y="20435"/>
                  <a:pt x="10801" y="20435"/>
                </a:cubicBezTo>
                <a:cubicBezTo>
                  <a:pt x="9922" y="20435"/>
                  <a:pt x="9210" y="19721"/>
                  <a:pt x="9210" y="18844"/>
                </a:cubicBezTo>
                <a:cubicBezTo>
                  <a:pt x="9210" y="17964"/>
                  <a:pt x="9922" y="17253"/>
                  <a:pt x="10801" y="17253"/>
                </a:cubicBezTo>
                <a:cubicBezTo>
                  <a:pt x="11679" y="17253"/>
                  <a:pt x="12390" y="17964"/>
                  <a:pt x="12390" y="18844"/>
                </a:cubicBezTo>
                <a:close/>
                <a:moveTo>
                  <a:pt x="9210" y="2756"/>
                </a:moveTo>
                <a:cubicBezTo>
                  <a:pt x="9210" y="1879"/>
                  <a:pt x="9922" y="1165"/>
                  <a:pt x="10801" y="1165"/>
                </a:cubicBezTo>
                <a:cubicBezTo>
                  <a:pt x="11679" y="1165"/>
                  <a:pt x="12390" y="1879"/>
                  <a:pt x="12390" y="2756"/>
                </a:cubicBezTo>
                <a:cubicBezTo>
                  <a:pt x="12390" y="3636"/>
                  <a:pt x="11679" y="4347"/>
                  <a:pt x="10801" y="4347"/>
                </a:cubicBezTo>
                <a:cubicBezTo>
                  <a:pt x="9922" y="4347"/>
                  <a:pt x="9210" y="3636"/>
                  <a:pt x="9210" y="2756"/>
                </a:cubicBezTo>
                <a:close/>
                <a:moveTo>
                  <a:pt x="4348" y="18844"/>
                </a:moveTo>
                <a:cubicBezTo>
                  <a:pt x="4348" y="19721"/>
                  <a:pt x="3636" y="20435"/>
                  <a:pt x="2757" y="20435"/>
                </a:cubicBezTo>
                <a:cubicBezTo>
                  <a:pt x="1879" y="20435"/>
                  <a:pt x="1168" y="19721"/>
                  <a:pt x="1168" y="18844"/>
                </a:cubicBezTo>
                <a:cubicBezTo>
                  <a:pt x="1168" y="17964"/>
                  <a:pt x="1879" y="17253"/>
                  <a:pt x="2757" y="17253"/>
                </a:cubicBezTo>
                <a:cubicBezTo>
                  <a:pt x="3636" y="17253"/>
                  <a:pt x="4348" y="17964"/>
                  <a:pt x="4348" y="18844"/>
                </a:cubicBezTo>
                <a:close/>
                <a:moveTo>
                  <a:pt x="19934" y="16312"/>
                </a:moveTo>
                <a:lnTo>
                  <a:pt x="19934" y="13672"/>
                </a:lnTo>
                <a:cubicBezTo>
                  <a:pt x="19934" y="12078"/>
                  <a:pt x="18879" y="9707"/>
                  <a:pt x="15971" y="9707"/>
                </a:cubicBezTo>
                <a:lnTo>
                  <a:pt x="13673" y="9707"/>
                </a:lnTo>
                <a:cubicBezTo>
                  <a:pt x="12050" y="9707"/>
                  <a:pt x="11899" y="8913"/>
                  <a:pt x="11892" y="8503"/>
                </a:cubicBezTo>
                <a:lnTo>
                  <a:pt x="11892" y="5288"/>
                </a:lnTo>
                <a:cubicBezTo>
                  <a:pt x="12872" y="4867"/>
                  <a:pt x="13558" y="3893"/>
                  <a:pt x="13558" y="2756"/>
                </a:cubicBezTo>
                <a:cubicBezTo>
                  <a:pt x="13558" y="1234"/>
                  <a:pt x="12323" y="0"/>
                  <a:pt x="10801" y="0"/>
                </a:cubicBezTo>
                <a:cubicBezTo>
                  <a:pt x="9277" y="0"/>
                  <a:pt x="8043" y="1234"/>
                  <a:pt x="8043" y="2756"/>
                </a:cubicBezTo>
                <a:cubicBezTo>
                  <a:pt x="8043" y="3893"/>
                  <a:pt x="8730" y="4867"/>
                  <a:pt x="9709" y="5288"/>
                </a:cubicBezTo>
                <a:lnTo>
                  <a:pt x="9709" y="8503"/>
                </a:lnTo>
                <a:cubicBezTo>
                  <a:pt x="9709" y="8799"/>
                  <a:pt x="9623" y="9707"/>
                  <a:pt x="7927" y="9707"/>
                </a:cubicBezTo>
                <a:lnTo>
                  <a:pt x="5631" y="9707"/>
                </a:lnTo>
                <a:cubicBezTo>
                  <a:pt x="2723" y="9707"/>
                  <a:pt x="1666" y="12078"/>
                  <a:pt x="1666" y="13672"/>
                </a:cubicBezTo>
                <a:lnTo>
                  <a:pt x="1666" y="16312"/>
                </a:lnTo>
                <a:cubicBezTo>
                  <a:pt x="686" y="16733"/>
                  <a:pt x="0" y="17707"/>
                  <a:pt x="0" y="18844"/>
                </a:cubicBezTo>
                <a:cubicBezTo>
                  <a:pt x="0" y="20366"/>
                  <a:pt x="1235" y="21600"/>
                  <a:pt x="2757" y="21600"/>
                </a:cubicBezTo>
                <a:cubicBezTo>
                  <a:pt x="4280" y="21600"/>
                  <a:pt x="5516" y="20366"/>
                  <a:pt x="5516" y="18844"/>
                </a:cubicBezTo>
                <a:cubicBezTo>
                  <a:pt x="5516" y="17707"/>
                  <a:pt x="4828" y="16733"/>
                  <a:pt x="3849" y="16312"/>
                </a:cubicBezTo>
                <a:lnTo>
                  <a:pt x="3849" y="13672"/>
                </a:lnTo>
                <a:cubicBezTo>
                  <a:pt x="3849" y="13376"/>
                  <a:pt x="3935" y="11890"/>
                  <a:pt x="5631" y="11890"/>
                </a:cubicBezTo>
                <a:lnTo>
                  <a:pt x="7927" y="11890"/>
                </a:lnTo>
                <a:cubicBezTo>
                  <a:pt x="8626" y="11890"/>
                  <a:pt x="9214" y="11785"/>
                  <a:pt x="9709" y="11608"/>
                </a:cubicBezTo>
                <a:lnTo>
                  <a:pt x="9709" y="16312"/>
                </a:lnTo>
                <a:cubicBezTo>
                  <a:pt x="8730" y="16733"/>
                  <a:pt x="8043" y="17707"/>
                  <a:pt x="8043" y="18844"/>
                </a:cubicBezTo>
                <a:cubicBezTo>
                  <a:pt x="8043" y="20366"/>
                  <a:pt x="9277" y="21600"/>
                  <a:pt x="10801" y="21600"/>
                </a:cubicBezTo>
                <a:cubicBezTo>
                  <a:pt x="12323" y="21600"/>
                  <a:pt x="13558" y="20366"/>
                  <a:pt x="13558" y="18844"/>
                </a:cubicBezTo>
                <a:cubicBezTo>
                  <a:pt x="13558" y="17707"/>
                  <a:pt x="12872" y="16733"/>
                  <a:pt x="11892" y="16312"/>
                </a:cubicBezTo>
                <a:lnTo>
                  <a:pt x="11892" y="11608"/>
                </a:lnTo>
                <a:cubicBezTo>
                  <a:pt x="12388" y="11785"/>
                  <a:pt x="12975" y="11890"/>
                  <a:pt x="13673" y="11890"/>
                </a:cubicBezTo>
                <a:lnTo>
                  <a:pt x="15971" y="11890"/>
                </a:lnTo>
                <a:cubicBezTo>
                  <a:pt x="17592" y="11890"/>
                  <a:pt x="17743" y="13263"/>
                  <a:pt x="17751" y="13672"/>
                </a:cubicBezTo>
                <a:lnTo>
                  <a:pt x="17751" y="16312"/>
                </a:lnTo>
                <a:cubicBezTo>
                  <a:pt x="16772" y="16733"/>
                  <a:pt x="16086" y="17707"/>
                  <a:pt x="16086" y="18844"/>
                </a:cubicBezTo>
                <a:cubicBezTo>
                  <a:pt x="16086" y="20366"/>
                  <a:pt x="17320" y="21600"/>
                  <a:pt x="18843" y="21600"/>
                </a:cubicBezTo>
                <a:cubicBezTo>
                  <a:pt x="20366" y="21600"/>
                  <a:pt x="21600" y="20366"/>
                  <a:pt x="21600" y="18844"/>
                </a:cubicBezTo>
                <a:cubicBezTo>
                  <a:pt x="21600" y="17707"/>
                  <a:pt x="20914" y="16733"/>
                  <a:pt x="19934" y="16312"/>
                </a:cubicBezTo>
                <a:close/>
              </a:path>
            </a:pathLst>
          </a:custGeom>
          <a:solidFill>
            <a:schemeClr val="accent1"/>
          </a:solidFill>
          <a:ln w="12700">
            <a:miter lim="400000"/>
          </a:ln>
        </p:spPr>
        <p:txBody>
          <a:bodyPr lIns="0" tIns="0" rIns="0" bIns="0" anchor="ctr"/>
          <a:lstStyle/>
          <a:p>
            <a:pPr defTabSz="1219200"/>
            <a:endParaRPr sz="1735">
              <a:solidFill>
                <a:prstClr val="black"/>
              </a:solidFill>
              <a:latin typeface="微软雅黑" panose="020B0503020204020204" pitchFamily="34" charset="-122"/>
              <a:ea typeface="微软雅黑" panose="020B0503020204020204" pitchFamily="34" charset="-122"/>
            </a:endParaRPr>
          </a:p>
        </p:txBody>
      </p:sp>
      <p:sp>
        <p:nvSpPr>
          <p:cNvPr id="33" name="文本框 5" descr="e7d195523061f1c09e9d68d7cf438b91ef959ecb14fc25d26BBA7F7DBC18E55DFF4014AF651F0BF2569D4B6C1DA7F1A4683A481403BD872FC687266AD13265C1DE7C373772FD8728ABDD69ADD03BFF5BE2862BC891DBB79E18FD61712FE23F670D602A332950CB5EC6E6732879E5EF3A14F9D4CF03EEDD9B1B11C039589F903859E45F1985EFBDDB2870384474B44C95"/>
          <p:cNvSpPr txBox="1">
            <a:spLocks noChangeArrowheads="1"/>
          </p:cNvSpPr>
          <p:nvPr/>
        </p:nvSpPr>
        <p:spPr bwMode="auto">
          <a:xfrm>
            <a:off x="5457798" y="451195"/>
            <a:ext cx="1281120" cy="42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914400" fontAlgn="base">
              <a:spcBef>
                <a:spcPct val="0"/>
              </a:spcBef>
              <a:spcAft>
                <a:spcPct val="0"/>
              </a:spcAft>
              <a:defRPr/>
            </a:pPr>
            <a:r>
              <a:rPr lang="zh-CN" altLang="en-US" sz="2135" dirty="0">
                <a:solidFill>
                  <a:srgbClr val="273355"/>
                </a:solidFill>
                <a:latin typeface="微软雅黑"/>
                <a:ea typeface="微软雅黑"/>
              </a:rPr>
              <a:t>论文总结</a:t>
            </a:r>
            <a:endParaRPr lang="zh-CN" altLang="en-US" sz="2135" dirty="0">
              <a:solidFill>
                <a:srgbClr val="273355"/>
              </a:solidFill>
              <a:latin typeface="微软雅黑"/>
              <a:ea typeface="微软雅黑"/>
            </a:endParaRPr>
          </a:p>
        </p:txBody>
      </p:sp>
      <p:sp>
        <p:nvSpPr>
          <p:cNvPr id="35" name="文本框 6"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p:cNvSpPr txBox="1">
            <a:spLocks noChangeArrowheads="1"/>
          </p:cNvSpPr>
          <p:nvPr/>
        </p:nvSpPr>
        <p:spPr bwMode="auto">
          <a:xfrm>
            <a:off x="4789346" y="860247"/>
            <a:ext cx="261802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914400" fontAlgn="base">
              <a:spcBef>
                <a:spcPct val="0"/>
              </a:spcBef>
              <a:spcAft>
                <a:spcPct val="0"/>
              </a:spcAft>
              <a:defRPr/>
            </a:pPr>
            <a:r>
              <a:rPr lang="en-US" altLang="zh-CN" sz="800">
                <a:solidFill>
                  <a:srgbClr val="273355"/>
                </a:solidFill>
                <a:latin typeface="Calibri Light"/>
                <a:ea typeface="方正兰亭黑_GBK"/>
              </a:rPr>
              <a:t>BACKGROUND AND SIGNIFICANCE OF THE SELECTED TOPIC</a:t>
            </a:r>
            <a:endParaRPr lang="en-US" altLang="zh-CN" sz="800">
              <a:solidFill>
                <a:srgbClr val="273355"/>
              </a:solidFill>
              <a:latin typeface="Calibri Light"/>
              <a:ea typeface="方正兰亭黑_GBK"/>
            </a:endParaRPr>
          </a:p>
        </p:txBody>
      </p:sp>
      <p:cxnSp>
        <p:nvCxnSpPr>
          <p:cNvPr id="36" name="直接连接符 35" descr="e7d195523061f1c09e9d68d7cf438b91ef959ecb14fc25d26BBA7F7DBC18E55DFF4014AF651F0BF2569D4B6C1DA7F1A4683A481403BD872FC687266AD13265C1DE7C373772FD8728ABDD69ADD03BFF5BE2862BC891DBB79EEBC94C9DFDC16E04954ED45554D0F6FE8331708ABC4FEC3D44E4750B2445BF76F30C399F0AE1E8D2CAFA469BFF6E14A2A3EF8352258366A5"/>
          <p:cNvCxnSpPr/>
          <p:nvPr/>
        </p:nvCxnSpPr>
        <p:spPr>
          <a:xfrm>
            <a:off x="6017395" y="1107744"/>
            <a:ext cx="161925"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1">
                                            <p:txEl>
                                              <p:pRg st="0" end="0"/>
                                            </p:txEl>
                                          </p:spTgt>
                                        </p:tgtEl>
                                        <p:attrNameLst>
                                          <p:attrName>style.visibility</p:attrName>
                                        </p:attrNameLst>
                                      </p:cBhvr>
                                      <p:to>
                                        <p:strVal val="visible"/>
                                      </p:to>
                                    </p:set>
                                    <p:animEffect transition="in" filter="fade">
                                      <p:cBhvr>
                                        <p:cTn id="11" dur="500"/>
                                        <p:tgtEl>
                                          <p:spTgt spid="21">
                                            <p:txEl>
                                              <p:pRg st="0" end="0"/>
                                            </p:txEl>
                                          </p:spTgt>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transition="in" filter="fade">
                                      <p:cBhvr>
                                        <p:cTn id="17" dur="500"/>
                                        <p:tgtEl>
                                          <p:spTgt spid="7"/>
                                        </p:tgtEl>
                                      </p:cBhvr>
                                    </p:animEffect>
                                  </p:childTnLst>
                                </p:cTn>
                              </p:par>
                            </p:childTnLst>
                          </p:cTn>
                        </p:par>
                        <p:par>
                          <p:cTn id="18" fill="hold">
                            <p:stCondLst>
                              <p:cond delay="1500"/>
                            </p:stCondLst>
                            <p:childTnLst>
                              <p:par>
                                <p:cTn id="19" presetID="22" presetClass="entr" presetSubtype="1"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up)">
                                      <p:cBhvr>
                                        <p:cTn id="21" dur="500"/>
                                        <p:tgtEl>
                                          <p:spTgt spid="2"/>
                                        </p:tgtEl>
                                      </p:cBhvr>
                                    </p:animEffect>
                                  </p:childTnLst>
                                </p:cTn>
                              </p:par>
                            </p:childTnLst>
                          </p:cTn>
                        </p:par>
                        <p:par>
                          <p:cTn id="22" fill="hold">
                            <p:stCondLst>
                              <p:cond delay="2000"/>
                            </p:stCondLst>
                            <p:childTnLst>
                              <p:par>
                                <p:cTn id="23" presetID="18" presetClass="entr" presetSubtype="6" fill="hold" grpId="0" nodeType="afterEffect">
                                  <p:stCondLst>
                                    <p:cond delay="0"/>
                                  </p:stCondLst>
                                  <p:childTnLst>
                                    <p:set>
                                      <p:cBhvr>
                                        <p:cTn id="24" dur="1" fill="hold">
                                          <p:stCondLst>
                                            <p:cond delay="0"/>
                                          </p:stCondLst>
                                        </p:cTn>
                                        <p:tgtEl>
                                          <p:spTgt spid="22">
                                            <p:txEl>
                                              <p:pRg st="0" end="0"/>
                                            </p:txEl>
                                          </p:spTgt>
                                        </p:tgtEl>
                                        <p:attrNameLst>
                                          <p:attrName>style.visibility</p:attrName>
                                        </p:attrNameLst>
                                      </p:cBhvr>
                                      <p:to>
                                        <p:strVal val="visible"/>
                                      </p:to>
                                    </p:set>
                                    <p:animEffect transition="in" filter="strips(downRight)">
                                      <p:cBhvr>
                                        <p:cTn id="25" dur="500"/>
                                        <p:tgtEl>
                                          <p:spTgt spid="22">
                                            <p:txEl>
                                              <p:pRg st="0" end="0"/>
                                            </p:txEl>
                                          </p:spTgt>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500"/>
                                        <p:tgtEl>
                                          <p:spTgt spid="23"/>
                                        </p:tgtEl>
                                      </p:cBhvr>
                                    </p:animEffect>
                                  </p:childTnLst>
                                </p:cTn>
                              </p:par>
                            </p:childTnLst>
                          </p:cTn>
                        </p:par>
                        <p:par>
                          <p:cTn id="34" fill="hold">
                            <p:stCondLst>
                              <p:cond delay="3500"/>
                            </p:stCondLst>
                            <p:childTnLst>
                              <p:par>
                                <p:cTn id="35" presetID="53" presetClass="entr" presetSubtype="16" fill="hold" nodeType="after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p:cTn id="37" dur="500" fill="hold"/>
                                        <p:tgtEl>
                                          <p:spTgt spid="13"/>
                                        </p:tgtEl>
                                        <p:attrNameLst>
                                          <p:attrName>ppt_w</p:attrName>
                                        </p:attrNameLst>
                                      </p:cBhvr>
                                      <p:tavLst>
                                        <p:tav tm="0">
                                          <p:val>
                                            <p:fltVal val="0"/>
                                          </p:val>
                                        </p:tav>
                                        <p:tav tm="100000">
                                          <p:val>
                                            <p:strVal val="#ppt_w"/>
                                          </p:val>
                                        </p:tav>
                                      </p:tavLst>
                                    </p:anim>
                                    <p:anim calcmode="lin" valueType="num">
                                      <p:cBhvr>
                                        <p:cTn id="38" dur="500" fill="hold"/>
                                        <p:tgtEl>
                                          <p:spTgt spid="13"/>
                                        </p:tgtEl>
                                        <p:attrNameLst>
                                          <p:attrName>ppt_h</p:attrName>
                                        </p:attrNameLst>
                                      </p:cBhvr>
                                      <p:tavLst>
                                        <p:tav tm="0">
                                          <p:val>
                                            <p:fltVal val="0"/>
                                          </p:val>
                                        </p:tav>
                                        <p:tav tm="100000">
                                          <p:val>
                                            <p:strVal val="#ppt_h"/>
                                          </p:val>
                                        </p:tav>
                                      </p:tavLst>
                                    </p:anim>
                                    <p:animEffect transition="in" filter="fade">
                                      <p:cBhvr>
                                        <p:cTn id="39" dur="500"/>
                                        <p:tgtEl>
                                          <p:spTgt spid="13"/>
                                        </p:tgtEl>
                                      </p:cBhvr>
                                    </p:animEffect>
                                  </p:childTnLst>
                                </p:cTn>
                              </p:par>
                            </p:childTnLst>
                          </p:cTn>
                        </p:par>
                        <p:par>
                          <p:cTn id="40" fill="hold">
                            <p:stCondLst>
                              <p:cond delay="4000"/>
                            </p:stCondLst>
                            <p:childTnLst>
                              <p:par>
                                <p:cTn id="41" presetID="22" presetClass="entr" presetSubtype="1" fill="hold" grpId="0" nodeType="after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wipe(up)">
                                      <p:cBhvr>
                                        <p:cTn id="43" dur="500"/>
                                        <p:tgtEl>
                                          <p:spTgt spid="3"/>
                                        </p:tgtEl>
                                      </p:cBhvr>
                                    </p:animEffect>
                                  </p:childTnLst>
                                </p:cTn>
                              </p:par>
                            </p:childTnLst>
                          </p:cTn>
                        </p:par>
                        <p:par>
                          <p:cTn id="44" fill="hold">
                            <p:stCondLst>
                              <p:cond delay="4500"/>
                            </p:stCondLst>
                            <p:childTnLst>
                              <p:par>
                                <p:cTn id="45" presetID="18" presetClass="entr" presetSubtype="6" fill="hold" grpId="0" nodeType="after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strips(downRight)">
                                      <p:cBhvr>
                                        <p:cTn id="47" dur="500"/>
                                        <p:tgtEl>
                                          <p:spTgt spid="25"/>
                                        </p:tgtEl>
                                      </p:cBhvr>
                                    </p:animEffect>
                                  </p:childTnLst>
                                </p:cTn>
                              </p:par>
                            </p:childTnLst>
                          </p:cTn>
                        </p:par>
                        <p:par>
                          <p:cTn id="48" fill="hold">
                            <p:stCondLst>
                              <p:cond delay="5000"/>
                            </p:stCondLst>
                            <p:childTnLst>
                              <p:par>
                                <p:cTn id="49" presetID="10" presetClass="entr" presetSubtype="0" fill="hold" grpId="0" nodeType="after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500"/>
                                        <p:tgtEl>
                                          <p:spTgt spid="11"/>
                                        </p:tgtEl>
                                      </p:cBhvr>
                                    </p:animEffect>
                                  </p:childTnLst>
                                </p:cTn>
                              </p:par>
                            </p:childTnLst>
                          </p:cTn>
                        </p:par>
                        <p:par>
                          <p:cTn id="52" fill="hold">
                            <p:stCondLst>
                              <p:cond delay="5500"/>
                            </p:stCondLst>
                            <p:childTnLst>
                              <p:par>
                                <p:cTn id="53" presetID="10" presetClass="entr" presetSubtype="0" fill="hold" grpId="0" nodeType="after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fade">
                                      <p:cBhvr>
                                        <p:cTn id="55" dur="500"/>
                                        <p:tgtEl>
                                          <p:spTgt spid="29"/>
                                        </p:tgtEl>
                                      </p:cBhvr>
                                    </p:animEffect>
                                  </p:childTnLst>
                                </p:cTn>
                              </p:par>
                            </p:childTnLst>
                          </p:cTn>
                        </p:par>
                        <p:par>
                          <p:cTn id="56" fill="hold">
                            <p:stCondLst>
                              <p:cond delay="6000"/>
                            </p:stCondLst>
                            <p:childTnLst>
                              <p:par>
                                <p:cTn id="57" presetID="10" presetClass="entr" presetSubtype="0" fill="hold" grpId="0" nodeType="after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fade">
                                      <p:cBhvr>
                                        <p:cTn id="59" dur="500"/>
                                        <p:tgtEl>
                                          <p:spTgt spid="30"/>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fade">
                                      <p:cBhvr>
                                        <p:cTn id="62" dur="500"/>
                                        <p:tgtEl>
                                          <p:spTgt spid="32"/>
                                        </p:tgtEl>
                                      </p:cBhvr>
                                    </p:animEffect>
                                  </p:childTnLst>
                                </p:cTn>
                              </p:par>
                            </p:childTnLst>
                          </p:cTn>
                        </p:par>
                        <p:par>
                          <p:cTn id="63" fill="hold">
                            <p:stCondLst>
                              <p:cond delay="6500"/>
                            </p:stCondLst>
                            <p:childTnLst>
                              <p:par>
                                <p:cTn id="64" presetID="22" presetClass="entr" presetSubtype="1" fill="hold" grpId="0" nodeType="afterEffect">
                                  <p:stCondLst>
                                    <p:cond delay="0"/>
                                  </p:stCondLst>
                                  <p:childTnLst>
                                    <p:set>
                                      <p:cBhvr>
                                        <p:cTn id="65" dur="1" fill="hold">
                                          <p:stCondLst>
                                            <p:cond delay="0"/>
                                          </p:stCondLst>
                                        </p:cTn>
                                        <p:tgtEl>
                                          <p:spTgt spid="4"/>
                                        </p:tgtEl>
                                        <p:attrNameLst>
                                          <p:attrName>style.visibility</p:attrName>
                                        </p:attrNameLst>
                                      </p:cBhvr>
                                      <p:to>
                                        <p:strVal val="visible"/>
                                      </p:to>
                                    </p:set>
                                    <p:animEffect transition="in" filter="wipe(up)">
                                      <p:cBhvr>
                                        <p:cTn id="66" dur="500"/>
                                        <p:tgtEl>
                                          <p:spTgt spid="4"/>
                                        </p:tgtEl>
                                      </p:cBhvr>
                                    </p:animEffect>
                                  </p:childTnLst>
                                </p:cTn>
                              </p:par>
                            </p:childTnLst>
                          </p:cTn>
                        </p:par>
                        <p:par>
                          <p:cTn id="67" fill="hold">
                            <p:stCondLst>
                              <p:cond delay="7000"/>
                            </p:stCondLst>
                            <p:childTnLst>
                              <p:par>
                                <p:cTn id="68" presetID="18" presetClass="entr" presetSubtype="6" fill="hold" grpId="0" nodeType="after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strips(downRight)">
                                      <p:cBhvr>
                                        <p:cTn id="70" dur="500"/>
                                        <p:tgtEl>
                                          <p:spTgt spid="26"/>
                                        </p:tgtEl>
                                      </p:cBhvr>
                                    </p:animEffect>
                                  </p:childTnLst>
                                </p:cTn>
                              </p:par>
                            </p:childTnLst>
                          </p:cTn>
                        </p:par>
                        <p:par>
                          <p:cTn id="71" fill="hold">
                            <p:stCondLst>
                              <p:cond delay="7500"/>
                            </p:stCondLst>
                            <p:childTnLst>
                              <p:par>
                                <p:cTn id="72" presetID="10" presetClass="entr" presetSubtype="0" fill="hold" grpId="0" nodeType="afterEffect">
                                  <p:stCondLst>
                                    <p:cond delay="0"/>
                                  </p:stCondLst>
                                  <p:childTnLst>
                                    <p:set>
                                      <p:cBhvr>
                                        <p:cTn id="73" dur="1" fill="hold">
                                          <p:stCondLst>
                                            <p:cond delay="0"/>
                                          </p:stCondLst>
                                        </p:cTn>
                                        <p:tgtEl>
                                          <p:spTgt spid="12"/>
                                        </p:tgtEl>
                                        <p:attrNameLst>
                                          <p:attrName>style.visibility</p:attrName>
                                        </p:attrNameLst>
                                      </p:cBhvr>
                                      <p:to>
                                        <p:strVal val="visible"/>
                                      </p:to>
                                    </p:set>
                                    <p:animEffect transition="in" filter="fade">
                                      <p:cBhvr>
                                        <p:cTn id="74" dur="500"/>
                                        <p:tgtEl>
                                          <p:spTgt spid="12"/>
                                        </p:tgtEl>
                                      </p:cBhvr>
                                    </p:animEffect>
                                  </p:childTnLst>
                                </p:cTn>
                              </p:par>
                            </p:childTnLst>
                          </p:cTn>
                        </p:par>
                        <p:par>
                          <p:cTn id="75" fill="hold">
                            <p:stCondLst>
                              <p:cond delay="8000"/>
                            </p:stCondLst>
                            <p:childTnLst>
                              <p:par>
                                <p:cTn id="76" presetID="10" presetClass="entr" presetSubtype="0" fill="hold" grpId="0" nodeType="afterEffect">
                                  <p:stCondLst>
                                    <p:cond delay="0"/>
                                  </p:stCondLst>
                                  <p:childTnLst>
                                    <p:set>
                                      <p:cBhvr>
                                        <p:cTn id="77" dur="1" fill="hold">
                                          <p:stCondLst>
                                            <p:cond delay="0"/>
                                          </p:stCondLst>
                                        </p:cTn>
                                        <p:tgtEl>
                                          <p:spTgt spid="24"/>
                                        </p:tgtEl>
                                        <p:attrNameLst>
                                          <p:attrName>style.visibility</p:attrName>
                                        </p:attrNameLst>
                                      </p:cBhvr>
                                      <p:to>
                                        <p:strVal val="visible"/>
                                      </p:to>
                                    </p:set>
                                    <p:animEffect transition="in" filter="fade">
                                      <p:cBhvr>
                                        <p:cTn id="78" dur="500"/>
                                        <p:tgtEl>
                                          <p:spTgt spid="24"/>
                                        </p:tgtEl>
                                      </p:cBhvr>
                                    </p:animEffect>
                                  </p:childTnLst>
                                </p:cTn>
                              </p:par>
                            </p:childTnLst>
                          </p:cTn>
                        </p:par>
                        <p:par>
                          <p:cTn id="79" fill="hold">
                            <p:stCondLst>
                              <p:cond delay="8500"/>
                            </p:stCondLst>
                            <p:childTnLst>
                              <p:par>
                                <p:cTn id="80" presetID="53" presetClass="entr" presetSubtype="16" fill="hold" nodeType="afterEffect">
                                  <p:stCondLst>
                                    <p:cond delay="0"/>
                                  </p:stCondLst>
                                  <p:childTnLst>
                                    <p:set>
                                      <p:cBhvr>
                                        <p:cTn id="81" dur="1" fill="hold">
                                          <p:stCondLst>
                                            <p:cond delay="0"/>
                                          </p:stCondLst>
                                        </p:cTn>
                                        <p:tgtEl>
                                          <p:spTgt spid="18"/>
                                        </p:tgtEl>
                                        <p:attrNameLst>
                                          <p:attrName>style.visibility</p:attrName>
                                        </p:attrNameLst>
                                      </p:cBhvr>
                                      <p:to>
                                        <p:strVal val="visible"/>
                                      </p:to>
                                    </p:set>
                                    <p:anim calcmode="lin" valueType="num">
                                      <p:cBhvr>
                                        <p:cTn id="82" dur="500" fill="hold"/>
                                        <p:tgtEl>
                                          <p:spTgt spid="18"/>
                                        </p:tgtEl>
                                        <p:attrNameLst>
                                          <p:attrName>ppt_w</p:attrName>
                                        </p:attrNameLst>
                                      </p:cBhvr>
                                      <p:tavLst>
                                        <p:tav tm="0">
                                          <p:val>
                                            <p:fltVal val="0"/>
                                          </p:val>
                                        </p:tav>
                                        <p:tav tm="100000">
                                          <p:val>
                                            <p:strVal val="#ppt_w"/>
                                          </p:val>
                                        </p:tav>
                                      </p:tavLst>
                                    </p:anim>
                                    <p:anim calcmode="lin" valueType="num">
                                      <p:cBhvr>
                                        <p:cTn id="83" dur="500" fill="hold"/>
                                        <p:tgtEl>
                                          <p:spTgt spid="18"/>
                                        </p:tgtEl>
                                        <p:attrNameLst>
                                          <p:attrName>ppt_h</p:attrName>
                                        </p:attrNameLst>
                                      </p:cBhvr>
                                      <p:tavLst>
                                        <p:tav tm="0">
                                          <p:val>
                                            <p:fltVal val="0"/>
                                          </p:val>
                                        </p:tav>
                                        <p:tav tm="100000">
                                          <p:val>
                                            <p:strVal val="#ppt_h"/>
                                          </p:val>
                                        </p:tav>
                                      </p:tavLst>
                                    </p:anim>
                                    <p:animEffect transition="in" filter="fade">
                                      <p:cBhvr>
                                        <p:cTn id="84" dur="500"/>
                                        <p:tgtEl>
                                          <p:spTgt spid="18"/>
                                        </p:tgtEl>
                                      </p:cBhvr>
                                    </p:animEffect>
                                  </p:childTnLst>
                                </p:cTn>
                              </p:par>
                            </p:childTnLst>
                          </p:cTn>
                        </p:par>
                        <p:par>
                          <p:cTn id="85" fill="hold">
                            <p:stCondLst>
                              <p:cond delay="9000"/>
                            </p:stCondLst>
                            <p:childTnLst>
                              <p:par>
                                <p:cTn id="86" presetID="22" presetClass="entr" presetSubtype="1" fill="hold" grpId="0" nodeType="afterEffect">
                                  <p:stCondLst>
                                    <p:cond delay="0"/>
                                  </p:stCondLst>
                                  <p:childTnLst>
                                    <p:set>
                                      <p:cBhvr>
                                        <p:cTn id="87" dur="1" fill="hold">
                                          <p:stCondLst>
                                            <p:cond delay="0"/>
                                          </p:stCondLst>
                                        </p:cTn>
                                        <p:tgtEl>
                                          <p:spTgt spid="5"/>
                                        </p:tgtEl>
                                        <p:attrNameLst>
                                          <p:attrName>style.visibility</p:attrName>
                                        </p:attrNameLst>
                                      </p:cBhvr>
                                      <p:to>
                                        <p:strVal val="visible"/>
                                      </p:to>
                                    </p:set>
                                    <p:animEffect transition="in" filter="wipe(up)">
                                      <p:cBhvr>
                                        <p:cTn id="88" dur="500"/>
                                        <p:tgtEl>
                                          <p:spTgt spid="5"/>
                                        </p:tgtEl>
                                      </p:cBhvr>
                                    </p:animEffect>
                                  </p:childTnLst>
                                </p:cTn>
                              </p:par>
                            </p:childTnLst>
                          </p:cTn>
                        </p:par>
                        <p:par>
                          <p:cTn id="89" fill="hold">
                            <p:stCondLst>
                              <p:cond delay="9500"/>
                            </p:stCondLst>
                            <p:childTnLst>
                              <p:par>
                                <p:cTn id="90" presetID="18" presetClass="entr" presetSubtype="6" fill="hold" grpId="0" nodeType="afterEffect">
                                  <p:stCondLst>
                                    <p:cond delay="0"/>
                                  </p:stCondLst>
                                  <p:childTnLst>
                                    <p:set>
                                      <p:cBhvr>
                                        <p:cTn id="91" dur="1" fill="hold">
                                          <p:stCondLst>
                                            <p:cond delay="0"/>
                                          </p:stCondLst>
                                        </p:cTn>
                                        <p:tgtEl>
                                          <p:spTgt spid="27"/>
                                        </p:tgtEl>
                                        <p:attrNameLst>
                                          <p:attrName>style.visibility</p:attrName>
                                        </p:attrNameLst>
                                      </p:cBhvr>
                                      <p:to>
                                        <p:strVal val="visible"/>
                                      </p:to>
                                    </p:set>
                                    <p:animEffect transition="in" filter="strips(downRight)">
                                      <p:cBhvr>
                                        <p:cTn id="9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10" grpId="0" animBg="1"/>
      <p:bldP spid="11" grpId="0" animBg="1"/>
      <p:bldP spid="12" grpId="0" animBg="1"/>
      <p:bldP spid="21" grpId="0" build="p"/>
      <p:bldP spid="22" grpId="0" build="p"/>
      <p:bldP spid="23" grpId="0"/>
      <p:bldP spid="24" grpId="0"/>
      <p:bldP spid="25" grpId="0"/>
      <p:bldP spid="26" grpId="0"/>
      <p:bldP spid="27" grpId="0"/>
      <p:bldP spid="29" grpId="0"/>
      <p:bldP spid="30" grpId="0" animBg="1"/>
      <p:bldP spid="3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 name="TextBox 6"/>
          <p:cNvSpPr txBox="1"/>
          <p:nvPr/>
        </p:nvSpPr>
        <p:spPr>
          <a:xfrm>
            <a:off x="3034076" y="4485147"/>
            <a:ext cx="6054864" cy="420564"/>
          </a:xfrm>
          <a:prstGeom prst="rect">
            <a:avLst/>
          </a:prstGeom>
          <a:noFill/>
        </p:spPr>
        <p:txBody>
          <a:bodyPr wrap="none" rtlCol="0">
            <a:spAutoFit/>
          </a:bodyPr>
          <a:lstStyle/>
          <a:p>
            <a:pPr algn="ctr" defTabSz="914400"/>
            <a:r>
              <a:rPr lang="zh-CN" altLang="en-US" sz="2135" b="1" dirty="0">
                <a:solidFill>
                  <a:srgbClr val="E9E8E6">
                    <a:lumMod val="95000"/>
                  </a:srgbClr>
                </a:solidFill>
                <a:latin typeface="微软雅黑 Light"/>
                <a:ea typeface="微软雅黑 Light"/>
              </a:rPr>
              <a:t>某某大学   这里输入您的专业名称    </a:t>
            </a:r>
            <a:r>
              <a:rPr lang="en-US" altLang="zh-CN" sz="2135" b="1" dirty="0" smtClean="0">
                <a:solidFill>
                  <a:srgbClr val="E9E8E6">
                    <a:lumMod val="95000"/>
                  </a:srgbClr>
                </a:solidFill>
                <a:latin typeface="微软雅黑 Light"/>
                <a:ea typeface="微软雅黑 Light"/>
              </a:rPr>
              <a:t>20XX</a:t>
            </a:r>
            <a:r>
              <a:rPr lang="zh-CN" altLang="en-US" sz="2135" b="1" dirty="0" smtClean="0">
                <a:solidFill>
                  <a:srgbClr val="E9E8E6">
                    <a:lumMod val="95000"/>
                  </a:srgbClr>
                </a:solidFill>
                <a:latin typeface="微软雅黑 Light"/>
                <a:ea typeface="微软雅黑 Light"/>
              </a:rPr>
              <a:t>级</a:t>
            </a:r>
            <a:r>
              <a:rPr lang="zh-CN" altLang="en-US" sz="2135" b="1" dirty="0">
                <a:solidFill>
                  <a:srgbClr val="E9E8E6">
                    <a:lumMod val="95000"/>
                  </a:srgbClr>
                </a:solidFill>
                <a:latin typeface="微软雅黑 Light"/>
                <a:ea typeface="微软雅黑 Light"/>
              </a:rPr>
              <a:t>本科</a:t>
            </a:r>
            <a:endParaRPr lang="zh-CN" altLang="en-US" sz="2135" b="1" dirty="0">
              <a:solidFill>
                <a:srgbClr val="E9E8E6">
                  <a:lumMod val="95000"/>
                </a:srgbClr>
              </a:solidFill>
              <a:latin typeface="微软雅黑 Light"/>
              <a:ea typeface="微软雅黑 Light"/>
            </a:endParaRPr>
          </a:p>
        </p:txBody>
      </p:sp>
      <p:sp>
        <p:nvSpPr>
          <p:cNvPr id="490" name="TextBox 7"/>
          <p:cNvSpPr txBox="1"/>
          <p:nvPr/>
        </p:nvSpPr>
        <p:spPr>
          <a:xfrm>
            <a:off x="1865486" y="2824800"/>
            <a:ext cx="8392041" cy="1077218"/>
          </a:xfrm>
          <a:prstGeom prst="rect">
            <a:avLst/>
          </a:prstGeom>
          <a:noFill/>
        </p:spPr>
        <p:txBody>
          <a:bodyPr wrap="none" rtlCol="0">
            <a:spAutoFit/>
          </a:bodyPr>
          <a:lstStyle/>
          <a:p>
            <a:pPr algn="ctr" defTabSz="914400"/>
            <a:r>
              <a:rPr lang="zh-CN" altLang="en-US" sz="6400" b="1" dirty="0">
                <a:solidFill>
                  <a:srgbClr val="E9E8E6">
                    <a:lumMod val="95000"/>
                  </a:srgbClr>
                </a:solidFill>
                <a:latin typeface="方正宋刻本秀楷简体"/>
                <a:ea typeface="+mj-ea"/>
              </a:rPr>
              <a:t>请各位老师批评指正！</a:t>
            </a:r>
            <a:endParaRPr lang="zh-CN" altLang="en-US" sz="6400" b="1" dirty="0">
              <a:solidFill>
                <a:srgbClr val="E9E8E6">
                  <a:lumMod val="95000"/>
                </a:srgbClr>
              </a:solidFill>
              <a:latin typeface="方正宋刻本秀楷简体"/>
              <a:ea typeface="+mj-ea"/>
            </a:endParaRPr>
          </a:p>
        </p:txBody>
      </p:sp>
      <p:pic>
        <p:nvPicPr>
          <p:cNvPr id="491" name="PA_库_图片 17"/>
          <p:cNvPicPr>
            <a:picLocks noChangeAspect="1"/>
          </p:cNvPicPr>
          <p:nvPr>
            <p:custDataLst>
              <p:tags r:id="rId1"/>
            </p:custDataLst>
          </p:nvPr>
        </p:nvPicPr>
        <p:blipFill>
          <a:blip r:embed="rId2" cstate="screen">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950714" y="902584"/>
            <a:ext cx="4221589" cy="1215049"/>
          </a:xfrm>
          <a:prstGeom prst="rect">
            <a:avLst/>
          </a:prstGeom>
        </p:spPr>
      </p:pic>
      <p:sp>
        <p:nvSpPr>
          <p:cNvPr id="492" name="矩形 491"/>
          <p:cNvSpPr/>
          <p:nvPr/>
        </p:nvSpPr>
        <p:spPr>
          <a:xfrm>
            <a:off x="7022547" y="5475329"/>
            <a:ext cx="2151367" cy="379656"/>
          </a:xfrm>
          <a:prstGeom prst="rect">
            <a:avLst/>
          </a:prstGeom>
          <a:effectLst/>
        </p:spPr>
        <p:txBody>
          <a:bodyPr wrap="square">
            <a:spAutoFit/>
          </a:bodyPr>
          <a:lstStyle/>
          <a:p>
            <a:pPr algn="ctr" defTabSz="914400"/>
            <a:r>
              <a:rPr lang="zh-CN" altLang="en-US" sz="1865" dirty="0">
                <a:solidFill>
                  <a:srgbClr val="E9E8E6"/>
                </a:solidFill>
                <a:latin typeface="微软雅黑" panose="020B0503020204020204" pitchFamily="34" charset="-122"/>
                <a:ea typeface="微软雅黑" panose="020B0503020204020204" pitchFamily="34" charset="-122"/>
              </a:rPr>
              <a:t>答辩</a:t>
            </a:r>
            <a:r>
              <a:rPr lang="zh-CN" altLang="en-US" sz="1865">
                <a:solidFill>
                  <a:srgbClr val="E9E8E6"/>
                </a:solidFill>
                <a:latin typeface="微软雅黑" panose="020B0503020204020204" pitchFamily="34" charset="-122"/>
                <a:ea typeface="微软雅黑" panose="020B0503020204020204" pitchFamily="34" charset="-122"/>
              </a:rPr>
              <a:t>人</a:t>
            </a:r>
            <a:r>
              <a:rPr lang="zh-CN" altLang="en-US" sz="1865" smtClean="0">
                <a:solidFill>
                  <a:srgbClr val="E9E8E6"/>
                </a:solidFill>
                <a:latin typeface="微软雅黑" panose="020B0503020204020204" pitchFamily="34" charset="-122"/>
                <a:ea typeface="微软雅黑" panose="020B0503020204020204" pitchFamily="34" charset="-122"/>
              </a:rPr>
              <a:t>：青课</a:t>
            </a:r>
            <a:endParaRPr lang="zh-CN" altLang="en-US" sz="1865" dirty="0">
              <a:solidFill>
                <a:srgbClr val="E9E8E6"/>
              </a:solidFill>
              <a:latin typeface="微软雅黑" panose="020B0503020204020204" pitchFamily="34" charset="-122"/>
              <a:ea typeface="微软雅黑" panose="020B0503020204020204" pitchFamily="34" charset="-122"/>
            </a:endParaRPr>
          </a:p>
        </p:txBody>
      </p:sp>
      <p:sp>
        <p:nvSpPr>
          <p:cNvPr id="493" name="矩形 492"/>
          <p:cNvSpPr/>
          <p:nvPr/>
        </p:nvSpPr>
        <p:spPr>
          <a:xfrm>
            <a:off x="3487918" y="5475329"/>
            <a:ext cx="2434441" cy="379656"/>
          </a:xfrm>
          <a:prstGeom prst="rect">
            <a:avLst/>
          </a:prstGeom>
          <a:effectLst/>
        </p:spPr>
        <p:txBody>
          <a:bodyPr wrap="square">
            <a:spAutoFit/>
          </a:bodyPr>
          <a:lstStyle/>
          <a:p>
            <a:pPr algn="ctr" defTabSz="914400"/>
            <a:r>
              <a:rPr lang="zh-CN" altLang="en-US" sz="1865" dirty="0">
                <a:solidFill>
                  <a:srgbClr val="E9E8E6"/>
                </a:solidFill>
                <a:latin typeface="微软雅黑" panose="020B0503020204020204" pitchFamily="34" charset="-122"/>
                <a:ea typeface="微软雅黑" panose="020B0503020204020204" pitchFamily="34" charset="-122"/>
              </a:rPr>
              <a:t>指导教师</a:t>
            </a:r>
            <a:r>
              <a:rPr lang="zh-CN" altLang="en-US" sz="1865" dirty="0" smtClean="0">
                <a:solidFill>
                  <a:srgbClr val="E9E8E6"/>
                </a:solidFill>
                <a:latin typeface="微软雅黑" panose="020B0503020204020204" pitchFamily="34" charset="-122"/>
                <a:ea typeface="微软雅黑" panose="020B0503020204020204" pitchFamily="34" charset="-122"/>
              </a:rPr>
              <a:t>：青课</a:t>
            </a:r>
            <a:endParaRPr lang="zh-CN" altLang="en-US" sz="1865" dirty="0">
              <a:solidFill>
                <a:srgbClr val="E9E8E6"/>
              </a:solidFill>
              <a:latin typeface="微软雅黑" panose="020B0503020204020204" pitchFamily="34" charset="-122"/>
              <a:ea typeface="微软雅黑" panose="020B0503020204020204" pitchFamily="34" charset="-122"/>
            </a:endParaRPr>
          </a:p>
        </p:txBody>
      </p:sp>
      <p:sp>
        <p:nvSpPr>
          <p:cNvPr id="494" name="PA_库_73199"/>
          <p:cNvSpPr>
            <a:spLocks noChangeAspect="1"/>
          </p:cNvSpPr>
          <p:nvPr>
            <p:custDataLst>
              <p:tags r:id="rId3"/>
            </p:custDataLst>
          </p:nvPr>
        </p:nvSpPr>
        <p:spPr bwMode="auto">
          <a:xfrm>
            <a:off x="3032380" y="5399196"/>
            <a:ext cx="499915" cy="560752"/>
          </a:xfrm>
          <a:custGeom>
            <a:avLst/>
            <a:gdLst>
              <a:gd name="connsiteX0" fmla="*/ 199932 w 300038"/>
              <a:gd name="connsiteY0" fmla="*/ 273051 h 336551"/>
              <a:gd name="connsiteX1" fmla="*/ 192088 w 300038"/>
              <a:gd name="connsiteY1" fmla="*/ 280989 h 336551"/>
              <a:gd name="connsiteX2" fmla="*/ 192088 w 300038"/>
              <a:gd name="connsiteY2" fmla="*/ 306124 h 336551"/>
              <a:gd name="connsiteX3" fmla="*/ 199932 w 300038"/>
              <a:gd name="connsiteY3" fmla="*/ 312739 h 336551"/>
              <a:gd name="connsiteX4" fmla="*/ 250919 w 300038"/>
              <a:gd name="connsiteY4" fmla="*/ 312739 h 336551"/>
              <a:gd name="connsiteX5" fmla="*/ 258763 w 300038"/>
              <a:gd name="connsiteY5" fmla="*/ 306124 h 336551"/>
              <a:gd name="connsiteX6" fmla="*/ 258763 w 300038"/>
              <a:gd name="connsiteY6" fmla="*/ 280989 h 336551"/>
              <a:gd name="connsiteX7" fmla="*/ 250919 w 300038"/>
              <a:gd name="connsiteY7" fmla="*/ 273051 h 336551"/>
              <a:gd name="connsiteX8" fmla="*/ 199932 w 300038"/>
              <a:gd name="connsiteY8" fmla="*/ 273051 h 336551"/>
              <a:gd name="connsiteX9" fmla="*/ 101328 w 300038"/>
              <a:gd name="connsiteY9" fmla="*/ 196851 h 336551"/>
              <a:gd name="connsiteX10" fmla="*/ 107908 w 300038"/>
              <a:gd name="connsiteY10" fmla="*/ 196851 h 336551"/>
              <a:gd name="connsiteX11" fmla="*/ 111856 w 300038"/>
              <a:gd name="connsiteY11" fmla="*/ 202123 h 336551"/>
              <a:gd name="connsiteX12" fmla="*/ 128964 w 300038"/>
              <a:gd name="connsiteY12" fmla="*/ 248250 h 336551"/>
              <a:gd name="connsiteX13" fmla="*/ 131595 w 300038"/>
              <a:gd name="connsiteY13" fmla="*/ 239025 h 336551"/>
              <a:gd name="connsiteX14" fmla="*/ 126332 w 300038"/>
              <a:gd name="connsiteY14" fmla="*/ 225845 h 336551"/>
              <a:gd name="connsiteX15" fmla="*/ 127648 w 300038"/>
              <a:gd name="connsiteY15" fmla="*/ 217938 h 336551"/>
              <a:gd name="connsiteX16" fmla="*/ 132911 w 300038"/>
              <a:gd name="connsiteY16" fmla="*/ 215302 h 336551"/>
              <a:gd name="connsiteX17" fmla="*/ 167126 w 300038"/>
              <a:gd name="connsiteY17" fmla="*/ 215302 h 336551"/>
              <a:gd name="connsiteX18" fmla="*/ 172390 w 300038"/>
              <a:gd name="connsiteY18" fmla="*/ 217938 h 336551"/>
              <a:gd name="connsiteX19" fmla="*/ 173706 w 300038"/>
              <a:gd name="connsiteY19" fmla="*/ 225845 h 336551"/>
              <a:gd name="connsiteX20" fmla="*/ 168442 w 300038"/>
              <a:gd name="connsiteY20" fmla="*/ 239025 h 336551"/>
              <a:gd name="connsiteX21" fmla="*/ 171074 w 300038"/>
              <a:gd name="connsiteY21" fmla="*/ 248250 h 336551"/>
              <a:gd name="connsiteX22" fmla="*/ 188182 w 300038"/>
              <a:gd name="connsiteY22" fmla="*/ 202123 h 336551"/>
              <a:gd name="connsiteX23" fmla="*/ 192130 w 300038"/>
              <a:gd name="connsiteY23" fmla="*/ 196851 h 336551"/>
              <a:gd name="connsiteX24" fmla="*/ 198710 w 300038"/>
              <a:gd name="connsiteY24" fmla="*/ 196851 h 336551"/>
              <a:gd name="connsiteX25" fmla="*/ 265823 w 300038"/>
              <a:gd name="connsiteY25" fmla="*/ 224527 h 336551"/>
              <a:gd name="connsiteX26" fmla="*/ 300038 w 300038"/>
              <a:gd name="connsiteY26" fmla="*/ 274609 h 336551"/>
              <a:gd name="connsiteX27" fmla="*/ 300038 w 300038"/>
              <a:gd name="connsiteY27" fmla="*/ 328643 h 336551"/>
              <a:gd name="connsiteX28" fmla="*/ 292142 w 300038"/>
              <a:gd name="connsiteY28" fmla="*/ 336551 h 336551"/>
              <a:gd name="connsiteX29" fmla="*/ 7896 w 300038"/>
              <a:gd name="connsiteY29" fmla="*/ 336551 h 336551"/>
              <a:gd name="connsiteX30" fmla="*/ 0 w 300038"/>
              <a:gd name="connsiteY30" fmla="*/ 328643 h 336551"/>
              <a:gd name="connsiteX31" fmla="*/ 0 w 300038"/>
              <a:gd name="connsiteY31" fmla="*/ 274609 h 336551"/>
              <a:gd name="connsiteX32" fmla="*/ 34215 w 300038"/>
              <a:gd name="connsiteY32" fmla="*/ 224527 h 336551"/>
              <a:gd name="connsiteX33" fmla="*/ 101328 w 300038"/>
              <a:gd name="connsiteY33" fmla="*/ 196851 h 336551"/>
              <a:gd name="connsiteX34" fmla="*/ 155328 w 300038"/>
              <a:gd name="connsiteY34" fmla="*/ 0 h 336551"/>
              <a:gd name="connsiteX35" fmla="*/ 201775 w 300038"/>
              <a:gd name="connsiteY35" fmla="*/ 15854 h 336551"/>
              <a:gd name="connsiteX36" fmla="*/ 223008 w 300038"/>
              <a:gd name="connsiteY36" fmla="*/ 79268 h 336551"/>
              <a:gd name="connsiteX37" fmla="*/ 224335 w 300038"/>
              <a:gd name="connsiteY37" fmla="*/ 93801 h 336551"/>
              <a:gd name="connsiteX38" fmla="*/ 229643 w 300038"/>
              <a:gd name="connsiteY38" fmla="*/ 100407 h 336551"/>
              <a:gd name="connsiteX39" fmla="*/ 232297 w 300038"/>
              <a:gd name="connsiteY39" fmla="*/ 125508 h 336551"/>
              <a:gd name="connsiteX40" fmla="*/ 208410 w 300038"/>
              <a:gd name="connsiteY40" fmla="*/ 151931 h 336551"/>
              <a:gd name="connsiteX41" fmla="*/ 185850 w 300038"/>
              <a:gd name="connsiteY41" fmla="*/ 183639 h 336551"/>
              <a:gd name="connsiteX42" fmla="*/ 172579 w 300038"/>
              <a:gd name="connsiteY42" fmla="*/ 192887 h 336551"/>
              <a:gd name="connsiteX43" fmla="*/ 150019 w 300038"/>
              <a:gd name="connsiteY43" fmla="*/ 196850 h 336551"/>
              <a:gd name="connsiteX44" fmla="*/ 127459 w 300038"/>
              <a:gd name="connsiteY44" fmla="*/ 192887 h 336551"/>
              <a:gd name="connsiteX45" fmla="*/ 114189 w 300038"/>
              <a:gd name="connsiteY45" fmla="*/ 183639 h 336551"/>
              <a:gd name="connsiteX46" fmla="*/ 91629 w 300038"/>
              <a:gd name="connsiteY46" fmla="*/ 151931 h 336551"/>
              <a:gd name="connsiteX47" fmla="*/ 67742 w 300038"/>
              <a:gd name="connsiteY47" fmla="*/ 125508 h 336551"/>
              <a:gd name="connsiteX48" fmla="*/ 70396 w 300038"/>
              <a:gd name="connsiteY48" fmla="*/ 100407 h 336551"/>
              <a:gd name="connsiteX49" fmla="*/ 75704 w 300038"/>
              <a:gd name="connsiteY49" fmla="*/ 93801 h 336551"/>
              <a:gd name="connsiteX50" fmla="*/ 77031 w 300038"/>
              <a:gd name="connsiteY50" fmla="*/ 85874 h 336551"/>
              <a:gd name="connsiteX51" fmla="*/ 74377 w 300038"/>
              <a:gd name="connsiteY51" fmla="*/ 50203 h 336551"/>
              <a:gd name="connsiteX52" fmla="*/ 103572 w 300038"/>
              <a:gd name="connsiteY52" fmla="*/ 27744 h 336551"/>
              <a:gd name="connsiteX53" fmla="*/ 119497 w 300038"/>
              <a:gd name="connsiteY53" fmla="*/ 10569 h 336551"/>
              <a:gd name="connsiteX54" fmla="*/ 155328 w 300038"/>
              <a:gd name="connsiteY54"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00038" h="336551">
                <a:moveTo>
                  <a:pt x="199932" y="273051"/>
                </a:moveTo>
                <a:cubicBezTo>
                  <a:pt x="194703" y="273051"/>
                  <a:pt x="192088" y="277020"/>
                  <a:pt x="192088" y="280989"/>
                </a:cubicBezTo>
                <a:cubicBezTo>
                  <a:pt x="192088" y="306124"/>
                  <a:pt x="192088" y="306124"/>
                  <a:pt x="192088" y="306124"/>
                </a:cubicBezTo>
                <a:cubicBezTo>
                  <a:pt x="192088" y="310093"/>
                  <a:pt x="194703" y="312739"/>
                  <a:pt x="199932" y="312739"/>
                </a:cubicBezTo>
                <a:cubicBezTo>
                  <a:pt x="250919" y="312739"/>
                  <a:pt x="250919" y="312739"/>
                  <a:pt x="250919" y="312739"/>
                </a:cubicBezTo>
                <a:cubicBezTo>
                  <a:pt x="254841" y="312739"/>
                  <a:pt x="258763" y="310093"/>
                  <a:pt x="258763" y="306124"/>
                </a:cubicBezTo>
                <a:lnTo>
                  <a:pt x="258763" y="280989"/>
                </a:lnTo>
                <a:cubicBezTo>
                  <a:pt x="258763" y="277020"/>
                  <a:pt x="254841" y="273051"/>
                  <a:pt x="250919" y="273051"/>
                </a:cubicBezTo>
                <a:cubicBezTo>
                  <a:pt x="199932" y="273051"/>
                  <a:pt x="199932" y="273051"/>
                  <a:pt x="199932" y="273051"/>
                </a:cubicBezTo>
                <a:close/>
                <a:moveTo>
                  <a:pt x="101328" y="196851"/>
                </a:moveTo>
                <a:cubicBezTo>
                  <a:pt x="103960" y="196851"/>
                  <a:pt x="105276" y="196851"/>
                  <a:pt x="107908" y="196851"/>
                </a:cubicBezTo>
                <a:cubicBezTo>
                  <a:pt x="109224" y="198169"/>
                  <a:pt x="110540" y="199487"/>
                  <a:pt x="111856" y="202123"/>
                </a:cubicBezTo>
                <a:cubicBezTo>
                  <a:pt x="128964" y="248250"/>
                  <a:pt x="128964" y="248250"/>
                  <a:pt x="128964" y="248250"/>
                </a:cubicBezTo>
                <a:cubicBezTo>
                  <a:pt x="131595" y="239025"/>
                  <a:pt x="131595" y="239025"/>
                  <a:pt x="131595" y="239025"/>
                </a:cubicBezTo>
                <a:cubicBezTo>
                  <a:pt x="126332" y="225845"/>
                  <a:pt x="126332" y="225845"/>
                  <a:pt x="126332" y="225845"/>
                </a:cubicBezTo>
                <a:cubicBezTo>
                  <a:pt x="125016" y="223209"/>
                  <a:pt x="126332" y="220574"/>
                  <a:pt x="127648" y="217938"/>
                </a:cubicBezTo>
                <a:cubicBezTo>
                  <a:pt x="128964" y="216620"/>
                  <a:pt x="131595" y="215302"/>
                  <a:pt x="132911" y="215302"/>
                </a:cubicBezTo>
                <a:cubicBezTo>
                  <a:pt x="167126" y="215302"/>
                  <a:pt x="167126" y="215302"/>
                  <a:pt x="167126" y="215302"/>
                </a:cubicBezTo>
                <a:cubicBezTo>
                  <a:pt x="168442" y="215302"/>
                  <a:pt x="171074" y="216620"/>
                  <a:pt x="172390" y="217938"/>
                </a:cubicBezTo>
                <a:cubicBezTo>
                  <a:pt x="173706" y="220574"/>
                  <a:pt x="175022" y="223209"/>
                  <a:pt x="173706" y="225845"/>
                </a:cubicBezTo>
                <a:cubicBezTo>
                  <a:pt x="168442" y="239025"/>
                  <a:pt x="168442" y="239025"/>
                  <a:pt x="168442" y="239025"/>
                </a:cubicBezTo>
                <a:cubicBezTo>
                  <a:pt x="171074" y="248250"/>
                  <a:pt x="171074" y="248250"/>
                  <a:pt x="171074" y="248250"/>
                </a:cubicBezTo>
                <a:cubicBezTo>
                  <a:pt x="188182" y="202123"/>
                  <a:pt x="188182" y="202123"/>
                  <a:pt x="188182" y="202123"/>
                </a:cubicBezTo>
                <a:cubicBezTo>
                  <a:pt x="189498" y="199487"/>
                  <a:pt x="190814" y="198169"/>
                  <a:pt x="192130" y="196851"/>
                </a:cubicBezTo>
                <a:cubicBezTo>
                  <a:pt x="194762" y="196851"/>
                  <a:pt x="196078" y="196851"/>
                  <a:pt x="198710" y="196851"/>
                </a:cubicBezTo>
                <a:cubicBezTo>
                  <a:pt x="265823" y="224527"/>
                  <a:pt x="265823" y="224527"/>
                  <a:pt x="265823" y="224527"/>
                </a:cubicBezTo>
                <a:cubicBezTo>
                  <a:pt x="286879" y="232435"/>
                  <a:pt x="300038" y="252204"/>
                  <a:pt x="300038" y="274609"/>
                </a:cubicBezTo>
                <a:cubicBezTo>
                  <a:pt x="300038" y="328643"/>
                  <a:pt x="300038" y="328643"/>
                  <a:pt x="300038" y="328643"/>
                </a:cubicBezTo>
                <a:cubicBezTo>
                  <a:pt x="300038" y="332597"/>
                  <a:pt x="296090" y="336551"/>
                  <a:pt x="292142" y="336551"/>
                </a:cubicBezTo>
                <a:cubicBezTo>
                  <a:pt x="7896" y="336551"/>
                  <a:pt x="7896" y="336551"/>
                  <a:pt x="7896" y="336551"/>
                </a:cubicBezTo>
                <a:cubicBezTo>
                  <a:pt x="3948" y="336551"/>
                  <a:pt x="0" y="332597"/>
                  <a:pt x="0" y="328643"/>
                </a:cubicBezTo>
                <a:cubicBezTo>
                  <a:pt x="0" y="274609"/>
                  <a:pt x="0" y="274609"/>
                  <a:pt x="0" y="274609"/>
                </a:cubicBezTo>
                <a:cubicBezTo>
                  <a:pt x="0" y="252204"/>
                  <a:pt x="13159" y="232435"/>
                  <a:pt x="34215" y="224527"/>
                </a:cubicBezTo>
                <a:cubicBezTo>
                  <a:pt x="101328" y="196851"/>
                  <a:pt x="101328" y="196851"/>
                  <a:pt x="101328" y="196851"/>
                </a:cubicBezTo>
                <a:close/>
                <a:moveTo>
                  <a:pt x="155328" y="0"/>
                </a:moveTo>
                <a:cubicBezTo>
                  <a:pt x="171252" y="0"/>
                  <a:pt x="187177" y="5285"/>
                  <a:pt x="201775" y="15854"/>
                </a:cubicBezTo>
                <a:cubicBezTo>
                  <a:pt x="225662" y="34350"/>
                  <a:pt x="223008" y="72663"/>
                  <a:pt x="223008" y="79268"/>
                </a:cubicBezTo>
                <a:cubicBezTo>
                  <a:pt x="223008" y="84553"/>
                  <a:pt x="224335" y="89838"/>
                  <a:pt x="224335" y="93801"/>
                </a:cubicBezTo>
                <a:cubicBezTo>
                  <a:pt x="225662" y="95122"/>
                  <a:pt x="228316" y="96443"/>
                  <a:pt x="229643" y="100407"/>
                </a:cubicBezTo>
                <a:cubicBezTo>
                  <a:pt x="234951" y="107012"/>
                  <a:pt x="234951" y="114939"/>
                  <a:pt x="232297" y="125508"/>
                </a:cubicBezTo>
                <a:cubicBezTo>
                  <a:pt x="226989" y="146647"/>
                  <a:pt x="215045" y="150610"/>
                  <a:pt x="208410" y="151931"/>
                </a:cubicBezTo>
                <a:cubicBezTo>
                  <a:pt x="204429" y="159858"/>
                  <a:pt x="195139" y="175712"/>
                  <a:pt x="185850" y="183639"/>
                </a:cubicBezTo>
                <a:cubicBezTo>
                  <a:pt x="183196" y="187602"/>
                  <a:pt x="177888" y="190244"/>
                  <a:pt x="172579" y="192887"/>
                </a:cubicBezTo>
                <a:cubicBezTo>
                  <a:pt x="164617" y="195529"/>
                  <a:pt x="157982" y="196850"/>
                  <a:pt x="150019" y="196850"/>
                </a:cubicBezTo>
                <a:cubicBezTo>
                  <a:pt x="142057" y="196850"/>
                  <a:pt x="135422" y="195529"/>
                  <a:pt x="127459" y="192887"/>
                </a:cubicBezTo>
                <a:cubicBezTo>
                  <a:pt x="122151" y="190244"/>
                  <a:pt x="116843" y="187602"/>
                  <a:pt x="114189" y="183639"/>
                </a:cubicBezTo>
                <a:cubicBezTo>
                  <a:pt x="104900" y="175712"/>
                  <a:pt x="95610" y="159858"/>
                  <a:pt x="91629" y="151931"/>
                </a:cubicBezTo>
                <a:cubicBezTo>
                  <a:pt x="84994" y="150610"/>
                  <a:pt x="73050" y="146647"/>
                  <a:pt x="67742" y="125508"/>
                </a:cubicBezTo>
                <a:cubicBezTo>
                  <a:pt x="65088" y="114939"/>
                  <a:pt x="65088" y="107012"/>
                  <a:pt x="70396" y="100407"/>
                </a:cubicBezTo>
                <a:cubicBezTo>
                  <a:pt x="71723" y="96443"/>
                  <a:pt x="74377" y="95122"/>
                  <a:pt x="75704" y="93801"/>
                </a:cubicBezTo>
                <a:cubicBezTo>
                  <a:pt x="75704" y="91159"/>
                  <a:pt x="75704" y="88516"/>
                  <a:pt x="77031" y="85874"/>
                </a:cubicBezTo>
                <a:cubicBezTo>
                  <a:pt x="73050" y="80590"/>
                  <a:pt x="67742" y="68699"/>
                  <a:pt x="74377" y="50203"/>
                </a:cubicBezTo>
                <a:cubicBezTo>
                  <a:pt x="81013" y="30386"/>
                  <a:pt x="95610" y="27744"/>
                  <a:pt x="103572" y="27744"/>
                </a:cubicBezTo>
                <a:cubicBezTo>
                  <a:pt x="106227" y="22459"/>
                  <a:pt x="111535" y="17175"/>
                  <a:pt x="119497" y="10569"/>
                </a:cubicBezTo>
                <a:cubicBezTo>
                  <a:pt x="128786" y="3963"/>
                  <a:pt x="142057" y="0"/>
                  <a:pt x="155328" y="0"/>
                </a:cubicBezTo>
                <a:close/>
              </a:path>
            </a:pathLst>
          </a:custGeom>
          <a:solidFill>
            <a:srgbClr val="DEDDDA"/>
          </a:solidFill>
          <a:ln>
            <a:noFill/>
          </a:ln>
        </p:spPr>
        <p:txBody>
          <a:bodyPr/>
          <a:lstStyle/>
          <a:p>
            <a:pPr defTabSz="914400"/>
            <a:endParaRPr lang="zh-CN" altLang="en-US" sz="1200">
              <a:solidFill>
                <a:srgbClr val="E9E8E6"/>
              </a:solidFill>
              <a:latin typeface="Calibri Light"/>
              <a:ea typeface="微软雅黑 Light"/>
            </a:endParaRPr>
          </a:p>
        </p:txBody>
      </p:sp>
      <p:sp>
        <p:nvSpPr>
          <p:cNvPr id="495" name="PA_库_46143"/>
          <p:cNvSpPr>
            <a:spLocks noChangeAspect="1"/>
          </p:cNvSpPr>
          <p:nvPr>
            <p:custDataLst>
              <p:tags r:id="rId4"/>
            </p:custDataLst>
          </p:nvPr>
        </p:nvSpPr>
        <p:spPr bwMode="auto">
          <a:xfrm>
            <a:off x="6502042" y="5394665"/>
            <a:ext cx="520505" cy="560752"/>
          </a:xfrm>
          <a:custGeom>
            <a:avLst/>
            <a:gdLst>
              <a:gd name="T0" fmla="*/ 233 w 238"/>
              <a:gd name="T1" fmla="*/ 236 h 256"/>
              <a:gd name="T2" fmla="*/ 173 w 238"/>
              <a:gd name="T3" fmla="*/ 210 h 256"/>
              <a:gd name="T4" fmla="*/ 168 w 238"/>
              <a:gd name="T5" fmla="*/ 207 h 256"/>
              <a:gd name="T6" fmla="*/ 164 w 238"/>
              <a:gd name="T7" fmla="*/ 195 h 256"/>
              <a:gd name="T8" fmla="*/ 159 w 238"/>
              <a:gd name="T9" fmla="*/ 189 h 256"/>
              <a:gd name="T10" fmla="*/ 157 w 238"/>
              <a:gd name="T11" fmla="*/ 186 h 256"/>
              <a:gd name="T12" fmla="*/ 158 w 238"/>
              <a:gd name="T13" fmla="*/ 167 h 256"/>
              <a:gd name="T14" fmla="*/ 167 w 238"/>
              <a:gd name="T15" fmla="*/ 149 h 256"/>
              <a:gd name="T16" fmla="*/ 178 w 238"/>
              <a:gd name="T17" fmla="*/ 113 h 256"/>
              <a:gd name="T18" fmla="*/ 172 w 238"/>
              <a:gd name="T19" fmla="*/ 109 h 256"/>
              <a:gd name="T20" fmla="*/ 179 w 238"/>
              <a:gd name="T21" fmla="*/ 77 h 256"/>
              <a:gd name="T22" fmla="*/ 180 w 238"/>
              <a:gd name="T23" fmla="*/ 84 h 256"/>
              <a:gd name="T24" fmla="*/ 180 w 238"/>
              <a:gd name="T25" fmla="*/ 86 h 256"/>
              <a:gd name="T26" fmla="*/ 216 w 238"/>
              <a:gd name="T27" fmla="*/ 63 h 256"/>
              <a:gd name="T28" fmla="*/ 119 w 238"/>
              <a:gd name="T29" fmla="*/ 0 h 256"/>
              <a:gd name="T30" fmla="*/ 21 w 238"/>
              <a:gd name="T31" fmla="*/ 63 h 256"/>
              <a:gd name="T32" fmla="*/ 30 w 238"/>
              <a:gd name="T33" fmla="*/ 69 h 256"/>
              <a:gd name="T34" fmla="*/ 30 w 238"/>
              <a:gd name="T35" fmla="*/ 82 h 256"/>
              <a:gd name="T36" fmla="*/ 27 w 238"/>
              <a:gd name="T37" fmla="*/ 85 h 256"/>
              <a:gd name="T38" fmla="*/ 29 w 238"/>
              <a:gd name="T39" fmla="*/ 89 h 256"/>
              <a:gd name="T40" fmla="*/ 21 w 238"/>
              <a:gd name="T41" fmla="*/ 133 h 256"/>
              <a:gd name="T42" fmla="*/ 41 w 238"/>
              <a:gd name="T43" fmla="*/ 133 h 256"/>
              <a:gd name="T44" fmla="*/ 33 w 238"/>
              <a:gd name="T45" fmla="*/ 89 h 256"/>
              <a:gd name="T46" fmla="*/ 35 w 238"/>
              <a:gd name="T47" fmla="*/ 85 h 256"/>
              <a:gd name="T48" fmla="*/ 32 w 238"/>
              <a:gd name="T49" fmla="*/ 82 h 256"/>
              <a:gd name="T50" fmla="*/ 32 w 238"/>
              <a:gd name="T51" fmla="*/ 70 h 256"/>
              <a:gd name="T52" fmla="*/ 57 w 238"/>
              <a:gd name="T53" fmla="*/ 86 h 256"/>
              <a:gd name="T54" fmla="*/ 57 w 238"/>
              <a:gd name="T55" fmla="*/ 85 h 256"/>
              <a:gd name="T56" fmla="*/ 58 w 238"/>
              <a:gd name="T57" fmla="*/ 92 h 256"/>
              <a:gd name="T58" fmla="*/ 67 w 238"/>
              <a:gd name="T59" fmla="*/ 109 h 256"/>
              <a:gd name="T60" fmla="*/ 67 w 238"/>
              <a:gd name="T61" fmla="*/ 110 h 256"/>
              <a:gd name="T62" fmla="*/ 67 w 238"/>
              <a:gd name="T63" fmla="*/ 110 h 256"/>
              <a:gd name="T64" fmla="*/ 65 w 238"/>
              <a:gd name="T65" fmla="*/ 113 h 256"/>
              <a:gd name="T66" fmla="*/ 62 w 238"/>
              <a:gd name="T67" fmla="*/ 118 h 256"/>
              <a:gd name="T68" fmla="*/ 66 w 238"/>
              <a:gd name="T69" fmla="*/ 138 h 256"/>
              <a:gd name="T70" fmla="*/ 70 w 238"/>
              <a:gd name="T71" fmla="*/ 148 h 256"/>
              <a:gd name="T72" fmla="*/ 80 w 238"/>
              <a:gd name="T73" fmla="*/ 166 h 256"/>
              <a:gd name="T74" fmla="*/ 82 w 238"/>
              <a:gd name="T75" fmla="*/ 170 h 256"/>
              <a:gd name="T76" fmla="*/ 80 w 238"/>
              <a:gd name="T77" fmla="*/ 186 h 256"/>
              <a:gd name="T78" fmla="*/ 77 w 238"/>
              <a:gd name="T79" fmla="*/ 189 h 256"/>
              <a:gd name="T80" fmla="*/ 71 w 238"/>
              <a:gd name="T81" fmla="*/ 195 h 256"/>
              <a:gd name="T82" fmla="*/ 67 w 238"/>
              <a:gd name="T83" fmla="*/ 206 h 256"/>
              <a:gd name="T84" fmla="*/ 64 w 238"/>
              <a:gd name="T85" fmla="*/ 209 h 256"/>
              <a:gd name="T86" fmla="*/ 41 w 238"/>
              <a:gd name="T87" fmla="*/ 217 h 256"/>
              <a:gd name="T88" fmla="*/ 4 w 238"/>
              <a:gd name="T89" fmla="*/ 237 h 256"/>
              <a:gd name="T90" fmla="*/ 2 w 238"/>
              <a:gd name="T91" fmla="*/ 256 h 256"/>
              <a:gd name="T92" fmla="*/ 235 w 238"/>
              <a:gd name="T93" fmla="*/ 256 h 256"/>
              <a:gd name="T94" fmla="*/ 233 w 238"/>
              <a:gd name="T95" fmla="*/ 236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8" h="256">
                <a:moveTo>
                  <a:pt x="233" y="236"/>
                </a:moveTo>
                <a:cubicBezTo>
                  <a:pt x="210" y="226"/>
                  <a:pt x="197" y="218"/>
                  <a:pt x="173" y="210"/>
                </a:cubicBezTo>
                <a:cubicBezTo>
                  <a:pt x="171" y="209"/>
                  <a:pt x="169" y="208"/>
                  <a:pt x="168" y="207"/>
                </a:cubicBezTo>
                <a:cubicBezTo>
                  <a:pt x="166" y="203"/>
                  <a:pt x="165" y="199"/>
                  <a:pt x="164" y="195"/>
                </a:cubicBezTo>
                <a:cubicBezTo>
                  <a:pt x="163" y="193"/>
                  <a:pt x="162" y="190"/>
                  <a:pt x="159" y="189"/>
                </a:cubicBezTo>
                <a:cubicBezTo>
                  <a:pt x="158" y="189"/>
                  <a:pt x="157" y="187"/>
                  <a:pt x="157" y="186"/>
                </a:cubicBezTo>
                <a:cubicBezTo>
                  <a:pt x="157" y="177"/>
                  <a:pt x="154" y="171"/>
                  <a:pt x="158" y="167"/>
                </a:cubicBezTo>
                <a:cubicBezTo>
                  <a:pt x="165" y="161"/>
                  <a:pt x="164" y="153"/>
                  <a:pt x="167" y="149"/>
                </a:cubicBezTo>
                <a:cubicBezTo>
                  <a:pt x="171" y="145"/>
                  <a:pt x="180" y="117"/>
                  <a:pt x="178" y="113"/>
                </a:cubicBezTo>
                <a:cubicBezTo>
                  <a:pt x="176" y="109"/>
                  <a:pt x="170" y="111"/>
                  <a:pt x="172" y="109"/>
                </a:cubicBezTo>
                <a:cubicBezTo>
                  <a:pt x="177" y="102"/>
                  <a:pt x="179" y="89"/>
                  <a:pt x="179" y="77"/>
                </a:cubicBezTo>
                <a:cubicBezTo>
                  <a:pt x="180" y="79"/>
                  <a:pt x="180" y="81"/>
                  <a:pt x="180" y="84"/>
                </a:cubicBezTo>
                <a:cubicBezTo>
                  <a:pt x="180" y="86"/>
                  <a:pt x="180" y="86"/>
                  <a:pt x="180" y="86"/>
                </a:cubicBezTo>
                <a:cubicBezTo>
                  <a:pt x="216" y="63"/>
                  <a:pt x="216" y="63"/>
                  <a:pt x="216" y="63"/>
                </a:cubicBezTo>
                <a:cubicBezTo>
                  <a:pt x="119" y="0"/>
                  <a:pt x="119" y="0"/>
                  <a:pt x="119" y="0"/>
                </a:cubicBezTo>
                <a:cubicBezTo>
                  <a:pt x="21" y="63"/>
                  <a:pt x="21" y="63"/>
                  <a:pt x="21" y="63"/>
                </a:cubicBezTo>
                <a:cubicBezTo>
                  <a:pt x="30" y="69"/>
                  <a:pt x="30" y="69"/>
                  <a:pt x="30" y="69"/>
                </a:cubicBezTo>
                <a:cubicBezTo>
                  <a:pt x="30" y="82"/>
                  <a:pt x="30" y="82"/>
                  <a:pt x="30" y="82"/>
                </a:cubicBezTo>
                <a:cubicBezTo>
                  <a:pt x="29" y="82"/>
                  <a:pt x="27" y="84"/>
                  <a:pt x="27" y="85"/>
                </a:cubicBezTo>
                <a:cubicBezTo>
                  <a:pt x="27" y="87"/>
                  <a:pt x="28" y="88"/>
                  <a:pt x="29" y="89"/>
                </a:cubicBezTo>
                <a:cubicBezTo>
                  <a:pt x="21" y="133"/>
                  <a:pt x="21" y="133"/>
                  <a:pt x="21" y="133"/>
                </a:cubicBezTo>
                <a:cubicBezTo>
                  <a:pt x="41" y="133"/>
                  <a:pt x="41" y="133"/>
                  <a:pt x="41" y="133"/>
                </a:cubicBezTo>
                <a:cubicBezTo>
                  <a:pt x="33" y="89"/>
                  <a:pt x="33" y="89"/>
                  <a:pt x="33" y="89"/>
                </a:cubicBezTo>
                <a:cubicBezTo>
                  <a:pt x="34" y="88"/>
                  <a:pt x="35" y="87"/>
                  <a:pt x="35" y="85"/>
                </a:cubicBezTo>
                <a:cubicBezTo>
                  <a:pt x="35" y="84"/>
                  <a:pt x="34" y="82"/>
                  <a:pt x="32" y="82"/>
                </a:cubicBezTo>
                <a:cubicBezTo>
                  <a:pt x="32" y="70"/>
                  <a:pt x="32" y="70"/>
                  <a:pt x="32" y="70"/>
                </a:cubicBezTo>
                <a:cubicBezTo>
                  <a:pt x="57" y="86"/>
                  <a:pt x="57" y="86"/>
                  <a:pt x="57" y="86"/>
                </a:cubicBezTo>
                <a:cubicBezTo>
                  <a:pt x="57" y="85"/>
                  <a:pt x="57" y="85"/>
                  <a:pt x="57" y="85"/>
                </a:cubicBezTo>
                <a:cubicBezTo>
                  <a:pt x="57" y="87"/>
                  <a:pt x="57" y="89"/>
                  <a:pt x="58" y="92"/>
                </a:cubicBezTo>
                <a:cubicBezTo>
                  <a:pt x="60" y="100"/>
                  <a:pt x="64" y="100"/>
                  <a:pt x="67" y="109"/>
                </a:cubicBezTo>
                <a:cubicBezTo>
                  <a:pt x="67" y="109"/>
                  <a:pt x="67" y="110"/>
                  <a:pt x="67" y="110"/>
                </a:cubicBezTo>
                <a:cubicBezTo>
                  <a:pt x="67" y="110"/>
                  <a:pt x="67" y="110"/>
                  <a:pt x="67" y="110"/>
                </a:cubicBezTo>
                <a:cubicBezTo>
                  <a:pt x="66" y="111"/>
                  <a:pt x="66" y="113"/>
                  <a:pt x="65" y="113"/>
                </a:cubicBezTo>
                <a:cubicBezTo>
                  <a:pt x="61" y="114"/>
                  <a:pt x="61" y="116"/>
                  <a:pt x="62" y="118"/>
                </a:cubicBezTo>
                <a:cubicBezTo>
                  <a:pt x="62" y="120"/>
                  <a:pt x="65" y="133"/>
                  <a:pt x="66" y="138"/>
                </a:cubicBezTo>
                <a:cubicBezTo>
                  <a:pt x="67" y="141"/>
                  <a:pt x="70" y="144"/>
                  <a:pt x="70" y="148"/>
                </a:cubicBezTo>
                <a:cubicBezTo>
                  <a:pt x="72" y="155"/>
                  <a:pt x="75" y="161"/>
                  <a:pt x="80" y="166"/>
                </a:cubicBezTo>
                <a:cubicBezTo>
                  <a:pt x="81" y="167"/>
                  <a:pt x="82" y="169"/>
                  <a:pt x="82" y="170"/>
                </a:cubicBezTo>
                <a:cubicBezTo>
                  <a:pt x="81" y="175"/>
                  <a:pt x="81" y="181"/>
                  <a:pt x="80" y="186"/>
                </a:cubicBezTo>
                <a:cubicBezTo>
                  <a:pt x="80" y="187"/>
                  <a:pt x="78" y="189"/>
                  <a:pt x="77" y="189"/>
                </a:cubicBezTo>
                <a:cubicBezTo>
                  <a:pt x="73" y="190"/>
                  <a:pt x="72" y="193"/>
                  <a:pt x="71" y="195"/>
                </a:cubicBezTo>
                <a:cubicBezTo>
                  <a:pt x="70" y="199"/>
                  <a:pt x="69" y="203"/>
                  <a:pt x="67" y="206"/>
                </a:cubicBezTo>
                <a:cubicBezTo>
                  <a:pt x="67" y="207"/>
                  <a:pt x="65" y="209"/>
                  <a:pt x="64" y="209"/>
                </a:cubicBezTo>
                <a:cubicBezTo>
                  <a:pt x="56" y="212"/>
                  <a:pt x="49" y="214"/>
                  <a:pt x="41" y="217"/>
                </a:cubicBezTo>
                <a:cubicBezTo>
                  <a:pt x="33" y="220"/>
                  <a:pt x="12" y="233"/>
                  <a:pt x="4" y="237"/>
                </a:cubicBezTo>
                <a:cubicBezTo>
                  <a:pt x="0" y="239"/>
                  <a:pt x="2" y="256"/>
                  <a:pt x="2" y="256"/>
                </a:cubicBezTo>
                <a:cubicBezTo>
                  <a:pt x="235" y="256"/>
                  <a:pt x="235" y="256"/>
                  <a:pt x="235" y="256"/>
                </a:cubicBezTo>
                <a:cubicBezTo>
                  <a:pt x="235" y="256"/>
                  <a:pt x="238" y="238"/>
                  <a:pt x="233" y="236"/>
                </a:cubicBezTo>
                <a:close/>
              </a:path>
            </a:pathLst>
          </a:custGeom>
          <a:solidFill>
            <a:srgbClr val="DEDDDA"/>
          </a:solidFill>
          <a:ln>
            <a:noFill/>
          </a:ln>
        </p:spPr>
        <p:txBody>
          <a:bodyPr/>
          <a:lstStyle/>
          <a:p>
            <a:pPr defTabSz="914400"/>
            <a:endParaRPr lang="zh-CN" altLang="en-US" sz="1200">
              <a:solidFill>
                <a:srgbClr val="E9E8E6"/>
              </a:solidFill>
              <a:latin typeface="Calibri Light"/>
              <a:ea typeface="微软雅黑 Ligh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491"/>
                                        </p:tgtEl>
                                        <p:attrNameLst>
                                          <p:attrName>style.visibility</p:attrName>
                                        </p:attrNameLst>
                                      </p:cBhvr>
                                      <p:to>
                                        <p:strVal val="visible"/>
                                      </p:to>
                                    </p:set>
                                    <p:anim calcmode="lin" valueType="num">
                                      <p:cBhvr>
                                        <p:cTn id="7" dur="800" fill="hold"/>
                                        <p:tgtEl>
                                          <p:spTgt spid="491"/>
                                        </p:tgtEl>
                                        <p:attrNameLst>
                                          <p:attrName>ppt_w</p:attrName>
                                        </p:attrNameLst>
                                      </p:cBhvr>
                                      <p:tavLst>
                                        <p:tav tm="0">
                                          <p:val>
                                            <p:fltVal val="0"/>
                                          </p:val>
                                        </p:tav>
                                        <p:tav tm="100000">
                                          <p:val>
                                            <p:strVal val="#ppt_w"/>
                                          </p:val>
                                        </p:tav>
                                      </p:tavLst>
                                    </p:anim>
                                    <p:anim calcmode="lin" valueType="num">
                                      <p:cBhvr>
                                        <p:cTn id="8" dur="800" fill="hold"/>
                                        <p:tgtEl>
                                          <p:spTgt spid="491"/>
                                        </p:tgtEl>
                                        <p:attrNameLst>
                                          <p:attrName>ppt_h</p:attrName>
                                        </p:attrNameLst>
                                      </p:cBhvr>
                                      <p:tavLst>
                                        <p:tav tm="0">
                                          <p:val>
                                            <p:strVal val="#ppt_h"/>
                                          </p:val>
                                        </p:tav>
                                        <p:tav tm="100000">
                                          <p:val>
                                            <p:strVal val="#ppt_h"/>
                                          </p:val>
                                        </p:tav>
                                      </p:tavLst>
                                    </p:anim>
                                  </p:childTnLst>
                                </p:cTn>
                              </p:par>
                            </p:childTnLst>
                          </p:cTn>
                        </p:par>
                        <p:par>
                          <p:cTn id="9" fill="hold">
                            <p:stCondLst>
                              <p:cond delay="1000"/>
                            </p:stCondLst>
                            <p:childTnLst>
                              <p:par>
                                <p:cTn id="10" presetID="56" presetClass="entr" presetSubtype="0" fill="hold" grpId="0" nodeType="afterEffect">
                                  <p:stCondLst>
                                    <p:cond delay="0"/>
                                  </p:stCondLst>
                                  <p:iterate type="lt">
                                    <p:tmPct val="10000"/>
                                  </p:iterate>
                                  <p:childTnLst>
                                    <p:set>
                                      <p:cBhvr>
                                        <p:cTn id="11" dur="1" fill="hold">
                                          <p:stCondLst>
                                            <p:cond delay="0"/>
                                          </p:stCondLst>
                                        </p:cTn>
                                        <p:tgtEl>
                                          <p:spTgt spid="490"/>
                                        </p:tgtEl>
                                        <p:attrNameLst>
                                          <p:attrName>style.visibility</p:attrName>
                                        </p:attrNameLst>
                                      </p:cBhvr>
                                      <p:to>
                                        <p:strVal val="visible"/>
                                      </p:to>
                                    </p:set>
                                    <p:anim by="(-#ppt_w*2)" calcmode="lin" valueType="num">
                                      <p:cBhvr rctx="PPT">
                                        <p:cTn id="12" dur="500" autoRev="1" fill="hold">
                                          <p:stCondLst>
                                            <p:cond delay="0"/>
                                          </p:stCondLst>
                                        </p:cTn>
                                        <p:tgtEl>
                                          <p:spTgt spid="490"/>
                                        </p:tgtEl>
                                        <p:attrNameLst>
                                          <p:attrName>ppt_w</p:attrName>
                                        </p:attrNameLst>
                                      </p:cBhvr>
                                    </p:anim>
                                    <p:anim by="(#ppt_w*0.50)" calcmode="lin" valueType="num">
                                      <p:cBhvr>
                                        <p:cTn id="13" dur="500" decel="50000" autoRev="1" fill="hold">
                                          <p:stCondLst>
                                            <p:cond delay="0"/>
                                          </p:stCondLst>
                                        </p:cTn>
                                        <p:tgtEl>
                                          <p:spTgt spid="490"/>
                                        </p:tgtEl>
                                        <p:attrNameLst>
                                          <p:attrName>ppt_x</p:attrName>
                                        </p:attrNameLst>
                                      </p:cBhvr>
                                    </p:anim>
                                    <p:anim from="(-#ppt_h/2)" to="(#ppt_y)" calcmode="lin" valueType="num">
                                      <p:cBhvr>
                                        <p:cTn id="14" dur="1000" fill="hold">
                                          <p:stCondLst>
                                            <p:cond delay="0"/>
                                          </p:stCondLst>
                                        </p:cTn>
                                        <p:tgtEl>
                                          <p:spTgt spid="490"/>
                                        </p:tgtEl>
                                        <p:attrNameLst>
                                          <p:attrName>ppt_y</p:attrName>
                                        </p:attrNameLst>
                                      </p:cBhvr>
                                    </p:anim>
                                    <p:animRot by="21600000">
                                      <p:cBhvr>
                                        <p:cTn id="15" dur="1000" fill="hold">
                                          <p:stCondLst>
                                            <p:cond delay="0"/>
                                          </p:stCondLst>
                                        </p:cTn>
                                        <p:tgtEl>
                                          <p:spTgt spid="490"/>
                                        </p:tgtEl>
                                        <p:attrNameLst>
                                          <p:attrName>r</p:attrName>
                                        </p:attrNameLst>
                                      </p:cBhvr>
                                    </p:animRot>
                                  </p:childTnLst>
                                </p:cTn>
                              </p:par>
                            </p:childTnLst>
                          </p:cTn>
                        </p:par>
                        <p:par>
                          <p:cTn id="16" fill="hold">
                            <p:stCondLst>
                              <p:cond delay="2700"/>
                            </p:stCondLst>
                            <p:childTnLst>
                              <p:par>
                                <p:cTn id="17" presetID="22" presetClass="entr" presetSubtype="8" fill="hold" grpId="0" nodeType="afterEffect">
                                  <p:stCondLst>
                                    <p:cond delay="0"/>
                                  </p:stCondLst>
                                  <p:childTnLst>
                                    <p:set>
                                      <p:cBhvr>
                                        <p:cTn id="18" dur="1" fill="hold">
                                          <p:stCondLst>
                                            <p:cond delay="0"/>
                                          </p:stCondLst>
                                        </p:cTn>
                                        <p:tgtEl>
                                          <p:spTgt spid="489"/>
                                        </p:tgtEl>
                                        <p:attrNameLst>
                                          <p:attrName>style.visibility</p:attrName>
                                        </p:attrNameLst>
                                      </p:cBhvr>
                                      <p:to>
                                        <p:strVal val="visible"/>
                                      </p:to>
                                    </p:set>
                                    <p:animEffect transition="in" filter="wipe(left)">
                                      <p:cBhvr>
                                        <p:cTn id="19" dur="500"/>
                                        <p:tgtEl>
                                          <p:spTgt spid="489"/>
                                        </p:tgtEl>
                                      </p:cBhvr>
                                    </p:animEffect>
                                  </p:childTnLst>
                                </p:cTn>
                              </p:par>
                            </p:childTnLst>
                          </p:cTn>
                        </p:par>
                        <p:par>
                          <p:cTn id="20" fill="hold">
                            <p:stCondLst>
                              <p:cond delay="3200"/>
                            </p:stCondLst>
                            <p:childTnLst>
                              <p:par>
                                <p:cTn id="21" presetID="42" presetClass="entr" presetSubtype="0" fill="hold" nodeType="afterEffect">
                                  <p:stCondLst>
                                    <p:cond delay="0"/>
                                  </p:stCondLst>
                                  <p:iterate type="lt">
                                    <p:tmPct val="10000"/>
                                  </p:iterate>
                                  <p:childTnLst>
                                    <p:set>
                                      <p:cBhvr>
                                        <p:cTn id="22" dur="1" fill="hold">
                                          <p:stCondLst>
                                            <p:cond delay="0"/>
                                          </p:stCondLst>
                                        </p:cTn>
                                        <p:tgtEl>
                                          <p:spTgt spid="494"/>
                                        </p:tgtEl>
                                        <p:attrNameLst>
                                          <p:attrName>style.visibility</p:attrName>
                                        </p:attrNameLst>
                                      </p:cBhvr>
                                      <p:to>
                                        <p:strVal val="visible"/>
                                      </p:to>
                                    </p:set>
                                    <p:animEffect transition="in" filter="fade">
                                      <p:cBhvr>
                                        <p:cTn id="23" dur="800"/>
                                        <p:tgtEl>
                                          <p:spTgt spid="494"/>
                                        </p:tgtEl>
                                      </p:cBhvr>
                                    </p:animEffect>
                                    <p:anim calcmode="lin" valueType="num">
                                      <p:cBhvr>
                                        <p:cTn id="24" dur="800" fill="hold"/>
                                        <p:tgtEl>
                                          <p:spTgt spid="494"/>
                                        </p:tgtEl>
                                        <p:attrNameLst>
                                          <p:attrName>ppt_x</p:attrName>
                                        </p:attrNameLst>
                                      </p:cBhvr>
                                      <p:tavLst>
                                        <p:tav tm="0">
                                          <p:val>
                                            <p:strVal val="#ppt_x"/>
                                          </p:val>
                                        </p:tav>
                                        <p:tav tm="100000">
                                          <p:val>
                                            <p:strVal val="#ppt_x"/>
                                          </p:val>
                                        </p:tav>
                                      </p:tavLst>
                                    </p:anim>
                                    <p:anim calcmode="lin" valueType="num">
                                      <p:cBhvr>
                                        <p:cTn id="25" dur="800" fill="hold"/>
                                        <p:tgtEl>
                                          <p:spTgt spid="494"/>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493"/>
                                        </p:tgtEl>
                                        <p:attrNameLst>
                                          <p:attrName>style.visibility</p:attrName>
                                        </p:attrNameLst>
                                      </p:cBhvr>
                                      <p:to>
                                        <p:strVal val="visible"/>
                                      </p:to>
                                    </p:set>
                                    <p:animEffect transition="in" filter="fade">
                                      <p:cBhvr>
                                        <p:cTn id="28" dur="1000"/>
                                        <p:tgtEl>
                                          <p:spTgt spid="493"/>
                                        </p:tgtEl>
                                      </p:cBhvr>
                                    </p:animEffect>
                                    <p:anim calcmode="lin" valueType="num">
                                      <p:cBhvr>
                                        <p:cTn id="29" dur="1000" fill="hold"/>
                                        <p:tgtEl>
                                          <p:spTgt spid="493"/>
                                        </p:tgtEl>
                                        <p:attrNameLst>
                                          <p:attrName>ppt_x</p:attrName>
                                        </p:attrNameLst>
                                      </p:cBhvr>
                                      <p:tavLst>
                                        <p:tav tm="0">
                                          <p:val>
                                            <p:strVal val="#ppt_x"/>
                                          </p:val>
                                        </p:tav>
                                        <p:tav tm="100000">
                                          <p:val>
                                            <p:strVal val="#ppt_x"/>
                                          </p:val>
                                        </p:tav>
                                      </p:tavLst>
                                    </p:anim>
                                    <p:anim calcmode="lin" valueType="num">
                                      <p:cBhvr>
                                        <p:cTn id="30" dur="1000" fill="hold"/>
                                        <p:tgtEl>
                                          <p:spTgt spid="493"/>
                                        </p:tgtEl>
                                        <p:attrNameLst>
                                          <p:attrName>ppt_y</p:attrName>
                                        </p:attrNameLst>
                                      </p:cBhvr>
                                      <p:tavLst>
                                        <p:tav tm="0">
                                          <p:val>
                                            <p:strVal val="#ppt_y+.1"/>
                                          </p:val>
                                        </p:tav>
                                        <p:tav tm="100000">
                                          <p:val>
                                            <p:strVal val="#ppt_y"/>
                                          </p:val>
                                        </p:tav>
                                      </p:tavLst>
                                    </p:anim>
                                  </p:childTnLst>
                                </p:cTn>
                              </p:par>
                            </p:childTnLst>
                          </p:cTn>
                        </p:par>
                        <p:par>
                          <p:cTn id="31" fill="hold">
                            <p:stCondLst>
                              <p:cond delay="4200"/>
                            </p:stCondLst>
                            <p:childTnLst>
                              <p:par>
                                <p:cTn id="32" presetID="42" presetClass="entr" presetSubtype="0" fill="hold" nodeType="afterEffect">
                                  <p:stCondLst>
                                    <p:cond delay="0"/>
                                  </p:stCondLst>
                                  <p:iterate type="lt">
                                    <p:tmPct val="10000"/>
                                  </p:iterate>
                                  <p:childTnLst>
                                    <p:set>
                                      <p:cBhvr>
                                        <p:cTn id="33" dur="1" fill="hold">
                                          <p:stCondLst>
                                            <p:cond delay="0"/>
                                          </p:stCondLst>
                                        </p:cTn>
                                        <p:tgtEl>
                                          <p:spTgt spid="495"/>
                                        </p:tgtEl>
                                        <p:attrNameLst>
                                          <p:attrName>style.visibility</p:attrName>
                                        </p:attrNameLst>
                                      </p:cBhvr>
                                      <p:to>
                                        <p:strVal val="visible"/>
                                      </p:to>
                                    </p:set>
                                    <p:animEffect transition="in" filter="fade">
                                      <p:cBhvr>
                                        <p:cTn id="34" dur="800"/>
                                        <p:tgtEl>
                                          <p:spTgt spid="495"/>
                                        </p:tgtEl>
                                      </p:cBhvr>
                                    </p:animEffect>
                                    <p:anim calcmode="lin" valueType="num">
                                      <p:cBhvr>
                                        <p:cTn id="35" dur="800" fill="hold"/>
                                        <p:tgtEl>
                                          <p:spTgt spid="495"/>
                                        </p:tgtEl>
                                        <p:attrNameLst>
                                          <p:attrName>ppt_x</p:attrName>
                                        </p:attrNameLst>
                                      </p:cBhvr>
                                      <p:tavLst>
                                        <p:tav tm="0">
                                          <p:val>
                                            <p:strVal val="#ppt_x"/>
                                          </p:val>
                                        </p:tav>
                                        <p:tav tm="100000">
                                          <p:val>
                                            <p:strVal val="#ppt_x"/>
                                          </p:val>
                                        </p:tav>
                                      </p:tavLst>
                                    </p:anim>
                                    <p:anim calcmode="lin" valueType="num">
                                      <p:cBhvr>
                                        <p:cTn id="36" dur="800" fill="hold"/>
                                        <p:tgtEl>
                                          <p:spTgt spid="495"/>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492"/>
                                        </p:tgtEl>
                                        <p:attrNameLst>
                                          <p:attrName>style.visibility</p:attrName>
                                        </p:attrNameLst>
                                      </p:cBhvr>
                                      <p:to>
                                        <p:strVal val="visible"/>
                                      </p:to>
                                    </p:set>
                                    <p:animEffect transition="in" filter="fade">
                                      <p:cBhvr>
                                        <p:cTn id="39" dur="1000"/>
                                        <p:tgtEl>
                                          <p:spTgt spid="492"/>
                                        </p:tgtEl>
                                      </p:cBhvr>
                                    </p:animEffect>
                                    <p:anim calcmode="lin" valueType="num">
                                      <p:cBhvr>
                                        <p:cTn id="40" dur="1000" fill="hold"/>
                                        <p:tgtEl>
                                          <p:spTgt spid="492"/>
                                        </p:tgtEl>
                                        <p:attrNameLst>
                                          <p:attrName>ppt_x</p:attrName>
                                        </p:attrNameLst>
                                      </p:cBhvr>
                                      <p:tavLst>
                                        <p:tav tm="0">
                                          <p:val>
                                            <p:strVal val="#ppt_x"/>
                                          </p:val>
                                        </p:tav>
                                        <p:tav tm="100000">
                                          <p:val>
                                            <p:strVal val="#ppt_x"/>
                                          </p:val>
                                        </p:tav>
                                      </p:tavLst>
                                    </p:anim>
                                    <p:anim calcmode="lin" valueType="num">
                                      <p:cBhvr>
                                        <p:cTn id="41" dur="1000" fill="hold"/>
                                        <p:tgtEl>
                                          <p:spTgt spid="49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9" grpId="0"/>
      <p:bldP spid="490" grpId="0"/>
      <p:bldP spid="492" grpId="0"/>
      <p:bldP spid="49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组合 45"/>
          <p:cNvGrpSpPr/>
          <p:nvPr/>
        </p:nvGrpSpPr>
        <p:grpSpPr>
          <a:xfrm>
            <a:off x="2211092" y="2998113"/>
            <a:ext cx="1390785" cy="830997"/>
            <a:chOff x="2215144" y="927951"/>
            <a:chExt cx="1244730" cy="979607"/>
          </a:xfrm>
        </p:grpSpPr>
        <p:sp>
          <p:nvSpPr>
            <p:cNvPr id="47" name="平行四边形 46"/>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prstClr val="white"/>
                </a:solidFill>
                <a:latin typeface="Impact" panose="020B0806030902050204" pitchFamily="34" charset="0"/>
                <a:ea typeface="宋体" pitchFamily="2" charset="-122"/>
              </a:endParaRPr>
            </a:p>
          </p:txBody>
        </p:sp>
        <p:sp>
          <p:nvSpPr>
            <p:cNvPr id="48" name="文本框 9"/>
            <p:cNvSpPr txBox="1"/>
            <p:nvPr/>
          </p:nvSpPr>
          <p:spPr>
            <a:xfrm>
              <a:off x="2393075" y="927951"/>
              <a:ext cx="1066799" cy="979607"/>
            </a:xfrm>
            <a:prstGeom prst="rect">
              <a:avLst/>
            </a:prstGeom>
            <a:noFill/>
          </p:spPr>
          <p:txBody>
            <a:bodyPr wrap="square" rtlCol="0">
              <a:spAutoFit/>
            </a:bodyPr>
            <a:lstStyle/>
            <a:p>
              <a:pPr defTabSz="1219200"/>
              <a:r>
                <a:rPr lang="en-US" altLang="zh-CN" sz="4800" dirty="0">
                  <a:solidFill>
                    <a:prstClr val="white"/>
                  </a:solidFill>
                  <a:latin typeface="Impact" panose="020B0806030902050204" pitchFamily="34" charset="0"/>
                  <a:ea typeface="宋体" pitchFamily="2" charset="-122"/>
                </a:rPr>
                <a:t>01</a:t>
              </a:r>
              <a:endParaRPr lang="zh-CN" altLang="en-US" sz="4800" dirty="0">
                <a:solidFill>
                  <a:prstClr val="white"/>
                </a:solidFill>
                <a:latin typeface="Impact" panose="020B0806030902050204" pitchFamily="34" charset="0"/>
                <a:ea typeface="宋体" pitchFamily="2" charset="-122"/>
              </a:endParaRPr>
            </a:p>
          </p:txBody>
        </p:sp>
      </p:grpSp>
      <p:grpSp>
        <p:nvGrpSpPr>
          <p:cNvPr id="49" name="组合 48"/>
          <p:cNvGrpSpPr/>
          <p:nvPr/>
        </p:nvGrpSpPr>
        <p:grpSpPr>
          <a:xfrm>
            <a:off x="3463514" y="3044677"/>
            <a:ext cx="5998941" cy="714927"/>
            <a:chOff x="4315150" y="953426"/>
            <a:chExt cx="3857250" cy="540057"/>
          </a:xfrm>
        </p:grpSpPr>
        <p:sp>
          <p:nvSpPr>
            <p:cNvPr id="50" name="矩形 49"/>
            <p:cNvSpPr/>
            <p:nvPr/>
          </p:nvSpPr>
          <p:spPr>
            <a:xfrm>
              <a:off x="4771394" y="1002584"/>
              <a:ext cx="2827147" cy="441740"/>
            </a:xfrm>
            <a:prstGeom prst="rect">
              <a:avLst/>
            </a:prstGeom>
            <a:ln w="15875">
              <a:noFill/>
            </a:ln>
          </p:spPr>
          <p:txBody>
            <a:bodyPr wrap="square" lIns="91440" tIns="45720" rIns="91440" bIns="45720">
              <a:spAutoFit/>
            </a:bodyPr>
            <a:lstStyle/>
            <a:p>
              <a:pPr algn="ctr" defTabSz="1219200"/>
              <a:r>
                <a:rPr lang="zh-CN" altLang="en-US" sz="3200" b="1" dirty="0">
                  <a:solidFill>
                    <a:prstClr val="black">
                      <a:lumMod val="75000"/>
                      <a:lumOff val="25000"/>
                    </a:prstClr>
                  </a:solidFill>
                  <a:latin typeface="微软雅黑" panose="020B0503020204020204" pitchFamily="34" charset="-122"/>
                  <a:ea typeface="微软雅黑" panose="020B0503020204020204" pitchFamily="34" charset="-122"/>
                </a:rPr>
                <a:t>选题的背景与意义</a:t>
              </a:r>
              <a:endParaRPr lang="zh-CN" altLang="en-US" sz="3200"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51" name="平行四边形 50"/>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defTabSz="1219200"/>
              <a:endParaRPr lang="zh-CN" altLang="en-US" sz="2665" b="1">
                <a:solidFill>
                  <a:prstClr val="black">
                    <a:lumMod val="75000"/>
                    <a:lumOff val="25000"/>
                  </a:prstClr>
                </a:solidFill>
                <a:latin typeface="Calibri" panose="020F0502020204030204"/>
                <a:ea typeface="宋体"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0-#ppt_w/2"/>
                                          </p:val>
                                        </p:tav>
                                        <p:tav tm="100000">
                                          <p:val>
                                            <p:strVal val="#ppt_x"/>
                                          </p:val>
                                        </p:tav>
                                      </p:tavLst>
                                    </p:anim>
                                    <p:anim calcmode="lin" valueType="num">
                                      <p:cBhvr additive="base">
                                        <p:cTn id="8" dur="500" fill="hold"/>
                                        <p:tgtEl>
                                          <p:spTgt spid="4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500" fill="hold"/>
                                        <p:tgtEl>
                                          <p:spTgt spid="49"/>
                                        </p:tgtEl>
                                        <p:attrNameLst>
                                          <p:attrName>ppt_x</p:attrName>
                                        </p:attrNameLst>
                                      </p:cBhvr>
                                      <p:tavLst>
                                        <p:tav tm="0">
                                          <p:val>
                                            <p:strVal val="1+#ppt_w/2"/>
                                          </p:val>
                                        </p:tav>
                                        <p:tav tm="100000">
                                          <p:val>
                                            <p:strVal val="#ppt_x"/>
                                          </p:val>
                                        </p:tav>
                                      </p:tavLst>
                                    </p:anim>
                                    <p:anim calcmode="lin" valueType="num">
                                      <p:cBhvr additive="base">
                                        <p:cTn id="12" dur="500" fill="hold"/>
                                        <p:tgtEl>
                                          <p:spTgt spid="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圆角矩形 26"/>
          <p:cNvSpPr/>
          <p:nvPr/>
        </p:nvSpPr>
        <p:spPr>
          <a:xfrm>
            <a:off x="1198880" y="1664216"/>
            <a:ext cx="9794240" cy="186079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prstClr val="white"/>
              </a:solidFill>
              <a:latin typeface="Calibri" panose="020F0502020204030204"/>
              <a:ea typeface="宋体" pitchFamily="2" charset="-122"/>
            </a:endParaRPr>
          </a:p>
        </p:txBody>
      </p:sp>
      <p:sp>
        <p:nvSpPr>
          <p:cNvPr id="39" name="TextBox 38"/>
          <p:cNvSpPr txBox="1"/>
          <p:nvPr/>
        </p:nvSpPr>
        <p:spPr>
          <a:xfrm>
            <a:off x="1595500" y="1988841"/>
            <a:ext cx="9001000" cy="1156855"/>
          </a:xfrm>
          <a:prstGeom prst="rect">
            <a:avLst/>
          </a:prstGeom>
          <a:noFill/>
        </p:spPr>
        <p:txBody>
          <a:bodyPr wrap="square" lIns="0" tIns="0" rIns="0" bIns="0" rtlCol="0">
            <a:spAutoFit/>
          </a:bodyPr>
          <a:lstStyle/>
          <a:p>
            <a:pPr algn="just" defTabSz="1219200">
              <a:lnSpc>
                <a:spcPct val="120000"/>
              </a:lnSpc>
            </a:pP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写内容</a:t>
            </a:r>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a:t>
            </a: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点击输入本栏的具体文字，简明扼要的说明分项内容，此为概念图解，请根据您的具体内容酌情修改。写内容</a:t>
            </a:r>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a:t>
            </a: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点击输入本栏的具体文字，简明扼要的说明分项内容，此为概念图解，请根据您的具体内容酌情修改。写内容</a:t>
            </a:r>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a:t>
            </a: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40" name="矩形 93"/>
          <p:cNvSpPr/>
          <p:nvPr/>
        </p:nvSpPr>
        <p:spPr>
          <a:xfrm>
            <a:off x="1148656" y="160479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prstClr val="white"/>
              </a:solidFill>
              <a:latin typeface="Calibri" panose="020F0502020204030204"/>
              <a:ea typeface="宋体" pitchFamily="2" charset="-122"/>
            </a:endParaRPr>
          </a:p>
        </p:txBody>
      </p:sp>
      <p:sp>
        <p:nvSpPr>
          <p:cNvPr id="41" name="矩形 93"/>
          <p:cNvSpPr/>
          <p:nvPr/>
        </p:nvSpPr>
        <p:spPr>
          <a:xfrm rot="10800000">
            <a:off x="10661961" y="320013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prstClr val="white"/>
              </a:solidFill>
              <a:latin typeface="Calibri" panose="020F0502020204030204"/>
              <a:ea typeface="宋体" pitchFamily="2" charset="-122"/>
            </a:endParaRPr>
          </a:p>
        </p:txBody>
      </p:sp>
      <p:sp>
        <p:nvSpPr>
          <p:cNvPr id="42" name="Freeform 5"/>
          <p:cNvSpPr/>
          <p:nvPr/>
        </p:nvSpPr>
        <p:spPr bwMode="auto">
          <a:xfrm>
            <a:off x="4006635" y="4005065"/>
            <a:ext cx="1957317" cy="176474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ln>
        </p:spPr>
        <p:txBody>
          <a:bodyPr vert="horz" wrap="square" lIns="121920" tIns="60960" rIns="121920" bIns="60960" numCol="1" anchor="t" anchorCtr="0" compatLnSpc="1"/>
          <a:lstStyle/>
          <a:p>
            <a:pPr defTabSz="1219200"/>
            <a:endParaRPr lang="zh-CN" altLang="en-US" sz="2400">
              <a:solidFill>
                <a:prstClr val="white"/>
              </a:solidFill>
              <a:latin typeface="Calibri" panose="020F0502020204030204"/>
              <a:ea typeface="宋体" pitchFamily="2" charset="-122"/>
            </a:endParaRPr>
          </a:p>
        </p:txBody>
      </p:sp>
      <p:sp>
        <p:nvSpPr>
          <p:cNvPr id="43" name="TextBox 42"/>
          <p:cNvSpPr txBox="1"/>
          <p:nvPr/>
        </p:nvSpPr>
        <p:spPr>
          <a:xfrm>
            <a:off x="4317248" y="4514539"/>
            <a:ext cx="1292048" cy="738664"/>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defTabSz="1219200"/>
            <a:r>
              <a:rPr lang="zh-CN" altLang="en-US" sz="2400" b="1" dirty="0">
                <a:solidFill>
                  <a:prstClr val="white"/>
                </a:solidFill>
              </a:rPr>
              <a:t>添加</a:t>
            </a:r>
            <a:endParaRPr lang="en-US" altLang="zh-CN" sz="2400" b="1" dirty="0">
              <a:solidFill>
                <a:prstClr val="white"/>
              </a:solidFill>
            </a:endParaRPr>
          </a:p>
          <a:p>
            <a:pPr algn="ctr" defTabSz="1219200"/>
            <a:r>
              <a:rPr lang="zh-CN" altLang="en-US" sz="2400" b="1" dirty="0">
                <a:solidFill>
                  <a:prstClr val="white"/>
                </a:solidFill>
              </a:rPr>
              <a:t>关键字</a:t>
            </a:r>
            <a:endParaRPr lang="zh-CN" altLang="en-US" sz="2400" b="1" dirty="0">
              <a:solidFill>
                <a:prstClr val="white"/>
              </a:solidFill>
            </a:endParaRPr>
          </a:p>
        </p:txBody>
      </p:sp>
      <p:sp>
        <p:nvSpPr>
          <p:cNvPr id="44" name="Freeform 5"/>
          <p:cNvSpPr/>
          <p:nvPr/>
        </p:nvSpPr>
        <p:spPr bwMode="auto">
          <a:xfrm>
            <a:off x="1881232" y="4005065"/>
            <a:ext cx="1957317" cy="176474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ln>
        </p:spPr>
        <p:txBody>
          <a:bodyPr vert="horz" wrap="square" lIns="121920" tIns="60960" rIns="121920" bIns="60960" numCol="1" anchor="t" anchorCtr="0" compatLnSpc="1"/>
          <a:lstStyle/>
          <a:p>
            <a:pPr defTabSz="1219200"/>
            <a:endParaRPr lang="zh-CN" altLang="en-US" sz="2400">
              <a:solidFill>
                <a:prstClr val="white"/>
              </a:solidFill>
              <a:latin typeface="Calibri" panose="020F0502020204030204"/>
              <a:ea typeface="宋体" pitchFamily="2" charset="-122"/>
            </a:endParaRPr>
          </a:p>
        </p:txBody>
      </p:sp>
      <p:sp>
        <p:nvSpPr>
          <p:cNvPr id="45" name="Freeform 5"/>
          <p:cNvSpPr/>
          <p:nvPr/>
        </p:nvSpPr>
        <p:spPr bwMode="auto">
          <a:xfrm>
            <a:off x="6132038" y="4005065"/>
            <a:ext cx="1957317" cy="176474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ln>
        </p:spPr>
        <p:txBody>
          <a:bodyPr vert="horz" wrap="square" lIns="121920" tIns="60960" rIns="121920" bIns="60960" numCol="1" anchor="t" anchorCtr="0" compatLnSpc="1"/>
          <a:lstStyle/>
          <a:p>
            <a:pPr defTabSz="1219200"/>
            <a:endParaRPr lang="zh-CN" altLang="en-US" sz="2400">
              <a:solidFill>
                <a:prstClr val="white"/>
              </a:solidFill>
              <a:latin typeface="Calibri" panose="020F0502020204030204"/>
              <a:ea typeface="宋体" pitchFamily="2" charset="-122"/>
            </a:endParaRPr>
          </a:p>
        </p:txBody>
      </p:sp>
      <p:sp>
        <p:nvSpPr>
          <p:cNvPr id="46" name="Freeform 5"/>
          <p:cNvSpPr/>
          <p:nvPr/>
        </p:nvSpPr>
        <p:spPr bwMode="auto">
          <a:xfrm>
            <a:off x="8257440" y="4005065"/>
            <a:ext cx="1957317" cy="176474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ln>
        </p:spPr>
        <p:txBody>
          <a:bodyPr vert="horz" wrap="square" lIns="121920" tIns="60960" rIns="121920" bIns="60960" numCol="1" anchor="t" anchorCtr="0" compatLnSpc="1"/>
          <a:lstStyle/>
          <a:p>
            <a:pPr defTabSz="1219200"/>
            <a:endParaRPr lang="zh-CN" altLang="en-US" sz="2400">
              <a:solidFill>
                <a:prstClr val="white"/>
              </a:solidFill>
              <a:latin typeface="Calibri" panose="020F0502020204030204"/>
              <a:ea typeface="宋体" pitchFamily="2" charset="-122"/>
            </a:endParaRPr>
          </a:p>
        </p:txBody>
      </p:sp>
      <p:sp>
        <p:nvSpPr>
          <p:cNvPr id="47" name="TextBox 46"/>
          <p:cNvSpPr txBox="1"/>
          <p:nvPr/>
        </p:nvSpPr>
        <p:spPr>
          <a:xfrm>
            <a:off x="2213867" y="4514539"/>
            <a:ext cx="1292048" cy="738664"/>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defTabSz="1219200"/>
            <a:r>
              <a:rPr lang="zh-CN" altLang="en-US" sz="2400" b="1" dirty="0">
                <a:solidFill>
                  <a:prstClr val="white"/>
                </a:solidFill>
              </a:rPr>
              <a:t>添加</a:t>
            </a:r>
            <a:endParaRPr lang="en-US" altLang="zh-CN" sz="2400" b="1" dirty="0">
              <a:solidFill>
                <a:prstClr val="white"/>
              </a:solidFill>
            </a:endParaRPr>
          </a:p>
          <a:p>
            <a:pPr algn="ctr" defTabSz="1219200"/>
            <a:r>
              <a:rPr lang="zh-CN" altLang="en-US" sz="2400" b="1" dirty="0">
                <a:solidFill>
                  <a:prstClr val="white"/>
                </a:solidFill>
              </a:rPr>
              <a:t>关键字</a:t>
            </a:r>
            <a:endParaRPr lang="zh-CN" altLang="en-US" sz="2400" b="1" dirty="0">
              <a:solidFill>
                <a:prstClr val="white"/>
              </a:solidFill>
            </a:endParaRPr>
          </a:p>
        </p:txBody>
      </p:sp>
      <p:sp>
        <p:nvSpPr>
          <p:cNvPr id="48" name="TextBox 47"/>
          <p:cNvSpPr txBox="1"/>
          <p:nvPr/>
        </p:nvSpPr>
        <p:spPr>
          <a:xfrm>
            <a:off x="6464672" y="4514539"/>
            <a:ext cx="1292048" cy="738664"/>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defTabSz="1219200"/>
            <a:r>
              <a:rPr lang="zh-CN" altLang="en-US" sz="2400" b="1" dirty="0">
                <a:solidFill>
                  <a:prstClr val="white"/>
                </a:solidFill>
              </a:rPr>
              <a:t>添加</a:t>
            </a:r>
            <a:endParaRPr lang="en-US" altLang="zh-CN" sz="2400" b="1" dirty="0">
              <a:solidFill>
                <a:prstClr val="white"/>
              </a:solidFill>
            </a:endParaRPr>
          </a:p>
          <a:p>
            <a:pPr algn="ctr" defTabSz="1219200"/>
            <a:r>
              <a:rPr lang="zh-CN" altLang="en-US" sz="2400" b="1" dirty="0">
                <a:solidFill>
                  <a:prstClr val="white"/>
                </a:solidFill>
              </a:rPr>
              <a:t>关键字</a:t>
            </a:r>
            <a:endParaRPr lang="zh-CN" altLang="en-US" sz="2400" b="1" dirty="0">
              <a:solidFill>
                <a:prstClr val="white"/>
              </a:solidFill>
            </a:endParaRPr>
          </a:p>
        </p:txBody>
      </p:sp>
      <p:sp>
        <p:nvSpPr>
          <p:cNvPr id="49" name="TextBox 48"/>
          <p:cNvSpPr txBox="1"/>
          <p:nvPr/>
        </p:nvSpPr>
        <p:spPr>
          <a:xfrm>
            <a:off x="8590075" y="4514539"/>
            <a:ext cx="1292048" cy="738664"/>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defTabSz="1219200"/>
            <a:r>
              <a:rPr lang="zh-CN" altLang="en-US" sz="2400" b="1" dirty="0">
                <a:solidFill>
                  <a:prstClr val="white"/>
                </a:solidFill>
              </a:rPr>
              <a:t>添加</a:t>
            </a:r>
            <a:endParaRPr lang="en-US" altLang="zh-CN" sz="2400" b="1" dirty="0">
              <a:solidFill>
                <a:prstClr val="white"/>
              </a:solidFill>
            </a:endParaRPr>
          </a:p>
          <a:p>
            <a:pPr algn="ctr" defTabSz="1219200"/>
            <a:r>
              <a:rPr lang="zh-CN" altLang="en-US" sz="2400" b="1" dirty="0">
                <a:solidFill>
                  <a:prstClr val="white"/>
                </a:solidFill>
              </a:rPr>
              <a:t>关键字</a:t>
            </a:r>
            <a:endParaRPr lang="zh-CN" altLang="en-US" sz="2400" b="1" dirty="0">
              <a:solidFill>
                <a:prstClr val="white"/>
              </a:solidFill>
            </a:endParaRPr>
          </a:p>
        </p:txBody>
      </p:sp>
      <p:sp>
        <p:nvSpPr>
          <p:cNvPr id="15" name="文本框 5" descr="e7d195523061f1c09e9d68d7cf438b91ef959ecb14fc25d26BBA7F7DBC18E55DFF4014AF651F0BF2569D4B6C1DA7F1A4683A481403BD872FC687266AD13265C1DE7C373772FD8728ABDD69ADD03BFF5BE2862BC891DBB79E18FD61712FE23F670D602A332950CB5EC6E6732879E5EF3A14F9D4CF03EEDD9B1B11C039589F903859E45F1985EFBDDB2870384474B44C95"/>
          <p:cNvSpPr txBox="1">
            <a:spLocks noChangeArrowheads="1"/>
          </p:cNvSpPr>
          <p:nvPr/>
        </p:nvSpPr>
        <p:spPr bwMode="auto">
          <a:xfrm>
            <a:off x="4909571" y="451195"/>
            <a:ext cx="2377574" cy="42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914400" fontAlgn="base">
              <a:spcBef>
                <a:spcPct val="0"/>
              </a:spcBef>
              <a:spcAft>
                <a:spcPct val="0"/>
              </a:spcAft>
              <a:defRPr/>
            </a:pPr>
            <a:r>
              <a:rPr lang="zh-CN" altLang="en-US" sz="2135">
                <a:solidFill>
                  <a:srgbClr val="273355"/>
                </a:solidFill>
                <a:latin typeface="微软雅黑"/>
                <a:ea typeface="微软雅黑"/>
              </a:rPr>
              <a:t>选题的背景与意义</a:t>
            </a:r>
            <a:endParaRPr lang="zh-CN" altLang="en-US" sz="2135">
              <a:solidFill>
                <a:srgbClr val="273355"/>
              </a:solidFill>
              <a:latin typeface="微软雅黑"/>
              <a:ea typeface="微软雅黑"/>
            </a:endParaRPr>
          </a:p>
        </p:txBody>
      </p:sp>
      <p:sp>
        <p:nvSpPr>
          <p:cNvPr id="16" name="文本框 6"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p:cNvSpPr txBox="1">
            <a:spLocks noChangeArrowheads="1"/>
          </p:cNvSpPr>
          <p:nvPr/>
        </p:nvSpPr>
        <p:spPr bwMode="auto">
          <a:xfrm>
            <a:off x="4789346" y="860247"/>
            <a:ext cx="261802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914400" fontAlgn="base">
              <a:spcBef>
                <a:spcPct val="0"/>
              </a:spcBef>
              <a:spcAft>
                <a:spcPct val="0"/>
              </a:spcAft>
              <a:defRPr/>
            </a:pPr>
            <a:r>
              <a:rPr lang="en-US" altLang="zh-CN" sz="800">
                <a:solidFill>
                  <a:srgbClr val="273355"/>
                </a:solidFill>
                <a:latin typeface="Calibri Light"/>
                <a:ea typeface="方正兰亭黑_GBK"/>
              </a:rPr>
              <a:t>BACKGROUND AND SIGNIFICANCE OF THE SELECTED TOPIC</a:t>
            </a:r>
            <a:endParaRPr lang="en-US" altLang="zh-CN" sz="800">
              <a:solidFill>
                <a:srgbClr val="273355"/>
              </a:solidFill>
              <a:latin typeface="Calibri Light"/>
              <a:ea typeface="方正兰亭黑_GBK"/>
            </a:endParaRPr>
          </a:p>
        </p:txBody>
      </p:sp>
      <p:cxnSp>
        <p:nvCxnSpPr>
          <p:cNvPr id="17" name="直接连接符 16" descr="e7d195523061f1c09e9d68d7cf438b91ef959ecb14fc25d26BBA7F7DBC18E55DFF4014AF651F0BF2569D4B6C1DA7F1A4683A481403BD872FC687266AD13265C1DE7C373772FD8728ABDD69ADD03BFF5BE2862BC891DBB79EEBC94C9DFDC16E04954ED45554D0F6FE8331708ABC4FEC3D44E4750B2445BF76F30C399F0AE1E8D2CAFA469BFF6E14A2A3EF8352258366A5"/>
          <p:cNvCxnSpPr/>
          <p:nvPr/>
        </p:nvCxnSpPr>
        <p:spPr>
          <a:xfrm>
            <a:off x="6017395" y="1107744"/>
            <a:ext cx="161925"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500" fill="hold"/>
                                        <p:tgtEl>
                                          <p:spTgt spid="40"/>
                                        </p:tgtEl>
                                        <p:attrNameLst>
                                          <p:attrName>ppt_w</p:attrName>
                                        </p:attrNameLst>
                                      </p:cBhvr>
                                      <p:tavLst>
                                        <p:tav tm="0">
                                          <p:val>
                                            <p:fltVal val="0"/>
                                          </p:val>
                                        </p:tav>
                                        <p:tav tm="100000">
                                          <p:val>
                                            <p:strVal val="#ppt_w"/>
                                          </p:val>
                                        </p:tav>
                                      </p:tavLst>
                                    </p:anim>
                                    <p:anim calcmode="lin" valueType="num">
                                      <p:cBhvr>
                                        <p:cTn id="8" dur="500" fill="hold"/>
                                        <p:tgtEl>
                                          <p:spTgt spid="40"/>
                                        </p:tgtEl>
                                        <p:attrNameLst>
                                          <p:attrName>ppt_h</p:attrName>
                                        </p:attrNameLst>
                                      </p:cBhvr>
                                      <p:tavLst>
                                        <p:tav tm="0">
                                          <p:val>
                                            <p:fltVal val="0"/>
                                          </p:val>
                                        </p:tav>
                                        <p:tav tm="100000">
                                          <p:val>
                                            <p:strVal val="#ppt_h"/>
                                          </p:val>
                                        </p:tav>
                                      </p:tavLst>
                                    </p:anim>
                                    <p:animEffect transition="in" filter="fade">
                                      <p:cBhvr>
                                        <p:cTn id="9" dur="500"/>
                                        <p:tgtEl>
                                          <p:spTgt spid="40"/>
                                        </p:tgtEl>
                                      </p:cBhvr>
                                    </p:animEffect>
                                    <p:anim calcmode="lin" valueType="num">
                                      <p:cBhvr>
                                        <p:cTn id="10" dur="500" fill="hold"/>
                                        <p:tgtEl>
                                          <p:spTgt spid="40"/>
                                        </p:tgtEl>
                                        <p:attrNameLst>
                                          <p:attrName>ppt_x</p:attrName>
                                        </p:attrNameLst>
                                      </p:cBhvr>
                                      <p:tavLst>
                                        <p:tav tm="0">
                                          <p:val>
                                            <p:fltVal val="0.5"/>
                                          </p:val>
                                        </p:tav>
                                        <p:tav tm="100000">
                                          <p:val>
                                            <p:strVal val="#ppt_x"/>
                                          </p:val>
                                        </p:tav>
                                      </p:tavLst>
                                    </p:anim>
                                    <p:anim calcmode="lin" valueType="num">
                                      <p:cBhvr>
                                        <p:cTn id="11" dur="500" fill="hold"/>
                                        <p:tgtEl>
                                          <p:spTgt spid="40"/>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41"/>
                                        </p:tgtEl>
                                        <p:attrNameLst>
                                          <p:attrName>style.visibility</p:attrName>
                                        </p:attrNameLst>
                                      </p:cBhvr>
                                      <p:to>
                                        <p:strVal val="visible"/>
                                      </p:to>
                                    </p:set>
                                    <p:anim calcmode="lin" valueType="num">
                                      <p:cBhvr>
                                        <p:cTn id="14" dur="500" fill="hold"/>
                                        <p:tgtEl>
                                          <p:spTgt spid="41"/>
                                        </p:tgtEl>
                                        <p:attrNameLst>
                                          <p:attrName>ppt_w</p:attrName>
                                        </p:attrNameLst>
                                      </p:cBhvr>
                                      <p:tavLst>
                                        <p:tav tm="0">
                                          <p:val>
                                            <p:fltVal val="0"/>
                                          </p:val>
                                        </p:tav>
                                        <p:tav tm="100000">
                                          <p:val>
                                            <p:strVal val="#ppt_w"/>
                                          </p:val>
                                        </p:tav>
                                      </p:tavLst>
                                    </p:anim>
                                    <p:anim calcmode="lin" valueType="num">
                                      <p:cBhvr>
                                        <p:cTn id="15" dur="500" fill="hold"/>
                                        <p:tgtEl>
                                          <p:spTgt spid="41"/>
                                        </p:tgtEl>
                                        <p:attrNameLst>
                                          <p:attrName>ppt_h</p:attrName>
                                        </p:attrNameLst>
                                      </p:cBhvr>
                                      <p:tavLst>
                                        <p:tav tm="0">
                                          <p:val>
                                            <p:fltVal val="0"/>
                                          </p:val>
                                        </p:tav>
                                        <p:tav tm="100000">
                                          <p:val>
                                            <p:strVal val="#ppt_h"/>
                                          </p:val>
                                        </p:tav>
                                      </p:tavLst>
                                    </p:anim>
                                    <p:animEffect transition="in" filter="fade">
                                      <p:cBhvr>
                                        <p:cTn id="16" dur="500"/>
                                        <p:tgtEl>
                                          <p:spTgt spid="41"/>
                                        </p:tgtEl>
                                      </p:cBhvr>
                                    </p:animEffect>
                                    <p:anim calcmode="lin" valueType="num">
                                      <p:cBhvr>
                                        <p:cTn id="17" dur="500" fill="hold"/>
                                        <p:tgtEl>
                                          <p:spTgt spid="41"/>
                                        </p:tgtEl>
                                        <p:attrNameLst>
                                          <p:attrName>ppt_x</p:attrName>
                                        </p:attrNameLst>
                                      </p:cBhvr>
                                      <p:tavLst>
                                        <p:tav tm="0">
                                          <p:val>
                                            <p:fltVal val="0.5"/>
                                          </p:val>
                                        </p:tav>
                                        <p:tav tm="100000">
                                          <p:val>
                                            <p:strVal val="#ppt_x"/>
                                          </p:val>
                                        </p:tav>
                                      </p:tavLst>
                                    </p:anim>
                                    <p:anim calcmode="lin" valueType="num">
                                      <p:cBhvr>
                                        <p:cTn id="18" dur="500" fill="hold"/>
                                        <p:tgtEl>
                                          <p:spTgt spid="41"/>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9"/>
                                        </p:tgtEl>
                                        <p:attrNameLst>
                                          <p:attrName>style.visibility</p:attrName>
                                        </p:attrNameLst>
                                      </p:cBhvr>
                                      <p:to>
                                        <p:strVal val="visible"/>
                                      </p:to>
                                    </p:set>
                                    <p:animEffect transition="in" filter="wipe(up)">
                                      <p:cBhvr>
                                        <p:cTn id="26" dur="500"/>
                                        <p:tgtEl>
                                          <p:spTgt spid="39"/>
                                        </p:tgtEl>
                                      </p:cBhvr>
                                    </p:animEffect>
                                  </p:childTnLst>
                                </p:cTn>
                              </p:par>
                            </p:childTnLst>
                          </p:cTn>
                        </p:par>
                        <p:par>
                          <p:cTn id="27" fill="hold">
                            <p:stCondLst>
                              <p:cond delay="1500"/>
                            </p:stCondLst>
                            <p:childTnLst>
                              <p:par>
                                <p:cTn id="28" presetID="10" presetClass="entr" presetSubtype="0" fill="hold" grpId="0" nodeType="afterEffect">
                                  <p:stCondLst>
                                    <p:cond delay="0"/>
                                  </p:stCondLst>
                                  <p:childTnLst>
                                    <p:set>
                                      <p:cBhvr>
                                        <p:cTn id="29" dur="1" fill="hold">
                                          <p:stCondLst>
                                            <p:cond delay="0"/>
                                          </p:stCondLst>
                                        </p:cTn>
                                        <p:tgtEl>
                                          <p:spTgt spid="44"/>
                                        </p:tgtEl>
                                        <p:attrNameLst>
                                          <p:attrName>style.visibility</p:attrName>
                                        </p:attrNameLst>
                                      </p:cBhvr>
                                      <p:to>
                                        <p:strVal val="visible"/>
                                      </p:to>
                                    </p:set>
                                    <p:animEffect transition="in" filter="fade">
                                      <p:cBhvr>
                                        <p:cTn id="30" dur="500"/>
                                        <p:tgtEl>
                                          <p:spTgt spid="4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fade">
                                      <p:cBhvr>
                                        <p:cTn id="33" dur="500"/>
                                        <p:tgtEl>
                                          <p:spTgt spid="47"/>
                                        </p:tgtEl>
                                      </p:cBhvr>
                                    </p:animEffect>
                                  </p:childTnLst>
                                </p:cTn>
                              </p:par>
                              <p:par>
                                <p:cTn id="34" presetID="10" presetClass="entr" presetSubtype="0" fill="hold" grpId="0" nodeType="withEffect">
                                  <p:stCondLst>
                                    <p:cond delay="300"/>
                                  </p:stCondLst>
                                  <p:childTnLst>
                                    <p:set>
                                      <p:cBhvr>
                                        <p:cTn id="35" dur="1" fill="hold">
                                          <p:stCondLst>
                                            <p:cond delay="0"/>
                                          </p:stCondLst>
                                        </p:cTn>
                                        <p:tgtEl>
                                          <p:spTgt spid="42"/>
                                        </p:tgtEl>
                                        <p:attrNameLst>
                                          <p:attrName>style.visibility</p:attrName>
                                        </p:attrNameLst>
                                      </p:cBhvr>
                                      <p:to>
                                        <p:strVal val="visible"/>
                                      </p:to>
                                    </p:set>
                                    <p:animEffect transition="in" filter="fade">
                                      <p:cBhvr>
                                        <p:cTn id="36" dur="500"/>
                                        <p:tgtEl>
                                          <p:spTgt spid="42"/>
                                        </p:tgtEl>
                                      </p:cBhvr>
                                    </p:animEffect>
                                  </p:childTnLst>
                                </p:cTn>
                              </p:par>
                              <p:par>
                                <p:cTn id="37" presetID="10" presetClass="entr" presetSubtype="0" fill="hold" grpId="0" nodeType="withEffect">
                                  <p:stCondLst>
                                    <p:cond delay="300"/>
                                  </p:stCondLst>
                                  <p:childTnLst>
                                    <p:set>
                                      <p:cBhvr>
                                        <p:cTn id="38" dur="1" fill="hold">
                                          <p:stCondLst>
                                            <p:cond delay="0"/>
                                          </p:stCondLst>
                                        </p:cTn>
                                        <p:tgtEl>
                                          <p:spTgt spid="43"/>
                                        </p:tgtEl>
                                        <p:attrNameLst>
                                          <p:attrName>style.visibility</p:attrName>
                                        </p:attrNameLst>
                                      </p:cBhvr>
                                      <p:to>
                                        <p:strVal val="visible"/>
                                      </p:to>
                                    </p:set>
                                    <p:animEffect transition="in" filter="fade">
                                      <p:cBhvr>
                                        <p:cTn id="39" dur="500"/>
                                        <p:tgtEl>
                                          <p:spTgt spid="43"/>
                                        </p:tgtEl>
                                      </p:cBhvr>
                                    </p:animEffect>
                                  </p:childTnLst>
                                </p:cTn>
                              </p:par>
                              <p:par>
                                <p:cTn id="40" presetID="10" presetClass="entr" presetSubtype="0" fill="hold" grpId="0" nodeType="withEffect">
                                  <p:stCondLst>
                                    <p:cond delay="60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500"/>
                                        <p:tgtEl>
                                          <p:spTgt spid="45"/>
                                        </p:tgtEl>
                                      </p:cBhvr>
                                    </p:animEffect>
                                  </p:childTnLst>
                                </p:cTn>
                              </p:par>
                              <p:par>
                                <p:cTn id="43" presetID="10" presetClass="entr" presetSubtype="0" fill="hold" grpId="0" nodeType="withEffect">
                                  <p:stCondLst>
                                    <p:cond delay="600"/>
                                  </p:stCondLst>
                                  <p:childTnLst>
                                    <p:set>
                                      <p:cBhvr>
                                        <p:cTn id="44" dur="1" fill="hold">
                                          <p:stCondLst>
                                            <p:cond delay="0"/>
                                          </p:stCondLst>
                                        </p:cTn>
                                        <p:tgtEl>
                                          <p:spTgt spid="48"/>
                                        </p:tgtEl>
                                        <p:attrNameLst>
                                          <p:attrName>style.visibility</p:attrName>
                                        </p:attrNameLst>
                                      </p:cBhvr>
                                      <p:to>
                                        <p:strVal val="visible"/>
                                      </p:to>
                                    </p:set>
                                    <p:animEffect transition="in" filter="fade">
                                      <p:cBhvr>
                                        <p:cTn id="45" dur="500"/>
                                        <p:tgtEl>
                                          <p:spTgt spid="48"/>
                                        </p:tgtEl>
                                      </p:cBhvr>
                                    </p:animEffect>
                                  </p:childTnLst>
                                </p:cTn>
                              </p:par>
                              <p:par>
                                <p:cTn id="46" presetID="10" presetClass="entr" presetSubtype="0" fill="hold" grpId="0" nodeType="withEffect">
                                  <p:stCondLst>
                                    <p:cond delay="900"/>
                                  </p:stCondLst>
                                  <p:childTnLst>
                                    <p:set>
                                      <p:cBhvr>
                                        <p:cTn id="47" dur="1" fill="hold">
                                          <p:stCondLst>
                                            <p:cond delay="0"/>
                                          </p:stCondLst>
                                        </p:cTn>
                                        <p:tgtEl>
                                          <p:spTgt spid="46"/>
                                        </p:tgtEl>
                                        <p:attrNameLst>
                                          <p:attrName>style.visibility</p:attrName>
                                        </p:attrNameLst>
                                      </p:cBhvr>
                                      <p:to>
                                        <p:strVal val="visible"/>
                                      </p:to>
                                    </p:set>
                                    <p:animEffect transition="in" filter="fade">
                                      <p:cBhvr>
                                        <p:cTn id="48" dur="500"/>
                                        <p:tgtEl>
                                          <p:spTgt spid="46"/>
                                        </p:tgtEl>
                                      </p:cBhvr>
                                    </p:animEffect>
                                  </p:childTnLst>
                                </p:cTn>
                              </p:par>
                              <p:par>
                                <p:cTn id="49" presetID="10" presetClass="entr" presetSubtype="0" fill="hold" grpId="0" nodeType="withEffect">
                                  <p:stCondLst>
                                    <p:cond delay="900"/>
                                  </p:stCondLst>
                                  <p:childTnLst>
                                    <p:set>
                                      <p:cBhvr>
                                        <p:cTn id="50" dur="1" fill="hold">
                                          <p:stCondLst>
                                            <p:cond delay="0"/>
                                          </p:stCondLst>
                                        </p:cTn>
                                        <p:tgtEl>
                                          <p:spTgt spid="49"/>
                                        </p:tgtEl>
                                        <p:attrNameLst>
                                          <p:attrName>style.visibility</p:attrName>
                                        </p:attrNameLst>
                                      </p:cBhvr>
                                      <p:to>
                                        <p:strVal val="visible"/>
                                      </p:to>
                                    </p:set>
                                    <p:animEffect transition="in" filter="fade">
                                      <p:cBhvr>
                                        <p:cTn id="51"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9" grpId="0"/>
      <p:bldP spid="40" grpId="0" animBg="1"/>
      <p:bldP spid="41" grpId="0" animBg="1"/>
      <p:bldP spid="42" grpId="0" animBg="1"/>
      <p:bldP spid="43" grpId="0"/>
      <p:bldP spid="44" grpId="0" animBg="1"/>
      <p:bldP spid="45" grpId="0" animBg="1"/>
      <p:bldP spid="46" grpId="0" animBg="1"/>
      <p:bldP spid="47" grpId="0"/>
      <p:bldP spid="48" grpId="0"/>
      <p:bldP spid="4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hape 5166"/>
          <p:cNvSpPr/>
          <p:nvPr/>
        </p:nvSpPr>
        <p:spPr>
          <a:xfrm>
            <a:off x="2592459" y="1876576"/>
            <a:ext cx="1624076" cy="1438817"/>
          </a:xfrm>
          <a:custGeom>
            <a:avLst/>
            <a:gdLst/>
            <a:ahLst/>
            <a:cxnLst>
              <a:cxn ang="0">
                <a:pos x="wd2" y="hd2"/>
              </a:cxn>
              <a:cxn ang="5400000">
                <a:pos x="wd2" y="hd2"/>
              </a:cxn>
              <a:cxn ang="10800000">
                <a:pos x="wd2" y="hd2"/>
              </a:cxn>
              <a:cxn ang="16200000">
                <a:pos x="wd2" y="hd2"/>
              </a:cxn>
            </a:cxnLst>
            <a:rect l="0" t="0" r="r" b="b"/>
            <a:pathLst>
              <a:path w="21600" h="21600" extrusionOk="0">
                <a:moveTo>
                  <a:pt x="17131" y="0"/>
                </a:moveTo>
                <a:lnTo>
                  <a:pt x="4125" y="12945"/>
                </a:lnTo>
                <a:lnTo>
                  <a:pt x="0" y="21600"/>
                </a:lnTo>
                <a:lnTo>
                  <a:pt x="21600" y="7769"/>
                </a:lnTo>
                <a:lnTo>
                  <a:pt x="17131" y="0"/>
                </a:lnTo>
                <a:close/>
              </a:path>
            </a:pathLst>
          </a:custGeom>
          <a:solidFill>
            <a:schemeClr val="bg1">
              <a:lumMod val="85000"/>
            </a:schemeClr>
          </a:solidFill>
          <a:ln w="12700" cap="flat">
            <a:noFill/>
            <a:miter lim="400000"/>
          </a:ln>
          <a:effectLst/>
        </p:spPr>
        <p:txBody>
          <a:bodyPr wrap="square" lIns="50800" tIns="50800" rIns="50800" bIns="50800" numCol="1" anchor="ctr">
            <a:noAutofit/>
          </a:bodyPr>
          <a:lstStyle/>
          <a:p>
            <a:pPr algn="ctr" defTabSz="12192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n-US" sz="1600" dirty="0">
              <a:solidFill>
                <a:prstClr val="white"/>
              </a:solidFill>
              <a:effectLst>
                <a:outerShdw blurRad="38100" dist="12700" dir="5400000" rotWithShape="0">
                  <a:srgbClr val="000000">
                    <a:alpha val="50000"/>
                  </a:srgbClr>
                </a:outerShdw>
              </a:effectLst>
              <a:latin typeface="微软雅黑" panose="020B0503020204020204" pitchFamily="34" charset="-122"/>
              <a:ea typeface="微软雅黑" panose="020B0503020204020204" pitchFamily="34" charset="-122"/>
              <a:cs typeface="Lato Light"/>
              <a:sym typeface="Gill Sans"/>
            </a:endParaRPr>
          </a:p>
        </p:txBody>
      </p:sp>
      <p:sp>
        <p:nvSpPr>
          <p:cNvPr id="15" name="Shape 5167"/>
          <p:cNvSpPr/>
          <p:nvPr/>
        </p:nvSpPr>
        <p:spPr>
          <a:xfrm>
            <a:off x="2099939" y="2729598"/>
            <a:ext cx="2615245" cy="1497889"/>
          </a:xfrm>
          <a:custGeom>
            <a:avLst/>
            <a:gdLst/>
            <a:ahLst/>
            <a:cxnLst>
              <a:cxn ang="0">
                <a:pos x="wd2" y="hd2"/>
              </a:cxn>
              <a:cxn ang="5400000">
                <a:pos x="wd2" y="hd2"/>
              </a:cxn>
              <a:cxn ang="10800000">
                <a:pos x="wd2" y="hd2"/>
              </a:cxn>
              <a:cxn ang="16200000">
                <a:pos x="wd2" y="hd2"/>
              </a:cxn>
            </a:cxnLst>
            <a:rect l="0" t="0" r="r" b="b"/>
            <a:pathLst>
              <a:path w="21600" h="21600" extrusionOk="0">
                <a:moveTo>
                  <a:pt x="19039" y="0"/>
                </a:moveTo>
                <a:lnTo>
                  <a:pt x="2561" y="13286"/>
                </a:lnTo>
                <a:lnTo>
                  <a:pt x="0" y="21600"/>
                </a:lnTo>
                <a:lnTo>
                  <a:pt x="21600" y="8314"/>
                </a:lnTo>
                <a:cubicBezTo>
                  <a:pt x="21600" y="8314"/>
                  <a:pt x="19039" y="0"/>
                  <a:pt x="19039" y="0"/>
                </a:cubicBezTo>
                <a:close/>
              </a:path>
            </a:pathLst>
          </a:custGeom>
          <a:solidFill>
            <a:schemeClr val="bg1">
              <a:lumMod val="85000"/>
            </a:schemeClr>
          </a:solidFill>
          <a:ln w="12700" cap="flat">
            <a:noFill/>
            <a:miter lim="400000"/>
          </a:ln>
          <a:effectLst/>
        </p:spPr>
        <p:txBody>
          <a:bodyPr wrap="square" lIns="50800" tIns="50800" rIns="50800" bIns="50800" numCol="1" anchor="ctr">
            <a:noAutofit/>
          </a:bodyPr>
          <a:lstStyle/>
          <a:p>
            <a:pPr algn="ctr" defTabSz="12192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n-US" sz="1600" dirty="0">
              <a:solidFill>
                <a:prstClr val="white"/>
              </a:solidFill>
              <a:effectLst>
                <a:outerShdw blurRad="38100" dist="12700" dir="5400000" rotWithShape="0">
                  <a:srgbClr val="000000">
                    <a:alpha val="50000"/>
                  </a:srgbClr>
                </a:outerShdw>
              </a:effectLst>
              <a:latin typeface="微软雅黑" panose="020B0503020204020204" pitchFamily="34" charset="-122"/>
              <a:ea typeface="微软雅黑" panose="020B0503020204020204" pitchFamily="34" charset="-122"/>
              <a:cs typeface="Lato Light"/>
              <a:sym typeface="Gill Sans"/>
            </a:endParaRPr>
          </a:p>
        </p:txBody>
      </p:sp>
      <p:sp>
        <p:nvSpPr>
          <p:cNvPr id="16" name="Shape 5168"/>
          <p:cNvSpPr/>
          <p:nvPr/>
        </p:nvSpPr>
        <p:spPr>
          <a:xfrm>
            <a:off x="1607419" y="3654532"/>
            <a:ext cx="3606415" cy="1497883"/>
          </a:xfrm>
          <a:custGeom>
            <a:avLst/>
            <a:gdLst/>
            <a:ahLst/>
            <a:cxnLst>
              <a:cxn ang="0">
                <a:pos x="wd2" y="hd2"/>
              </a:cxn>
              <a:cxn ang="5400000">
                <a:pos x="wd2" y="hd2"/>
              </a:cxn>
              <a:cxn ang="10800000">
                <a:pos x="wd2" y="hd2"/>
              </a:cxn>
              <a:cxn ang="16200000">
                <a:pos x="wd2" y="hd2"/>
              </a:cxn>
            </a:cxnLst>
            <a:rect l="0" t="0" r="r" b="b"/>
            <a:pathLst>
              <a:path w="21600" h="21600" extrusionOk="0">
                <a:moveTo>
                  <a:pt x="19743" y="0"/>
                </a:moveTo>
                <a:lnTo>
                  <a:pt x="1857" y="13286"/>
                </a:lnTo>
                <a:lnTo>
                  <a:pt x="0" y="21600"/>
                </a:lnTo>
                <a:lnTo>
                  <a:pt x="21600" y="8314"/>
                </a:lnTo>
                <a:cubicBezTo>
                  <a:pt x="21600" y="8314"/>
                  <a:pt x="19743" y="0"/>
                  <a:pt x="19743" y="0"/>
                </a:cubicBezTo>
                <a:close/>
              </a:path>
            </a:pathLst>
          </a:custGeom>
          <a:solidFill>
            <a:schemeClr val="bg1">
              <a:lumMod val="85000"/>
            </a:schemeClr>
          </a:solidFill>
          <a:ln w="12700" cap="flat">
            <a:noFill/>
            <a:miter lim="400000"/>
          </a:ln>
          <a:effectLst/>
        </p:spPr>
        <p:txBody>
          <a:bodyPr wrap="square" lIns="50800" tIns="50800" rIns="50800" bIns="50800" numCol="1" anchor="ctr">
            <a:noAutofit/>
          </a:bodyPr>
          <a:lstStyle/>
          <a:p>
            <a:pPr algn="ctr" defTabSz="12192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n-US" sz="1600" dirty="0">
              <a:solidFill>
                <a:prstClr val="white"/>
              </a:solidFill>
              <a:effectLst>
                <a:outerShdw blurRad="38100" dist="12700" dir="5400000" rotWithShape="0">
                  <a:srgbClr val="000000">
                    <a:alpha val="50000"/>
                  </a:srgbClr>
                </a:outerShdw>
              </a:effectLst>
              <a:latin typeface="微软雅黑" panose="020B0503020204020204" pitchFamily="34" charset="-122"/>
              <a:ea typeface="微软雅黑" panose="020B0503020204020204" pitchFamily="34" charset="-122"/>
              <a:cs typeface="Lato Light"/>
              <a:sym typeface="Gill Sans"/>
            </a:endParaRPr>
          </a:p>
        </p:txBody>
      </p:sp>
      <p:sp>
        <p:nvSpPr>
          <p:cNvPr id="17" name="Shape 5169"/>
          <p:cNvSpPr/>
          <p:nvPr/>
        </p:nvSpPr>
        <p:spPr>
          <a:xfrm>
            <a:off x="1103446" y="4579466"/>
            <a:ext cx="4597575" cy="1497876"/>
          </a:xfrm>
          <a:custGeom>
            <a:avLst/>
            <a:gdLst/>
            <a:ahLst/>
            <a:cxnLst>
              <a:cxn ang="0">
                <a:pos x="wd2" y="hd2"/>
              </a:cxn>
              <a:cxn ang="5400000">
                <a:pos x="wd2" y="hd2"/>
              </a:cxn>
              <a:cxn ang="10800000">
                <a:pos x="wd2" y="hd2"/>
              </a:cxn>
              <a:cxn ang="16200000">
                <a:pos x="wd2" y="hd2"/>
              </a:cxn>
            </a:cxnLst>
            <a:rect l="0" t="0" r="r" b="b"/>
            <a:pathLst>
              <a:path w="21600" h="21600" extrusionOk="0">
                <a:moveTo>
                  <a:pt x="1457" y="13286"/>
                </a:moveTo>
                <a:lnTo>
                  <a:pt x="0" y="21600"/>
                </a:lnTo>
                <a:lnTo>
                  <a:pt x="21600" y="8314"/>
                </a:lnTo>
                <a:lnTo>
                  <a:pt x="20143" y="0"/>
                </a:lnTo>
                <a:cubicBezTo>
                  <a:pt x="20143" y="0"/>
                  <a:pt x="1457" y="13286"/>
                  <a:pt x="1457" y="13286"/>
                </a:cubicBezTo>
                <a:close/>
              </a:path>
            </a:pathLst>
          </a:custGeom>
          <a:solidFill>
            <a:schemeClr val="bg1">
              <a:lumMod val="85000"/>
            </a:schemeClr>
          </a:solidFill>
          <a:ln w="12700" cap="flat">
            <a:noFill/>
            <a:miter lim="400000"/>
          </a:ln>
          <a:effectLst/>
        </p:spPr>
        <p:txBody>
          <a:bodyPr wrap="square" lIns="50800" tIns="50800" rIns="50800" bIns="50800" numCol="1" anchor="ctr">
            <a:noAutofit/>
          </a:bodyPr>
          <a:lstStyle/>
          <a:p>
            <a:pPr algn="ctr" defTabSz="12192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n-US" sz="1600" dirty="0">
              <a:solidFill>
                <a:prstClr val="white"/>
              </a:solidFill>
              <a:effectLst>
                <a:outerShdw blurRad="38100" dist="12700" dir="5400000" rotWithShape="0">
                  <a:srgbClr val="000000">
                    <a:alpha val="50000"/>
                  </a:srgbClr>
                </a:outerShdw>
              </a:effectLst>
              <a:latin typeface="微软雅黑" panose="020B0503020204020204" pitchFamily="34" charset="-122"/>
              <a:ea typeface="微软雅黑" panose="020B0503020204020204" pitchFamily="34" charset="-122"/>
              <a:cs typeface="Lato Light"/>
              <a:sym typeface="Gill Sans"/>
            </a:endParaRPr>
          </a:p>
        </p:txBody>
      </p:sp>
      <p:grpSp>
        <p:nvGrpSpPr>
          <p:cNvPr id="38" name="组合 37"/>
          <p:cNvGrpSpPr/>
          <p:nvPr/>
        </p:nvGrpSpPr>
        <p:grpSpPr>
          <a:xfrm>
            <a:off x="3084981" y="1477975"/>
            <a:ext cx="1143841" cy="980623"/>
            <a:chOff x="2313735" y="1108481"/>
            <a:chExt cx="857881" cy="735467"/>
          </a:xfrm>
        </p:grpSpPr>
        <p:sp>
          <p:nvSpPr>
            <p:cNvPr id="4" name="Shape 5171"/>
            <p:cNvSpPr/>
            <p:nvPr/>
          </p:nvSpPr>
          <p:spPr>
            <a:xfrm>
              <a:off x="2313735" y="1108481"/>
              <a:ext cx="849654" cy="68705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1"/>
            </a:solidFill>
            <a:ln w="12700" cap="flat">
              <a:noFill/>
              <a:miter lim="400000"/>
            </a:ln>
            <a:effectLst/>
          </p:spPr>
          <p:txBody>
            <a:bodyPr wrap="square" lIns="0" tIns="0" rIns="0" bIns="0" numCol="1" anchor="t">
              <a:noAutofit/>
            </a:bodyPr>
            <a:lstStyle/>
            <a:p>
              <a:pPr algn="ctr" defTabSz="1219200">
                <a:defRPr>
                  <a:solidFill>
                    <a:srgbClr val="4C4C4C"/>
                  </a:solidFill>
                </a:defRPr>
              </a:pPr>
              <a:endParaRPr lang="en-US" sz="1600" dirty="0">
                <a:solidFill>
                  <a:prstClr val="white"/>
                </a:solidFill>
                <a:latin typeface="微软雅黑" panose="020B0503020204020204" pitchFamily="34" charset="-122"/>
                <a:ea typeface="微软雅黑" panose="020B0503020204020204" pitchFamily="34" charset="-122"/>
                <a:cs typeface="Lato Light"/>
              </a:endParaRPr>
            </a:p>
          </p:txBody>
        </p:sp>
        <p:sp>
          <p:nvSpPr>
            <p:cNvPr id="9" name="Shape 5176"/>
            <p:cNvSpPr/>
            <p:nvPr/>
          </p:nvSpPr>
          <p:spPr>
            <a:xfrm>
              <a:off x="2329102" y="1491630"/>
              <a:ext cx="842514" cy="352318"/>
            </a:xfrm>
            <a:prstGeom prst="rect">
              <a:avLst/>
            </a:prstGeom>
            <a:noFill/>
            <a:ln w="12700" cap="flat">
              <a:noFill/>
              <a:miter lim="400000"/>
            </a:ln>
            <a:effec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defTabSz="779145"/>
              <a:r>
                <a:rPr lang="zh-CN" altLang="en-US" sz="1600" b="1" dirty="0">
                  <a:solidFill>
                    <a:prstClr val="white"/>
                  </a:solidFill>
                  <a:latin typeface="微软雅黑" panose="020B0503020204020204" pitchFamily="34" charset="-122"/>
                  <a:ea typeface="微软雅黑" panose="020B0503020204020204" pitchFamily="34" charset="-122"/>
                </a:rPr>
                <a:t>输入文本</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grpSp>
      <p:grpSp>
        <p:nvGrpSpPr>
          <p:cNvPr id="37" name="组合 36"/>
          <p:cNvGrpSpPr/>
          <p:nvPr/>
        </p:nvGrpSpPr>
        <p:grpSpPr>
          <a:xfrm>
            <a:off x="2592459" y="2729598"/>
            <a:ext cx="2119660" cy="576548"/>
            <a:chOff x="1944344" y="2047198"/>
            <a:chExt cx="1589745" cy="432411"/>
          </a:xfrm>
        </p:grpSpPr>
        <p:sp>
          <p:nvSpPr>
            <p:cNvPr id="6" name="Shape 5173"/>
            <p:cNvSpPr/>
            <p:nvPr/>
          </p:nvSpPr>
          <p:spPr>
            <a:xfrm>
              <a:off x="1944344" y="2047198"/>
              <a:ext cx="1589745" cy="432411"/>
            </a:xfrm>
            <a:custGeom>
              <a:avLst/>
              <a:gdLst/>
              <a:ahLst/>
              <a:cxnLst>
                <a:cxn ang="0">
                  <a:pos x="wd2" y="hd2"/>
                </a:cxn>
                <a:cxn ang="5400000">
                  <a:pos x="wd2" y="hd2"/>
                </a:cxn>
                <a:cxn ang="10800000">
                  <a:pos x="wd2" y="hd2"/>
                </a:cxn>
                <a:cxn ang="16200000">
                  <a:pos x="wd2" y="hd2"/>
                </a:cxn>
              </a:cxnLst>
              <a:rect l="0" t="0" r="r" b="b"/>
              <a:pathLst>
                <a:path w="21600" h="21600" extrusionOk="0">
                  <a:moveTo>
                    <a:pt x="3160" y="0"/>
                  </a:moveTo>
                  <a:lnTo>
                    <a:pt x="0" y="21600"/>
                  </a:lnTo>
                  <a:lnTo>
                    <a:pt x="21600" y="21600"/>
                  </a:lnTo>
                  <a:lnTo>
                    <a:pt x="18440" y="0"/>
                  </a:lnTo>
                  <a:cubicBezTo>
                    <a:pt x="18440" y="0"/>
                    <a:pt x="3160" y="0"/>
                    <a:pt x="3160" y="0"/>
                  </a:cubicBezTo>
                  <a:close/>
                </a:path>
              </a:pathLst>
            </a:custGeom>
            <a:solidFill>
              <a:schemeClr val="accent1"/>
            </a:solidFill>
            <a:ln w="12700" cap="flat">
              <a:noFill/>
              <a:miter lim="400000"/>
            </a:ln>
            <a:effectLst/>
          </p:spPr>
          <p:txBody>
            <a:bodyPr wrap="square" lIns="50800" tIns="50800" rIns="50800" bIns="50800" numCol="1" anchor="ctr">
              <a:noAutofit/>
            </a:bodyPr>
            <a:lstStyle/>
            <a:p>
              <a:pPr algn="ctr" defTabSz="1219200">
                <a:defRPr>
                  <a:solidFill>
                    <a:srgbClr val="4C4C4C"/>
                  </a:solidFill>
                </a:defRPr>
              </a:pPr>
              <a:endParaRPr lang="en-US" sz="1600" dirty="0">
                <a:solidFill>
                  <a:prstClr val="white"/>
                </a:solidFill>
                <a:latin typeface="微软雅黑" panose="020B0503020204020204" pitchFamily="34" charset="-122"/>
                <a:ea typeface="微软雅黑" panose="020B0503020204020204" pitchFamily="34" charset="-122"/>
                <a:cs typeface="Lato Light"/>
              </a:endParaRPr>
            </a:p>
          </p:txBody>
        </p:sp>
        <p:sp>
          <p:nvSpPr>
            <p:cNvPr id="10" name="Shape 5177"/>
            <p:cNvSpPr/>
            <p:nvPr/>
          </p:nvSpPr>
          <p:spPr>
            <a:xfrm>
              <a:off x="2191740" y="2087244"/>
              <a:ext cx="1099552" cy="352318"/>
            </a:xfrm>
            <a:prstGeom prst="rect">
              <a:avLst/>
            </a:prstGeom>
            <a:noFill/>
            <a:ln w="12700" cap="flat">
              <a:noFill/>
              <a:miter lim="400000"/>
            </a:ln>
            <a:effec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defTabSz="779145"/>
              <a:r>
                <a:rPr lang="zh-CN" altLang="en-US" sz="1600" b="1" dirty="0">
                  <a:solidFill>
                    <a:prstClr val="white"/>
                  </a:solidFill>
                  <a:latin typeface="微软雅黑" panose="020B0503020204020204" pitchFamily="34" charset="-122"/>
                  <a:ea typeface="微软雅黑" panose="020B0503020204020204" pitchFamily="34" charset="-122"/>
                </a:rPr>
                <a:t>点击输入文本</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grpSp>
      <p:grpSp>
        <p:nvGrpSpPr>
          <p:cNvPr id="36" name="组合 35"/>
          <p:cNvGrpSpPr/>
          <p:nvPr/>
        </p:nvGrpSpPr>
        <p:grpSpPr>
          <a:xfrm>
            <a:off x="2099941" y="3654531"/>
            <a:ext cx="3110828" cy="576549"/>
            <a:chOff x="1574955" y="2740898"/>
            <a:chExt cx="2333121" cy="432412"/>
          </a:xfrm>
        </p:grpSpPr>
        <p:sp>
          <p:nvSpPr>
            <p:cNvPr id="5" name="Shape 5172"/>
            <p:cNvSpPr/>
            <p:nvPr/>
          </p:nvSpPr>
          <p:spPr>
            <a:xfrm>
              <a:off x="1574955" y="2740898"/>
              <a:ext cx="2333121" cy="432412"/>
            </a:xfrm>
            <a:custGeom>
              <a:avLst/>
              <a:gdLst/>
              <a:ahLst/>
              <a:cxnLst>
                <a:cxn ang="0">
                  <a:pos x="wd2" y="hd2"/>
                </a:cxn>
                <a:cxn ang="5400000">
                  <a:pos x="wd2" y="hd2"/>
                </a:cxn>
                <a:cxn ang="10800000">
                  <a:pos x="wd2" y="hd2"/>
                </a:cxn>
                <a:cxn ang="16200000">
                  <a:pos x="wd2" y="hd2"/>
                </a:cxn>
              </a:cxnLst>
              <a:rect l="0" t="0" r="r" b="b"/>
              <a:pathLst>
                <a:path w="21600" h="21600" extrusionOk="0">
                  <a:moveTo>
                    <a:pt x="2153" y="0"/>
                  </a:moveTo>
                  <a:lnTo>
                    <a:pt x="0" y="21600"/>
                  </a:lnTo>
                  <a:lnTo>
                    <a:pt x="21600" y="21600"/>
                  </a:lnTo>
                  <a:lnTo>
                    <a:pt x="19447" y="0"/>
                  </a:lnTo>
                  <a:cubicBezTo>
                    <a:pt x="19447" y="0"/>
                    <a:pt x="2153" y="0"/>
                    <a:pt x="2153" y="0"/>
                  </a:cubicBezTo>
                  <a:close/>
                </a:path>
              </a:pathLst>
            </a:custGeom>
            <a:solidFill>
              <a:schemeClr val="accent1"/>
            </a:solidFill>
            <a:ln w="12700" cap="flat">
              <a:noFill/>
              <a:miter lim="400000"/>
            </a:ln>
            <a:effectLst/>
          </p:spPr>
          <p:txBody>
            <a:bodyPr wrap="square" lIns="50800" tIns="50800" rIns="50800" bIns="50800" numCol="1" anchor="ctr">
              <a:noAutofit/>
            </a:bodyPr>
            <a:lstStyle/>
            <a:p>
              <a:pPr algn="ctr" defTabSz="1219200">
                <a:defRPr>
                  <a:solidFill>
                    <a:srgbClr val="4C4C4C"/>
                  </a:solidFill>
                </a:defRPr>
              </a:pPr>
              <a:endParaRPr lang="en-US" sz="1600" dirty="0">
                <a:solidFill>
                  <a:prstClr val="white"/>
                </a:solidFill>
                <a:latin typeface="微软雅黑" panose="020B0503020204020204" pitchFamily="34" charset="-122"/>
                <a:ea typeface="微软雅黑" panose="020B0503020204020204" pitchFamily="34" charset="-122"/>
                <a:cs typeface="Lato Light"/>
              </a:endParaRPr>
            </a:p>
          </p:txBody>
        </p:sp>
        <p:sp>
          <p:nvSpPr>
            <p:cNvPr id="11" name="Shape 5178"/>
            <p:cNvSpPr/>
            <p:nvPr/>
          </p:nvSpPr>
          <p:spPr>
            <a:xfrm>
              <a:off x="1815028" y="2780945"/>
              <a:ext cx="1849246" cy="352318"/>
            </a:xfrm>
            <a:prstGeom prst="rect">
              <a:avLst/>
            </a:prstGeom>
            <a:noFill/>
            <a:ln w="12700" cap="flat">
              <a:noFill/>
              <a:miter lim="400000"/>
            </a:ln>
            <a:effec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defTabSz="779145"/>
              <a:r>
                <a:rPr lang="zh-CN" altLang="en-US" sz="1600" b="1" dirty="0">
                  <a:solidFill>
                    <a:prstClr val="white"/>
                  </a:solidFill>
                  <a:latin typeface="微软雅黑" panose="020B0503020204020204" pitchFamily="34" charset="-122"/>
                  <a:ea typeface="微软雅黑" panose="020B0503020204020204" pitchFamily="34" charset="-122"/>
                </a:rPr>
                <a:t>点击输入标题文本</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grpSp>
      <p:grpSp>
        <p:nvGrpSpPr>
          <p:cNvPr id="35" name="组合 34"/>
          <p:cNvGrpSpPr/>
          <p:nvPr/>
        </p:nvGrpSpPr>
        <p:grpSpPr>
          <a:xfrm>
            <a:off x="1607420" y="4579465"/>
            <a:ext cx="4101987" cy="576543"/>
            <a:chOff x="1205565" y="3434598"/>
            <a:chExt cx="3076490" cy="432407"/>
          </a:xfrm>
        </p:grpSpPr>
        <p:sp>
          <p:nvSpPr>
            <p:cNvPr id="7" name="Shape 5174"/>
            <p:cNvSpPr/>
            <p:nvPr/>
          </p:nvSpPr>
          <p:spPr>
            <a:xfrm>
              <a:off x="1205565" y="3434598"/>
              <a:ext cx="3076490" cy="43240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9967" y="0"/>
                  </a:lnTo>
                  <a:lnTo>
                    <a:pt x="1633" y="0"/>
                  </a:lnTo>
                  <a:lnTo>
                    <a:pt x="0" y="21600"/>
                  </a:lnTo>
                  <a:cubicBezTo>
                    <a:pt x="0" y="21600"/>
                    <a:pt x="21600" y="21600"/>
                    <a:pt x="21600" y="21600"/>
                  </a:cubicBezTo>
                  <a:close/>
                </a:path>
              </a:pathLst>
            </a:custGeom>
            <a:solidFill>
              <a:schemeClr val="accent1"/>
            </a:solidFill>
            <a:ln w="12700" cap="flat">
              <a:noFill/>
              <a:miter lim="400000"/>
            </a:ln>
            <a:effectLst/>
          </p:spPr>
          <p:txBody>
            <a:bodyPr wrap="square" lIns="50800" tIns="50800" rIns="50800" bIns="50800" numCol="1" anchor="ctr">
              <a:noAutofit/>
            </a:bodyPr>
            <a:lstStyle/>
            <a:p>
              <a:pPr algn="ctr" defTabSz="1219200">
                <a:defRPr>
                  <a:solidFill>
                    <a:srgbClr val="4C4C4C"/>
                  </a:solidFill>
                </a:defRPr>
              </a:pPr>
              <a:endParaRPr lang="en-US" sz="1600" dirty="0">
                <a:solidFill>
                  <a:prstClr val="white"/>
                </a:solidFill>
                <a:latin typeface="微软雅黑" panose="020B0503020204020204" pitchFamily="34" charset="-122"/>
                <a:ea typeface="微软雅黑" panose="020B0503020204020204" pitchFamily="34" charset="-122"/>
                <a:cs typeface="Lato Light"/>
              </a:endParaRPr>
            </a:p>
          </p:txBody>
        </p:sp>
        <p:sp>
          <p:nvSpPr>
            <p:cNvPr id="12" name="Shape 5179"/>
            <p:cNvSpPr/>
            <p:nvPr/>
          </p:nvSpPr>
          <p:spPr>
            <a:xfrm>
              <a:off x="1422332" y="3474643"/>
              <a:ext cx="2634639" cy="352318"/>
            </a:xfrm>
            <a:prstGeom prst="rect">
              <a:avLst/>
            </a:prstGeom>
            <a:noFill/>
            <a:ln w="12700" cap="flat">
              <a:noFill/>
              <a:miter lim="400000"/>
            </a:ln>
            <a:effec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defTabSz="779145"/>
              <a:r>
                <a:rPr lang="zh-CN" altLang="en-US" sz="1600" b="1" dirty="0">
                  <a:solidFill>
                    <a:prstClr val="white"/>
                  </a:solidFill>
                  <a:latin typeface="微软雅黑" panose="020B0503020204020204" pitchFamily="34" charset="-122"/>
                  <a:ea typeface="微软雅黑" panose="020B0503020204020204" pitchFamily="34" charset="-122"/>
                </a:rPr>
                <a:t>点击输入标题文本</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grpSp>
      <p:grpSp>
        <p:nvGrpSpPr>
          <p:cNvPr id="33" name="组合 32"/>
          <p:cNvGrpSpPr/>
          <p:nvPr/>
        </p:nvGrpSpPr>
        <p:grpSpPr>
          <a:xfrm>
            <a:off x="1103447" y="5491554"/>
            <a:ext cx="5093160" cy="576543"/>
            <a:chOff x="827585" y="4118665"/>
            <a:chExt cx="3819870" cy="432407"/>
          </a:xfrm>
        </p:grpSpPr>
        <p:sp>
          <p:nvSpPr>
            <p:cNvPr id="8" name="Shape 5175"/>
            <p:cNvSpPr/>
            <p:nvPr/>
          </p:nvSpPr>
          <p:spPr>
            <a:xfrm>
              <a:off x="827585" y="4118665"/>
              <a:ext cx="3819870" cy="432407"/>
            </a:xfrm>
            <a:custGeom>
              <a:avLst/>
              <a:gdLst/>
              <a:ahLst/>
              <a:cxnLst>
                <a:cxn ang="0">
                  <a:pos x="wd2" y="hd2"/>
                </a:cxn>
                <a:cxn ang="5400000">
                  <a:pos x="wd2" y="hd2"/>
                </a:cxn>
                <a:cxn ang="10800000">
                  <a:pos x="wd2" y="hd2"/>
                </a:cxn>
                <a:cxn ang="16200000">
                  <a:pos x="wd2" y="hd2"/>
                </a:cxn>
              </a:cxnLst>
              <a:rect l="0" t="0" r="r" b="b"/>
              <a:pathLst>
                <a:path w="21600" h="21600" extrusionOk="0">
                  <a:moveTo>
                    <a:pt x="1315" y="0"/>
                  </a:moveTo>
                  <a:lnTo>
                    <a:pt x="0" y="21600"/>
                  </a:lnTo>
                  <a:lnTo>
                    <a:pt x="21600" y="21600"/>
                  </a:lnTo>
                  <a:lnTo>
                    <a:pt x="20285" y="0"/>
                  </a:lnTo>
                  <a:cubicBezTo>
                    <a:pt x="20285" y="0"/>
                    <a:pt x="1315" y="0"/>
                    <a:pt x="1315" y="0"/>
                  </a:cubicBezTo>
                  <a:close/>
                </a:path>
              </a:pathLst>
            </a:custGeom>
            <a:solidFill>
              <a:schemeClr val="accent1"/>
            </a:solidFill>
            <a:ln w="12700" cap="flat">
              <a:noFill/>
              <a:miter lim="400000"/>
            </a:ln>
            <a:effectLst/>
          </p:spPr>
          <p:txBody>
            <a:bodyPr wrap="square" lIns="50800" tIns="50800" rIns="50800" bIns="50800" numCol="1" anchor="ctr">
              <a:noAutofit/>
            </a:bodyPr>
            <a:lstStyle/>
            <a:p>
              <a:pPr algn="ctr" defTabSz="1219200">
                <a:defRPr>
                  <a:solidFill>
                    <a:srgbClr val="4C4C4C"/>
                  </a:solidFill>
                </a:defRPr>
              </a:pPr>
              <a:endParaRPr lang="en-US" sz="1600" dirty="0">
                <a:solidFill>
                  <a:prstClr val="white"/>
                </a:solidFill>
                <a:latin typeface="微软雅黑" panose="020B0503020204020204" pitchFamily="34" charset="-122"/>
                <a:ea typeface="微软雅黑" panose="020B0503020204020204" pitchFamily="34" charset="-122"/>
                <a:cs typeface="Lato Light"/>
              </a:endParaRPr>
            </a:p>
          </p:txBody>
        </p:sp>
        <p:sp>
          <p:nvSpPr>
            <p:cNvPr id="13" name="Shape 5180"/>
            <p:cNvSpPr/>
            <p:nvPr/>
          </p:nvSpPr>
          <p:spPr>
            <a:xfrm>
              <a:off x="1072475" y="4158709"/>
              <a:ext cx="3334354" cy="352318"/>
            </a:xfrm>
            <a:prstGeom prst="rect">
              <a:avLst/>
            </a:prstGeom>
            <a:noFill/>
            <a:ln w="12700" cap="flat">
              <a:noFill/>
              <a:miter lim="400000"/>
            </a:ln>
            <a:effec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defTabSz="779145"/>
              <a:r>
                <a:rPr lang="zh-CN" altLang="en-US" sz="1600" b="1" dirty="0">
                  <a:solidFill>
                    <a:prstClr val="white"/>
                  </a:solidFill>
                  <a:latin typeface="微软雅黑" panose="020B0503020204020204" pitchFamily="34" charset="-122"/>
                  <a:ea typeface="微软雅黑" panose="020B0503020204020204" pitchFamily="34" charset="-122"/>
                </a:rPr>
                <a:t>点击输入标题文本</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grpSp>
      <p:sp>
        <p:nvSpPr>
          <p:cNvPr id="18" name="Round Same Side Corner Rectangle 67"/>
          <p:cNvSpPr/>
          <p:nvPr/>
        </p:nvSpPr>
        <p:spPr>
          <a:xfrm rot="10800000" flipH="1">
            <a:off x="6788284" y="1495892"/>
            <a:ext cx="66537" cy="685392"/>
          </a:xfrm>
          <a:prstGeom prst="round2SameRect">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9709" tIns="54855" rIns="109709" bIns="54855" rtlCol="0" anchor="ctr"/>
          <a:lstStyle/>
          <a:p>
            <a:pPr algn="ctr" defTabSz="1219200"/>
            <a:endParaRPr lang="bg-BG" sz="2400" dirty="0">
              <a:solidFill>
                <a:prstClr val="white"/>
              </a:solidFill>
              <a:latin typeface="Calibri Light"/>
              <a:ea typeface="微软雅黑 Light"/>
            </a:endParaRPr>
          </a:p>
        </p:txBody>
      </p:sp>
      <p:sp>
        <p:nvSpPr>
          <p:cNvPr id="19" name="Round Same Side Corner Rectangle 68"/>
          <p:cNvSpPr/>
          <p:nvPr/>
        </p:nvSpPr>
        <p:spPr>
          <a:xfrm rot="10800000" flipH="1">
            <a:off x="6786097" y="2537612"/>
            <a:ext cx="66537" cy="685392"/>
          </a:xfrm>
          <a:prstGeom prst="round2SameRect">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9709" tIns="54855" rIns="109709" bIns="54855" rtlCol="0" anchor="ctr"/>
          <a:lstStyle/>
          <a:p>
            <a:pPr algn="ctr" defTabSz="1219200"/>
            <a:endParaRPr lang="bg-BG" sz="2400" dirty="0">
              <a:solidFill>
                <a:prstClr val="white"/>
              </a:solidFill>
              <a:latin typeface="Calibri Light"/>
              <a:ea typeface="微软雅黑 Light"/>
            </a:endParaRPr>
          </a:p>
        </p:txBody>
      </p:sp>
      <p:sp>
        <p:nvSpPr>
          <p:cNvPr id="20" name="Round Same Side Corner Rectangle 69"/>
          <p:cNvSpPr/>
          <p:nvPr/>
        </p:nvSpPr>
        <p:spPr>
          <a:xfrm rot="10800000" flipH="1">
            <a:off x="6788284" y="3484455"/>
            <a:ext cx="66537" cy="685392"/>
          </a:xfrm>
          <a:prstGeom prst="round2SameRect">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9709" tIns="54855" rIns="109709" bIns="54855" rtlCol="0" anchor="ctr"/>
          <a:lstStyle/>
          <a:p>
            <a:pPr algn="ctr" defTabSz="1219200"/>
            <a:endParaRPr lang="bg-BG" sz="2400" dirty="0">
              <a:solidFill>
                <a:prstClr val="white"/>
              </a:solidFill>
              <a:latin typeface="Calibri Light"/>
              <a:ea typeface="微软雅黑 Light"/>
            </a:endParaRPr>
          </a:p>
        </p:txBody>
      </p:sp>
      <p:grpSp>
        <p:nvGrpSpPr>
          <p:cNvPr id="39" name="组合 38"/>
          <p:cNvGrpSpPr/>
          <p:nvPr/>
        </p:nvGrpSpPr>
        <p:grpSpPr>
          <a:xfrm>
            <a:off x="6971350" y="1479027"/>
            <a:ext cx="3829173" cy="776151"/>
            <a:chOff x="5228512" y="1109269"/>
            <a:chExt cx="2871880" cy="582113"/>
          </a:xfrm>
        </p:grpSpPr>
        <p:sp>
          <p:nvSpPr>
            <p:cNvPr id="21" name="TextBox 20"/>
            <p:cNvSpPr txBox="1"/>
            <p:nvPr/>
          </p:nvSpPr>
          <p:spPr>
            <a:xfrm>
              <a:off x="5228512" y="1303102"/>
              <a:ext cx="2871880" cy="388280"/>
            </a:xfrm>
            <a:prstGeom prst="rect">
              <a:avLst/>
            </a:prstGeom>
            <a:noFill/>
          </p:spPr>
          <p:txBody>
            <a:bodyPr wrap="square" lIns="45720" tIns="22860" rIns="45720" bIns="22860" rtlCol="0">
              <a:spAutoFit/>
            </a:bodyPr>
            <a:lstStyle/>
            <a:p>
              <a:pPr algn="just" defTabSz="1219200">
                <a:lnSpc>
                  <a:spcPct val="120000"/>
                </a:lnSpc>
              </a:pPr>
              <a:r>
                <a:rPr lang="zh-CN" altLang="en-US" sz="1335" dirty="0">
                  <a:solidFill>
                    <a:prstClr val="black">
                      <a:lumMod val="75000"/>
                      <a:lumOff val="25000"/>
                    </a:prst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335"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22" name="Rectangle 71"/>
            <p:cNvSpPr/>
            <p:nvPr/>
          </p:nvSpPr>
          <p:spPr>
            <a:xfrm>
              <a:off x="5228513" y="1109269"/>
              <a:ext cx="1300356" cy="219291"/>
            </a:xfrm>
            <a:prstGeom prst="rect">
              <a:avLst/>
            </a:prstGeom>
          </p:spPr>
          <p:txBody>
            <a:bodyPr wrap="none" lIns="45720" tIns="22860" rIns="45720" bIns="22860">
              <a:spAutoFit/>
            </a:bodyPr>
            <a:lstStyle/>
            <a:p>
              <a:pPr defTabSz="1219200"/>
              <a:r>
                <a:rPr lang="zh-CN" altLang="en-US" sz="1600" b="1" dirty="0">
                  <a:solidFill>
                    <a:prstClr val="black">
                      <a:lumMod val="75000"/>
                      <a:lumOff val="25000"/>
                    </a:prstClr>
                  </a:solidFill>
                  <a:latin typeface="微软雅黑" panose="020B0503020204020204" pitchFamily="34" charset="-122"/>
                  <a:ea typeface="微软雅黑" panose="020B0503020204020204" pitchFamily="34" charset="-122"/>
                </a:rPr>
                <a:t>点击输入标题文本</a:t>
              </a:r>
              <a:endParaRPr lang="zh-CN" altLang="en-US" sz="1600" b="1" dirty="0">
                <a:solidFill>
                  <a:prstClr val="black">
                    <a:lumMod val="75000"/>
                    <a:lumOff val="25000"/>
                  </a:prstClr>
                </a:solidFill>
                <a:latin typeface="微软雅黑" panose="020B0503020204020204" pitchFamily="34" charset="-122"/>
                <a:ea typeface="微软雅黑" panose="020B0503020204020204" pitchFamily="34" charset="-122"/>
              </a:endParaRPr>
            </a:p>
          </p:txBody>
        </p:sp>
      </p:grpSp>
      <p:grpSp>
        <p:nvGrpSpPr>
          <p:cNvPr id="40" name="组合 39"/>
          <p:cNvGrpSpPr/>
          <p:nvPr/>
        </p:nvGrpSpPr>
        <p:grpSpPr>
          <a:xfrm>
            <a:off x="6971350" y="2492239"/>
            <a:ext cx="3829173" cy="776148"/>
            <a:chOff x="5228512" y="1869180"/>
            <a:chExt cx="2871880" cy="582111"/>
          </a:xfrm>
        </p:grpSpPr>
        <p:sp>
          <p:nvSpPr>
            <p:cNvPr id="23" name="TextBox 22"/>
            <p:cNvSpPr txBox="1"/>
            <p:nvPr/>
          </p:nvSpPr>
          <p:spPr>
            <a:xfrm>
              <a:off x="5228512" y="2063012"/>
              <a:ext cx="2871880" cy="388279"/>
            </a:xfrm>
            <a:prstGeom prst="rect">
              <a:avLst/>
            </a:prstGeom>
            <a:noFill/>
          </p:spPr>
          <p:txBody>
            <a:bodyPr wrap="square" lIns="45720" tIns="22860" rIns="45720" bIns="22860" rtlCol="0">
              <a:spAutoFit/>
            </a:bodyPr>
            <a:lstStyle/>
            <a:p>
              <a:pPr algn="just" defTabSz="1219200">
                <a:lnSpc>
                  <a:spcPct val="120000"/>
                </a:lnSpc>
              </a:pPr>
              <a:r>
                <a:rPr lang="zh-CN" altLang="en-US" sz="1335" dirty="0">
                  <a:solidFill>
                    <a:prstClr val="black">
                      <a:lumMod val="75000"/>
                      <a:lumOff val="25000"/>
                    </a:prst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335"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24" name="Rectangle 73"/>
            <p:cNvSpPr/>
            <p:nvPr/>
          </p:nvSpPr>
          <p:spPr>
            <a:xfrm>
              <a:off x="5228513" y="1869180"/>
              <a:ext cx="1300356" cy="219291"/>
            </a:xfrm>
            <a:prstGeom prst="rect">
              <a:avLst/>
            </a:prstGeom>
          </p:spPr>
          <p:txBody>
            <a:bodyPr wrap="none" lIns="45720" tIns="22860" rIns="45720" bIns="22860">
              <a:spAutoFit/>
            </a:bodyPr>
            <a:lstStyle/>
            <a:p>
              <a:pPr defTabSz="1219200"/>
              <a:r>
                <a:rPr lang="zh-CN" altLang="en-US" sz="1600" b="1" dirty="0">
                  <a:solidFill>
                    <a:prstClr val="black">
                      <a:lumMod val="75000"/>
                      <a:lumOff val="25000"/>
                    </a:prstClr>
                  </a:solidFill>
                  <a:latin typeface="微软雅黑" panose="020B0503020204020204" pitchFamily="34" charset="-122"/>
                  <a:ea typeface="微软雅黑" panose="020B0503020204020204" pitchFamily="34" charset="-122"/>
                </a:rPr>
                <a:t>点击输入标题文本</a:t>
              </a:r>
              <a:endParaRPr lang="zh-CN" altLang="en-US" sz="1600" b="1" dirty="0">
                <a:solidFill>
                  <a:prstClr val="black">
                    <a:lumMod val="75000"/>
                    <a:lumOff val="25000"/>
                  </a:prstClr>
                </a:solidFill>
                <a:latin typeface="微软雅黑" panose="020B0503020204020204" pitchFamily="34" charset="-122"/>
                <a:ea typeface="微软雅黑" panose="020B0503020204020204" pitchFamily="34" charset="-122"/>
              </a:endParaRPr>
            </a:p>
          </p:txBody>
        </p:sp>
      </p:grpSp>
      <p:grpSp>
        <p:nvGrpSpPr>
          <p:cNvPr id="41" name="组合 40"/>
          <p:cNvGrpSpPr/>
          <p:nvPr/>
        </p:nvGrpSpPr>
        <p:grpSpPr>
          <a:xfrm>
            <a:off x="6971350" y="3505457"/>
            <a:ext cx="3829173" cy="776151"/>
            <a:chOff x="5228512" y="2629091"/>
            <a:chExt cx="2871880" cy="582113"/>
          </a:xfrm>
        </p:grpSpPr>
        <p:sp>
          <p:nvSpPr>
            <p:cNvPr id="25" name="TextBox 24"/>
            <p:cNvSpPr txBox="1"/>
            <p:nvPr/>
          </p:nvSpPr>
          <p:spPr>
            <a:xfrm>
              <a:off x="5228512" y="2822924"/>
              <a:ext cx="2871880" cy="388280"/>
            </a:xfrm>
            <a:prstGeom prst="rect">
              <a:avLst/>
            </a:prstGeom>
            <a:noFill/>
          </p:spPr>
          <p:txBody>
            <a:bodyPr wrap="square" lIns="45720" tIns="22860" rIns="45720" bIns="22860" rtlCol="0">
              <a:spAutoFit/>
            </a:bodyPr>
            <a:lstStyle/>
            <a:p>
              <a:pPr algn="just" defTabSz="1219200">
                <a:lnSpc>
                  <a:spcPct val="120000"/>
                </a:lnSpc>
              </a:pPr>
              <a:r>
                <a:rPr lang="zh-CN" altLang="en-US" sz="1335" dirty="0">
                  <a:solidFill>
                    <a:prstClr val="black">
                      <a:lumMod val="75000"/>
                      <a:lumOff val="25000"/>
                    </a:prst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335"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26" name="Rectangle 75"/>
            <p:cNvSpPr/>
            <p:nvPr/>
          </p:nvSpPr>
          <p:spPr>
            <a:xfrm>
              <a:off x="5228513" y="2629091"/>
              <a:ext cx="1300356" cy="219291"/>
            </a:xfrm>
            <a:prstGeom prst="rect">
              <a:avLst/>
            </a:prstGeom>
          </p:spPr>
          <p:txBody>
            <a:bodyPr wrap="none" lIns="45720" tIns="22860" rIns="45720" bIns="22860">
              <a:spAutoFit/>
            </a:bodyPr>
            <a:lstStyle/>
            <a:p>
              <a:pPr defTabSz="1219200"/>
              <a:r>
                <a:rPr lang="zh-CN" altLang="en-US" sz="1600" b="1" dirty="0">
                  <a:solidFill>
                    <a:prstClr val="black">
                      <a:lumMod val="75000"/>
                      <a:lumOff val="25000"/>
                    </a:prstClr>
                  </a:solidFill>
                  <a:latin typeface="微软雅黑" panose="020B0503020204020204" pitchFamily="34" charset="-122"/>
                  <a:ea typeface="微软雅黑" panose="020B0503020204020204" pitchFamily="34" charset="-122"/>
                </a:rPr>
                <a:t>点击输入标题文本</a:t>
              </a:r>
              <a:endParaRPr lang="zh-CN" altLang="en-US" sz="1600" b="1" dirty="0">
                <a:solidFill>
                  <a:prstClr val="black">
                    <a:lumMod val="75000"/>
                    <a:lumOff val="25000"/>
                  </a:prstClr>
                </a:solidFill>
                <a:latin typeface="微软雅黑" panose="020B0503020204020204" pitchFamily="34" charset="-122"/>
                <a:ea typeface="微软雅黑" panose="020B0503020204020204" pitchFamily="34" charset="-122"/>
              </a:endParaRPr>
            </a:p>
          </p:txBody>
        </p:sp>
      </p:grpSp>
      <p:sp>
        <p:nvSpPr>
          <p:cNvPr id="27" name="Round Same Side Corner Rectangle 76"/>
          <p:cNvSpPr/>
          <p:nvPr/>
        </p:nvSpPr>
        <p:spPr>
          <a:xfrm rot="10800000" flipH="1">
            <a:off x="6786097" y="4445105"/>
            <a:ext cx="66537" cy="685392"/>
          </a:xfrm>
          <a:prstGeom prst="round2SameRect">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9709" tIns="54855" rIns="109709" bIns="54855" rtlCol="0" anchor="ctr"/>
          <a:lstStyle/>
          <a:p>
            <a:pPr algn="ctr" defTabSz="1219200"/>
            <a:endParaRPr lang="bg-BG" sz="2400" dirty="0">
              <a:solidFill>
                <a:prstClr val="white"/>
              </a:solidFill>
              <a:latin typeface="Calibri Light"/>
              <a:ea typeface="微软雅黑 Light"/>
            </a:endParaRPr>
          </a:p>
        </p:txBody>
      </p:sp>
      <p:sp>
        <p:nvSpPr>
          <p:cNvPr id="28" name="Round Same Side Corner Rectangle 77"/>
          <p:cNvSpPr/>
          <p:nvPr/>
        </p:nvSpPr>
        <p:spPr>
          <a:xfrm rot="10800000" flipH="1">
            <a:off x="6788284" y="5391948"/>
            <a:ext cx="66537" cy="685392"/>
          </a:xfrm>
          <a:prstGeom prst="round2SameRect">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9709" tIns="54855" rIns="109709" bIns="54855" rtlCol="0" anchor="ctr"/>
          <a:lstStyle/>
          <a:p>
            <a:pPr algn="ctr" defTabSz="1219200"/>
            <a:endParaRPr lang="bg-BG" sz="2400" dirty="0">
              <a:solidFill>
                <a:prstClr val="white"/>
              </a:solidFill>
              <a:latin typeface="Calibri Light"/>
              <a:ea typeface="微软雅黑 Light"/>
            </a:endParaRPr>
          </a:p>
        </p:txBody>
      </p:sp>
      <p:grpSp>
        <p:nvGrpSpPr>
          <p:cNvPr id="42" name="组合 41"/>
          <p:cNvGrpSpPr/>
          <p:nvPr/>
        </p:nvGrpSpPr>
        <p:grpSpPr>
          <a:xfrm>
            <a:off x="6971350" y="4399736"/>
            <a:ext cx="3829173" cy="776151"/>
            <a:chOff x="5228512" y="3299800"/>
            <a:chExt cx="2871880" cy="582113"/>
          </a:xfrm>
        </p:grpSpPr>
        <p:sp>
          <p:nvSpPr>
            <p:cNvPr id="29" name="TextBox 28"/>
            <p:cNvSpPr txBox="1"/>
            <p:nvPr/>
          </p:nvSpPr>
          <p:spPr>
            <a:xfrm>
              <a:off x="5228512" y="3493633"/>
              <a:ext cx="2871880" cy="388280"/>
            </a:xfrm>
            <a:prstGeom prst="rect">
              <a:avLst/>
            </a:prstGeom>
            <a:noFill/>
          </p:spPr>
          <p:txBody>
            <a:bodyPr wrap="square" lIns="45720" tIns="22860" rIns="45720" bIns="22860" rtlCol="0">
              <a:spAutoFit/>
            </a:bodyPr>
            <a:lstStyle/>
            <a:p>
              <a:pPr algn="just" defTabSz="1219200">
                <a:lnSpc>
                  <a:spcPct val="120000"/>
                </a:lnSpc>
              </a:pPr>
              <a:r>
                <a:rPr lang="zh-CN" altLang="en-US" sz="1335" dirty="0">
                  <a:solidFill>
                    <a:prstClr val="black">
                      <a:lumMod val="75000"/>
                      <a:lumOff val="25000"/>
                    </a:prst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335"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0" name="Rectangle 79"/>
            <p:cNvSpPr/>
            <p:nvPr/>
          </p:nvSpPr>
          <p:spPr>
            <a:xfrm>
              <a:off x="5228513" y="3299800"/>
              <a:ext cx="1300356" cy="219291"/>
            </a:xfrm>
            <a:prstGeom prst="rect">
              <a:avLst/>
            </a:prstGeom>
          </p:spPr>
          <p:txBody>
            <a:bodyPr wrap="none" lIns="45720" tIns="22860" rIns="45720" bIns="22860">
              <a:spAutoFit/>
            </a:bodyPr>
            <a:lstStyle/>
            <a:p>
              <a:pPr defTabSz="1219200"/>
              <a:r>
                <a:rPr lang="zh-CN" altLang="en-US" sz="1600" b="1" dirty="0">
                  <a:solidFill>
                    <a:prstClr val="black">
                      <a:lumMod val="75000"/>
                      <a:lumOff val="25000"/>
                    </a:prstClr>
                  </a:solidFill>
                  <a:latin typeface="微软雅黑" panose="020B0503020204020204" pitchFamily="34" charset="-122"/>
                  <a:ea typeface="微软雅黑" panose="020B0503020204020204" pitchFamily="34" charset="-122"/>
                </a:rPr>
                <a:t>点击输入标题文本</a:t>
              </a:r>
              <a:endParaRPr lang="zh-CN" altLang="en-US" sz="1600" b="1" dirty="0">
                <a:solidFill>
                  <a:prstClr val="black">
                    <a:lumMod val="75000"/>
                    <a:lumOff val="25000"/>
                  </a:prstClr>
                </a:solidFill>
                <a:latin typeface="微软雅黑" panose="020B0503020204020204" pitchFamily="34" charset="-122"/>
                <a:ea typeface="微软雅黑" panose="020B0503020204020204" pitchFamily="34" charset="-122"/>
              </a:endParaRPr>
            </a:p>
          </p:txBody>
        </p:sp>
      </p:grpSp>
      <p:grpSp>
        <p:nvGrpSpPr>
          <p:cNvPr id="43" name="组合 42"/>
          <p:cNvGrpSpPr/>
          <p:nvPr/>
        </p:nvGrpSpPr>
        <p:grpSpPr>
          <a:xfrm>
            <a:off x="6971350" y="5412951"/>
            <a:ext cx="3829173" cy="776151"/>
            <a:chOff x="5228512" y="4059711"/>
            <a:chExt cx="2871880" cy="582113"/>
          </a:xfrm>
        </p:grpSpPr>
        <p:sp>
          <p:nvSpPr>
            <p:cNvPr id="31" name="TextBox 30"/>
            <p:cNvSpPr txBox="1"/>
            <p:nvPr/>
          </p:nvSpPr>
          <p:spPr>
            <a:xfrm>
              <a:off x="5228512" y="4253544"/>
              <a:ext cx="2871880" cy="388280"/>
            </a:xfrm>
            <a:prstGeom prst="rect">
              <a:avLst/>
            </a:prstGeom>
            <a:noFill/>
          </p:spPr>
          <p:txBody>
            <a:bodyPr wrap="square" lIns="45720" tIns="22860" rIns="45720" bIns="22860" rtlCol="0">
              <a:spAutoFit/>
            </a:bodyPr>
            <a:lstStyle/>
            <a:p>
              <a:pPr algn="just" defTabSz="1219200">
                <a:lnSpc>
                  <a:spcPct val="120000"/>
                </a:lnSpc>
              </a:pPr>
              <a:r>
                <a:rPr lang="zh-CN" altLang="en-US" sz="1335" dirty="0">
                  <a:solidFill>
                    <a:prstClr val="black">
                      <a:lumMod val="75000"/>
                      <a:lumOff val="25000"/>
                    </a:prst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335"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2" name="Rectangle 81"/>
            <p:cNvSpPr/>
            <p:nvPr/>
          </p:nvSpPr>
          <p:spPr>
            <a:xfrm>
              <a:off x="5228513" y="4059711"/>
              <a:ext cx="1300356" cy="219291"/>
            </a:xfrm>
            <a:prstGeom prst="rect">
              <a:avLst/>
            </a:prstGeom>
          </p:spPr>
          <p:txBody>
            <a:bodyPr wrap="none" lIns="45720" tIns="22860" rIns="45720" bIns="22860">
              <a:spAutoFit/>
            </a:bodyPr>
            <a:lstStyle/>
            <a:p>
              <a:pPr defTabSz="1219200"/>
              <a:r>
                <a:rPr lang="zh-CN" altLang="en-US" sz="1600" b="1" dirty="0">
                  <a:solidFill>
                    <a:prstClr val="black">
                      <a:lumMod val="75000"/>
                      <a:lumOff val="25000"/>
                    </a:prstClr>
                  </a:solidFill>
                  <a:latin typeface="微软雅黑" panose="020B0503020204020204" pitchFamily="34" charset="-122"/>
                  <a:ea typeface="微软雅黑" panose="020B0503020204020204" pitchFamily="34" charset="-122"/>
                </a:rPr>
                <a:t>点击输入标题文本</a:t>
              </a:r>
              <a:endParaRPr lang="zh-CN" altLang="en-US" sz="1600" b="1" dirty="0">
                <a:solidFill>
                  <a:prstClr val="black">
                    <a:lumMod val="75000"/>
                    <a:lumOff val="25000"/>
                  </a:prstClr>
                </a:solidFill>
                <a:latin typeface="微软雅黑" panose="020B0503020204020204" pitchFamily="34" charset="-122"/>
                <a:ea typeface="微软雅黑" panose="020B0503020204020204" pitchFamily="34" charset="-122"/>
              </a:endParaRPr>
            </a:p>
          </p:txBody>
        </p:sp>
      </p:grpSp>
      <p:sp>
        <p:nvSpPr>
          <p:cNvPr id="44" name="文本框 5" descr="e7d195523061f1c09e9d68d7cf438b91ef959ecb14fc25d26BBA7F7DBC18E55DFF4014AF651F0BF2569D4B6C1DA7F1A4683A481403BD872FC687266AD13265C1DE7C373772FD8728ABDD69ADD03BFF5BE2862BC891DBB79E18FD61712FE23F670D602A332950CB5EC6E6732879E5EF3A14F9D4CF03EEDD9B1B11C039589F903859E45F1985EFBDDB2870384474B44C95"/>
          <p:cNvSpPr txBox="1">
            <a:spLocks noChangeArrowheads="1"/>
          </p:cNvSpPr>
          <p:nvPr/>
        </p:nvSpPr>
        <p:spPr bwMode="auto">
          <a:xfrm>
            <a:off x="4909571" y="451195"/>
            <a:ext cx="2377574" cy="42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914400" fontAlgn="base">
              <a:spcBef>
                <a:spcPct val="0"/>
              </a:spcBef>
              <a:spcAft>
                <a:spcPct val="0"/>
              </a:spcAft>
              <a:defRPr/>
            </a:pPr>
            <a:r>
              <a:rPr lang="zh-CN" altLang="en-US" sz="2135">
                <a:solidFill>
                  <a:srgbClr val="273355"/>
                </a:solidFill>
                <a:latin typeface="微软雅黑"/>
                <a:ea typeface="微软雅黑"/>
              </a:rPr>
              <a:t>选题的背景与意义</a:t>
            </a:r>
            <a:endParaRPr lang="zh-CN" altLang="en-US" sz="2135">
              <a:solidFill>
                <a:srgbClr val="273355"/>
              </a:solidFill>
              <a:latin typeface="微软雅黑"/>
              <a:ea typeface="微软雅黑"/>
            </a:endParaRPr>
          </a:p>
        </p:txBody>
      </p:sp>
      <p:sp>
        <p:nvSpPr>
          <p:cNvPr id="45" name="文本框 6"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p:cNvSpPr txBox="1">
            <a:spLocks noChangeArrowheads="1"/>
          </p:cNvSpPr>
          <p:nvPr/>
        </p:nvSpPr>
        <p:spPr bwMode="auto">
          <a:xfrm>
            <a:off x="4789346" y="860247"/>
            <a:ext cx="261802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914400" fontAlgn="base">
              <a:spcBef>
                <a:spcPct val="0"/>
              </a:spcBef>
              <a:spcAft>
                <a:spcPct val="0"/>
              </a:spcAft>
              <a:defRPr/>
            </a:pPr>
            <a:r>
              <a:rPr lang="en-US" altLang="zh-CN" sz="800">
                <a:solidFill>
                  <a:srgbClr val="273355"/>
                </a:solidFill>
                <a:latin typeface="Calibri Light"/>
                <a:ea typeface="方正兰亭黑_GBK"/>
              </a:rPr>
              <a:t>BACKGROUND AND SIGNIFICANCE OF THE SELECTED TOPIC</a:t>
            </a:r>
            <a:endParaRPr lang="en-US" altLang="zh-CN" sz="800">
              <a:solidFill>
                <a:srgbClr val="273355"/>
              </a:solidFill>
              <a:latin typeface="Calibri Light"/>
              <a:ea typeface="方正兰亭黑_GBK"/>
            </a:endParaRPr>
          </a:p>
        </p:txBody>
      </p:sp>
      <p:cxnSp>
        <p:nvCxnSpPr>
          <p:cNvPr id="46" name="直接连接符 45" descr="e7d195523061f1c09e9d68d7cf438b91ef959ecb14fc25d26BBA7F7DBC18E55DFF4014AF651F0BF2569D4B6C1DA7F1A4683A481403BD872FC687266AD13265C1DE7C373772FD8728ABDD69ADD03BFF5BE2862BC891DBB79EEBC94C9DFDC16E04954ED45554D0F6FE8331708ABC4FEC3D44E4750B2445BF76F30C399F0AE1E8D2CAFA469BFF6E14A2A3EF8352258366A5"/>
          <p:cNvCxnSpPr/>
          <p:nvPr/>
        </p:nvCxnSpPr>
        <p:spPr>
          <a:xfrm>
            <a:off x="6017395" y="1107744"/>
            <a:ext cx="161925"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right)">
                                      <p:cBhvr>
                                        <p:cTn id="7" dur="500"/>
                                        <p:tgtEl>
                                          <p:spTgt spid="3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right)">
                                      <p:cBhvr>
                                        <p:cTn id="15" dur="500"/>
                                        <p:tgtEl>
                                          <p:spTgt spid="35"/>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childTnLst>
                          </p:cTn>
                        </p:par>
                        <p:par>
                          <p:cTn id="20" fill="hold">
                            <p:stCondLst>
                              <p:cond delay="2000"/>
                            </p:stCondLst>
                            <p:childTnLst>
                              <p:par>
                                <p:cTn id="21" presetID="22" presetClass="entr" presetSubtype="2" fill="hold" nodeType="after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wipe(right)">
                                      <p:cBhvr>
                                        <p:cTn id="23" dur="500"/>
                                        <p:tgtEl>
                                          <p:spTgt spid="36"/>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par>
                          <p:cTn id="28" fill="hold">
                            <p:stCondLst>
                              <p:cond delay="3000"/>
                            </p:stCondLst>
                            <p:childTnLst>
                              <p:par>
                                <p:cTn id="29" presetID="22" presetClass="entr" presetSubtype="2" fill="hold"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wipe(right)">
                                      <p:cBhvr>
                                        <p:cTn id="31" dur="500"/>
                                        <p:tgtEl>
                                          <p:spTgt spid="37"/>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500"/>
                                        <p:tgtEl>
                                          <p:spTgt spid="14"/>
                                        </p:tgtEl>
                                      </p:cBhvr>
                                    </p:animEffect>
                                  </p:childTnLst>
                                </p:cTn>
                              </p:par>
                            </p:childTnLst>
                          </p:cTn>
                        </p:par>
                        <p:par>
                          <p:cTn id="36" fill="hold">
                            <p:stCondLst>
                              <p:cond delay="4000"/>
                            </p:stCondLst>
                            <p:childTnLst>
                              <p:par>
                                <p:cTn id="37" presetID="22" presetClass="entr" presetSubtype="4" fill="hold" nodeType="after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wipe(down)">
                                      <p:cBhvr>
                                        <p:cTn id="39" dur="500"/>
                                        <p:tgtEl>
                                          <p:spTgt spid="38"/>
                                        </p:tgtEl>
                                      </p:cBhvr>
                                    </p:animEffect>
                                  </p:childTnLst>
                                </p:cTn>
                              </p:par>
                            </p:childTnLst>
                          </p:cTn>
                        </p:par>
                        <p:par>
                          <p:cTn id="40" fill="hold">
                            <p:stCondLst>
                              <p:cond delay="4500"/>
                            </p:stCondLst>
                            <p:childTnLst>
                              <p:par>
                                <p:cTn id="41" presetID="22" presetClass="entr" presetSubtype="1" fill="hold" grpId="0"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wipe(up)">
                                      <p:cBhvr>
                                        <p:cTn id="43" dur="500"/>
                                        <p:tgtEl>
                                          <p:spTgt spid="18"/>
                                        </p:tgtEl>
                                      </p:cBhvr>
                                    </p:animEffect>
                                  </p:childTnLst>
                                </p:cTn>
                              </p:par>
                            </p:childTnLst>
                          </p:cTn>
                        </p:par>
                        <p:par>
                          <p:cTn id="44" fill="hold">
                            <p:stCondLst>
                              <p:cond delay="5000"/>
                            </p:stCondLst>
                            <p:childTnLst>
                              <p:par>
                                <p:cTn id="45" presetID="22" presetClass="entr" presetSubtype="8" fill="hold" nodeType="after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wipe(left)">
                                      <p:cBhvr>
                                        <p:cTn id="47" dur="500"/>
                                        <p:tgtEl>
                                          <p:spTgt spid="39"/>
                                        </p:tgtEl>
                                      </p:cBhvr>
                                    </p:animEffect>
                                  </p:childTnLst>
                                </p:cTn>
                              </p:par>
                            </p:childTnLst>
                          </p:cTn>
                        </p:par>
                        <p:par>
                          <p:cTn id="48" fill="hold">
                            <p:stCondLst>
                              <p:cond delay="5500"/>
                            </p:stCondLst>
                            <p:childTnLst>
                              <p:par>
                                <p:cTn id="49" presetID="22" presetClass="entr" presetSubtype="1" fill="hold" grpId="0" nodeType="after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wipe(up)">
                                      <p:cBhvr>
                                        <p:cTn id="51" dur="500"/>
                                        <p:tgtEl>
                                          <p:spTgt spid="19"/>
                                        </p:tgtEl>
                                      </p:cBhvr>
                                    </p:animEffect>
                                  </p:childTnLst>
                                </p:cTn>
                              </p:par>
                            </p:childTnLst>
                          </p:cTn>
                        </p:par>
                        <p:par>
                          <p:cTn id="52" fill="hold">
                            <p:stCondLst>
                              <p:cond delay="6000"/>
                            </p:stCondLst>
                            <p:childTnLst>
                              <p:par>
                                <p:cTn id="53" presetID="22" presetClass="entr" presetSubtype="8" fill="hold" nodeType="after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wipe(left)">
                                      <p:cBhvr>
                                        <p:cTn id="55" dur="500"/>
                                        <p:tgtEl>
                                          <p:spTgt spid="40"/>
                                        </p:tgtEl>
                                      </p:cBhvr>
                                    </p:animEffect>
                                  </p:childTnLst>
                                </p:cTn>
                              </p:par>
                            </p:childTnLst>
                          </p:cTn>
                        </p:par>
                        <p:par>
                          <p:cTn id="56" fill="hold">
                            <p:stCondLst>
                              <p:cond delay="6500"/>
                            </p:stCondLst>
                            <p:childTnLst>
                              <p:par>
                                <p:cTn id="57" presetID="22" presetClass="entr" presetSubtype="1" fill="hold" grpId="0" nodeType="after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wipe(up)">
                                      <p:cBhvr>
                                        <p:cTn id="59" dur="500"/>
                                        <p:tgtEl>
                                          <p:spTgt spid="20"/>
                                        </p:tgtEl>
                                      </p:cBhvr>
                                    </p:animEffect>
                                  </p:childTnLst>
                                </p:cTn>
                              </p:par>
                            </p:childTnLst>
                          </p:cTn>
                        </p:par>
                        <p:par>
                          <p:cTn id="60" fill="hold">
                            <p:stCondLst>
                              <p:cond delay="7000"/>
                            </p:stCondLst>
                            <p:childTnLst>
                              <p:par>
                                <p:cTn id="61" presetID="22" presetClass="entr" presetSubtype="8" fill="hold" nodeType="afterEffect">
                                  <p:stCondLst>
                                    <p:cond delay="0"/>
                                  </p:stCondLst>
                                  <p:childTnLst>
                                    <p:set>
                                      <p:cBhvr>
                                        <p:cTn id="62" dur="1" fill="hold">
                                          <p:stCondLst>
                                            <p:cond delay="0"/>
                                          </p:stCondLst>
                                        </p:cTn>
                                        <p:tgtEl>
                                          <p:spTgt spid="41"/>
                                        </p:tgtEl>
                                        <p:attrNameLst>
                                          <p:attrName>style.visibility</p:attrName>
                                        </p:attrNameLst>
                                      </p:cBhvr>
                                      <p:to>
                                        <p:strVal val="visible"/>
                                      </p:to>
                                    </p:set>
                                    <p:animEffect transition="in" filter="wipe(left)">
                                      <p:cBhvr>
                                        <p:cTn id="63" dur="500"/>
                                        <p:tgtEl>
                                          <p:spTgt spid="41"/>
                                        </p:tgtEl>
                                      </p:cBhvr>
                                    </p:animEffect>
                                  </p:childTnLst>
                                </p:cTn>
                              </p:par>
                            </p:childTnLst>
                          </p:cTn>
                        </p:par>
                        <p:par>
                          <p:cTn id="64" fill="hold">
                            <p:stCondLst>
                              <p:cond delay="7500"/>
                            </p:stCondLst>
                            <p:childTnLst>
                              <p:par>
                                <p:cTn id="65" presetID="22" presetClass="entr" presetSubtype="1" fill="hold" grpId="0" nodeType="after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wipe(up)">
                                      <p:cBhvr>
                                        <p:cTn id="67" dur="500"/>
                                        <p:tgtEl>
                                          <p:spTgt spid="27"/>
                                        </p:tgtEl>
                                      </p:cBhvr>
                                    </p:animEffect>
                                  </p:childTnLst>
                                </p:cTn>
                              </p:par>
                            </p:childTnLst>
                          </p:cTn>
                        </p:par>
                        <p:par>
                          <p:cTn id="68" fill="hold">
                            <p:stCondLst>
                              <p:cond delay="8000"/>
                            </p:stCondLst>
                            <p:childTnLst>
                              <p:par>
                                <p:cTn id="69" presetID="22" presetClass="entr" presetSubtype="8" fill="hold" nodeType="afterEffect">
                                  <p:stCondLst>
                                    <p:cond delay="0"/>
                                  </p:stCondLst>
                                  <p:childTnLst>
                                    <p:set>
                                      <p:cBhvr>
                                        <p:cTn id="70" dur="1" fill="hold">
                                          <p:stCondLst>
                                            <p:cond delay="0"/>
                                          </p:stCondLst>
                                        </p:cTn>
                                        <p:tgtEl>
                                          <p:spTgt spid="42"/>
                                        </p:tgtEl>
                                        <p:attrNameLst>
                                          <p:attrName>style.visibility</p:attrName>
                                        </p:attrNameLst>
                                      </p:cBhvr>
                                      <p:to>
                                        <p:strVal val="visible"/>
                                      </p:to>
                                    </p:set>
                                    <p:animEffect transition="in" filter="wipe(left)">
                                      <p:cBhvr>
                                        <p:cTn id="71" dur="500"/>
                                        <p:tgtEl>
                                          <p:spTgt spid="42"/>
                                        </p:tgtEl>
                                      </p:cBhvr>
                                    </p:animEffect>
                                  </p:childTnLst>
                                </p:cTn>
                              </p:par>
                            </p:childTnLst>
                          </p:cTn>
                        </p:par>
                        <p:par>
                          <p:cTn id="72" fill="hold">
                            <p:stCondLst>
                              <p:cond delay="8500"/>
                            </p:stCondLst>
                            <p:childTnLst>
                              <p:par>
                                <p:cTn id="73" presetID="22" presetClass="entr" presetSubtype="1" fill="hold" grpId="0" nodeType="afterEffect">
                                  <p:stCondLst>
                                    <p:cond delay="0"/>
                                  </p:stCondLst>
                                  <p:childTnLst>
                                    <p:set>
                                      <p:cBhvr>
                                        <p:cTn id="74" dur="1" fill="hold">
                                          <p:stCondLst>
                                            <p:cond delay="0"/>
                                          </p:stCondLst>
                                        </p:cTn>
                                        <p:tgtEl>
                                          <p:spTgt spid="28"/>
                                        </p:tgtEl>
                                        <p:attrNameLst>
                                          <p:attrName>style.visibility</p:attrName>
                                        </p:attrNameLst>
                                      </p:cBhvr>
                                      <p:to>
                                        <p:strVal val="visible"/>
                                      </p:to>
                                    </p:set>
                                    <p:animEffect transition="in" filter="wipe(up)">
                                      <p:cBhvr>
                                        <p:cTn id="75" dur="500"/>
                                        <p:tgtEl>
                                          <p:spTgt spid="28"/>
                                        </p:tgtEl>
                                      </p:cBhvr>
                                    </p:animEffect>
                                  </p:childTnLst>
                                </p:cTn>
                              </p:par>
                            </p:childTnLst>
                          </p:cTn>
                        </p:par>
                        <p:par>
                          <p:cTn id="76" fill="hold">
                            <p:stCondLst>
                              <p:cond delay="9000"/>
                            </p:stCondLst>
                            <p:childTnLst>
                              <p:par>
                                <p:cTn id="77" presetID="22" presetClass="entr" presetSubtype="8" fill="hold" nodeType="after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wipe(left)">
                                      <p:cBhvr>
                                        <p:cTn id="79"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19" grpId="0" animBg="1"/>
      <p:bldP spid="20" grpId="0" animBg="1"/>
      <p:bldP spid="27" grpId="0" animBg="1"/>
      <p:bldP spid="2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787"/>
          <p:cNvSpPr/>
          <p:nvPr/>
        </p:nvSpPr>
        <p:spPr>
          <a:xfrm>
            <a:off x="6128329" y="2247559"/>
            <a:ext cx="1" cy="1363547"/>
          </a:xfrm>
          <a:prstGeom prst="line">
            <a:avLst/>
          </a:prstGeom>
          <a:ln w="12700">
            <a:solidFill>
              <a:srgbClr val="A6AAA9"/>
            </a:solidFill>
            <a:miter lim="400000"/>
          </a:ln>
        </p:spPr>
        <p:txBody>
          <a:bodyPr lIns="0" tIns="0" rIns="0" bIns="0"/>
          <a:lstStyle/>
          <a:p>
            <a:pPr defTabSz="228600">
              <a:defRPr sz="1200">
                <a:solidFill>
                  <a:srgbClr val="000000"/>
                </a:solidFill>
                <a:latin typeface="Helvetica"/>
                <a:ea typeface="Helvetica"/>
                <a:cs typeface="Helvetica"/>
                <a:sym typeface="Helvetica"/>
              </a:defRPr>
            </a:pPr>
            <a:endParaRPr sz="665">
              <a:solidFill>
                <a:srgbClr val="000000"/>
              </a:solidFill>
              <a:latin typeface="Helvetica"/>
              <a:cs typeface="Helvetica"/>
              <a:sym typeface="Helvetica"/>
            </a:endParaRPr>
          </a:p>
        </p:txBody>
      </p:sp>
      <p:sp>
        <p:nvSpPr>
          <p:cNvPr id="3" name="Shape 1785"/>
          <p:cNvSpPr/>
          <p:nvPr/>
        </p:nvSpPr>
        <p:spPr>
          <a:xfrm>
            <a:off x="6128329" y="2247561"/>
            <a:ext cx="4138417" cy="1356185"/>
          </a:xfrm>
          <a:prstGeom prst="line">
            <a:avLst/>
          </a:prstGeom>
          <a:ln w="12700">
            <a:solidFill>
              <a:srgbClr val="A6AAA9"/>
            </a:solidFill>
            <a:miter lim="400000"/>
          </a:ln>
        </p:spPr>
        <p:txBody>
          <a:bodyPr lIns="0" tIns="0" rIns="0" bIns="0"/>
          <a:lstStyle/>
          <a:p>
            <a:pPr defTabSz="228600">
              <a:defRPr sz="1200">
                <a:solidFill>
                  <a:srgbClr val="000000"/>
                </a:solidFill>
                <a:latin typeface="Helvetica"/>
                <a:ea typeface="Helvetica"/>
                <a:cs typeface="Helvetica"/>
                <a:sym typeface="Helvetica"/>
              </a:defRPr>
            </a:pPr>
            <a:endParaRPr sz="665">
              <a:solidFill>
                <a:srgbClr val="000000"/>
              </a:solidFill>
              <a:latin typeface="Helvetica"/>
              <a:cs typeface="Helvetica"/>
              <a:sym typeface="Helvetica"/>
            </a:endParaRPr>
          </a:p>
        </p:txBody>
      </p:sp>
      <p:sp>
        <p:nvSpPr>
          <p:cNvPr id="4" name="Shape 1786"/>
          <p:cNvSpPr/>
          <p:nvPr/>
        </p:nvSpPr>
        <p:spPr>
          <a:xfrm>
            <a:off x="6134264" y="2247559"/>
            <a:ext cx="2081673" cy="1356187"/>
          </a:xfrm>
          <a:prstGeom prst="line">
            <a:avLst/>
          </a:prstGeom>
          <a:ln w="12700">
            <a:solidFill>
              <a:srgbClr val="A6AAA9"/>
            </a:solidFill>
            <a:miter lim="400000"/>
          </a:ln>
        </p:spPr>
        <p:txBody>
          <a:bodyPr lIns="0" tIns="0" rIns="0" bIns="0"/>
          <a:lstStyle/>
          <a:p>
            <a:pPr defTabSz="228600">
              <a:defRPr sz="1200">
                <a:solidFill>
                  <a:srgbClr val="000000"/>
                </a:solidFill>
                <a:latin typeface="Helvetica"/>
                <a:ea typeface="Helvetica"/>
                <a:cs typeface="Helvetica"/>
                <a:sym typeface="Helvetica"/>
              </a:defRPr>
            </a:pPr>
            <a:endParaRPr sz="665">
              <a:solidFill>
                <a:srgbClr val="000000"/>
              </a:solidFill>
              <a:latin typeface="Helvetica"/>
              <a:cs typeface="Helvetica"/>
              <a:sym typeface="Helvetica"/>
            </a:endParaRPr>
          </a:p>
        </p:txBody>
      </p:sp>
      <p:sp>
        <p:nvSpPr>
          <p:cNvPr id="5" name="Shape 1788"/>
          <p:cNvSpPr/>
          <p:nvPr/>
        </p:nvSpPr>
        <p:spPr>
          <a:xfrm flipH="1">
            <a:off x="4055439" y="2247559"/>
            <a:ext cx="2073651" cy="1348827"/>
          </a:xfrm>
          <a:prstGeom prst="line">
            <a:avLst/>
          </a:prstGeom>
          <a:ln w="12700">
            <a:solidFill>
              <a:srgbClr val="A6AAA9"/>
            </a:solidFill>
            <a:miter lim="400000"/>
          </a:ln>
        </p:spPr>
        <p:txBody>
          <a:bodyPr lIns="0" tIns="0" rIns="0" bIns="0"/>
          <a:lstStyle/>
          <a:p>
            <a:pPr defTabSz="228600">
              <a:defRPr sz="1200">
                <a:solidFill>
                  <a:srgbClr val="000000"/>
                </a:solidFill>
                <a:latin typeface="Helvetica"/>
                <a:ea typeface="Helvetica"/>
                <a:cs typeface="Helvetica"/>
                <a:sym typeface="Helvetica"/>
              </a:defRPr>
            </a:pPr>
            <a:endParaRPr sz="665">
              <a:solidFill>
                <a:srgbClr val="000000"/>
              </a:solidFill>
              <a:latin typeface="Helvetica"/>
              <a:cs typeface="Helvetica"/>
              <a:sym typeface="Helvetica"/>
            </a:endParaRPr>
          </a:p>
        </p:txBody>
      </p:sp>
      <p:sp>
        <p:nvSpPr>
          <p:cNvPr id="6" name="Shape 1789"/>
          <p:cNvSpPr/>
          <p:nvPr/>
        </p:nvSpPr>
        <p:spPr>
          <a:xfrm flipH="1">
            <a:off x="1982553" y="2247559"/>
            <a:ext cx="4145777" cy="1363547"/>
          </a:xfrm>
          <a:prstGeom prst="line">
            <a:avLst/>
          </a:prstGeom>
          <a:ln w="12700">
            <a:solidFill>
              <a:srgbClr val="A6AAA9"/>
            </a:solidFill>
            <a:miter lim="400000"/>
          </a:ln>
        </p:spPr>
        <p:txBody>
          <a:bodyPr lIns="0" tIns="0" rIns="0" bIns="0"/>
          <a:lstStyle/>
          <a:p>
            <a:pPr defTabSz="228600">
              <a:defRPr sz="1200">
                <a:solidFill>
                  <a:srgbClr val="000000"/>
                </a:solidFill>
                <a:latin typeface="Helvetica"/>
                <a:ea typeface="Helvetica"/>
                <a:cs typeface="Helvetica"/>
                <a:sym typeface="Helvetica"/>
              </a:defRPr>
            </a:pPr>
            <a:endParaRPr sz="665">
              <a:solidFill>
                <a:srgbClr val="000000"/>
              </a:solidFill>
              <a:latin typeface="Helvetica"/>
              <a:cs typeface="Helvetica"/>
              <a:sym typeface="Helvetica"/>
            </a:endParaRPr>
          </a:p>
        </p:txBody>
      </p:sp>
      <p:sp>
        <p:nvSpPr>
          <p:cNvPr id="7" name="Shape 1794"/>
          <p:cNvSpPr/>
          <p:nvPr/>
        </p:nvSpPr>
        <p:spPr>
          <a:xfrm>
            <a:off x="1048582" y="3355353"/>
            <a:ext cx="1892135" cy="589003"/>
          </a:xfrm>
          <a:prstGeom prst="roundRect">
            <a:avLst>
              <a:gd name="adj" fmla="val 50000"/>
            </a:avLst>
          </a:prstGeom>
          <a:solidFill>
            <a:schemeClr val="accent1"/>
          </a:solidFill>
          <a:ln w="12700">
            <a:miter lim="400000"/>
          </a:ln>
        </p:spPr>
        <p:txBody>
          <a:bodyPr lIns="19051" tIns="19051" rIns="19051" bIns="19051" anchor="ctr"/>
          <a:lstStyle/>
          <a:p>
            <a:pPr defTabSz="1219200"/>
            <a:endParaRPr sz="1735">
              <a:solidFill>
                <a:prstClr val="black"/>
              </a:solidFill>
              <a:latin typeface="Calibri" panose="020F0502020204030204"/>
              <a:ea typeface="微软雅黑 Light"/>
            </a:endParaRPr>
          </a:p>
        </p:txBody>
      </p:sp>
      <p:sp>
        <p:nvSpPr>
          <p:cNvPr id="8" name="Shape 1796"/>
          <p:cNvSpPr/>
          <p:nvPr/>
        </p:nvSpPr>
        <p:spPr>
          <a:xfrm>
            <a:off x="3111097" y="3355353"/>
            <a:ext cx="1892135" cy="589003"/>
          </a:xfrm>
          <a:prstGeom prst="roundRect">
            <a:avLst>
              <a:gd name="adj" fmla="val 50000"/>
            </a:avLst>
          </a:prstGeom>
          <a:solidFill>
            <a:schemeClr val="accent1"/>
          </a:solidFill>
          <a:ln w="12700">
            <a:miter lim="400000"/>
          </a:ln>
        </p:spPr>
        <p:txBody>
          <a:bodyPr lIns="19051" tIns="19051" rIns="19051" bIns="19051" anchor="ctr"/>
          <a:lstStyle/>
          <a:p>
            <a:pPr defTabSz="1219200"/>
            <a:endParaRPr sz="1735">
              <a:solidFill>
                <a:prstClr val="black"/>
              </a:solidFill>
              <a:latin typeface="Calibri" panose="020F0502020204030204"/>
              <a:ea typeface="微软雅黑 Light"/>
            </a:endParaRPr>
          </a:p>
        </p:txBody>
      </p:sp>
      <p:sp>
        <p:nvSpPr>
          <p:cNvPr id="9" name="Shape 1798"/>
          <p:cNvSpPr/>
          <p:nvPr/>
        </p:nvSpPr>
        <p:spPr>
          <a:xfrm>
            <a:off x="5159110" y="3355353"/>
            <a:ext cx="1892135" cy="589003"/>
          </a:xfrm>
          <a:prstGeom prst="roundRect">
            <a:avLst>
              <a:gd name="adj" fmla="val 50000"/>
            </a:avLst>
          </a:prstGeom>
          <a:solidFill>
            <a:schemeClr val="accent1"/>
          </a:solidFill>
          <a:ln w="12700">
            <a:miter lim="400000"/>
          </a:ln>
        </p:spPr>
        <p:txBody>
          <a:bodyPr lIns="19051" tIns="19051" rIns="19051" bIns="19051" anchor="ctr"/>
          <a:lstStyle/>
          <a:p>
            <a:pPr defTabSz="1219200"/>
            <a:endParaRPr sz="1735">
              <a:solidFill>
                <a:prstClr val="black"/>
              </a:solidFill>
              <a:latin typeface="Calibri" panose="020F0502020204030204"/>
              <a:ea typeface="微软雅黑 Light"/>
            </a:endParaRPr>
          </a:p>
        </p:txBody>
      </p:sp>
      <p:sp>
        <p:nvSpPr>
          <p:cNvPr id="10" name="Shape 1800"/>
          <p:cNvSpPr/>
          <p:nvPr/>
        </p:nvSpPr>
        <p:spPr>
          <a:xfrm>
            <a:off x="7181162" y="3355353"/>
            <a:ext cx="1892135" cy="589003"/>
          </a:xfrm>
          <a:prstGeom prst="roundRect">
            <a:avLst>
              <a:gd name="adj" fmla="val 50000"/>
            </a:avLst>
          </a:prstGeom>
          <a:solidFill>
            <a:schemeClr val="accent1"/>
          </a:solidFill>
          <a:ln w="12700">
            <a:miter lim="400000"/>
          </a:ln>
        </p:spPr>
        <p:txBody>
          <a:bodyPr lIns="19051" tIns="19051" rIns="19051" bIns="19051" anchor="ctr"/>
          <a:lstStyle/>
          <a:p>
            <a:pPr defTabSz="1219200"/>
            <a:endParaRPr sz="1735">
              <a:solidFill>
                <a:prstClr val="black"/>
              </a:solidFill>
              <a:latin typeface="Calibri" panose="020F0502020204030204"/>
              <a:ea typeface="微软雅黑 Light"/>
            </a:endParaRPr>
          </a:p>
        </p:txBody>
      </p:sp>
      <p:sp>
        <p:nvSpPr>
          <p:cNvPr id="11" name="Shape 1802"/>
          <p:cNvSpPr/>
          <p:nvPr/>
        </p:nvSpPr>
        <p:spPr>
          <a:xfrm>
            <a:off x="9227611" y="3355353"/>
            <a:ext cx="1892135" cy="589003"/>
          </a:xfrm>
          <a:prstGeom prst="roundRect">
            <a:avLst>
              <a:gd name="adj" fmla="val 50000"/>
            </a:avLst>
          </a:prstGeom>
          <a:solidFill>
            <a:schemeClr val="accent1"/>
          </a:solidFill>
          <a:ln w="12700">
            <a:miter lim="400000"/>
          </a:ln>
        </p:spPr>
        <p:txBody>
          <a:bodyPr lIns="19051" tIns="19051" rIns="19051" bIns="19051" anchor="ctr"/>
          <a:lstStyle/>
          <a:p>
            <a:pPr defTabSz="1219200"/>
            <a:endParaRPr sz="1735">
              <a:solidFill>
                <a:prstClr val="black"/>
              </a:solidFill>
              <a:latin typeface="Calibri" panose="020F0502020204030204"/>
              <a:ea typeface="微软雅黑 Light"/>
            </a:endParaRPr>
          </a:p>
        </p:txBody>
      </p:sp>
      <p:sp>
        <p:nvSpPr>
          <p:cNvPr id="12" name="Shape 1805"/>
          <p:cNvSpPr/>
          <p:nvPr/>
        </p:nvSpPr>
        <p:spPr>
          <a:xfrm>
            <a:off x="1623290" y="4395619"/>
            <a:ext cx="8926663" cy="1350847"/>
          </a:xfrm>
          <a:prstGeom prst="roundRect">
            <a:avLst>
              <a:gd name="adj" fmla="val 50000"/>
            </a:avLst>
          </a:prstGeom>
          <a:solidFill>
            <a:srgbClr val="FFC000"/>
          </a:solidFill>
          <a:ln w="12700">
            <a:noFill/>
            <a:miter lim="400000"/>
          </a:ln>
        </p:spPr>
        <p:txBody>
          <a:bodyPr lIns="19051" tIns="19051" rIns="19051" bIns="19051" anchor="ctr"/>
          <a:lstStyle/>
          <a:p>
            <a:pPr defTabSz="1219200"/>
            <a:endParaRPr sz="1735">
              <a:solidFill>
                <a:prstClr val="black"/>
              </a:solidFill>
              <a:latin typeface="Calibri" panose="020F0502020204030204"/>
              <a:ea typeface="微软雅黑 Light"/>
            </a:endParaRPr>
          </a:p>
        </p:txBody>
      </p:sp>
      <p:grpSp>
        <p:nvGrpSpPr>
          <p:cNvPr id="13" name="Group 33"/>
          <p:cNvGrpSpPr/>
          <p:nvPr/>
        </p:nvGrpSpPr>
        <p:grpSpPr>
          <a:xfrm>
            <a:off x="5526408" y="1696816"/>
            <a:ext cx="1191141" cy="1191141"/>
            <a:chOff x="5526407" y="1696816"/>
            <a:chExt cx="1191141" cy="1191141"/>
          </a:xfrm>
        </p:grpSpPr>
        <p:sp>
          <p:nvSpPr>
            <p:cNvPr id="14" name="Shape 1790"/>
            <p:cNvSpPr/>
            <p:nvPr/>
          </p:nvSpPr>
          <p:spPr>
            <a:xfrm>
              <a:off x="5526407" y="1696816"/>
              <a:ext cx="1191141" cy="119114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a:miter lim="400000"/>
            </a:ln>
          </p:spPr>
          <p:txBody>
            <a:bodyPr lIns="25400" tIns="25400" rIns="25400" bIns="25400" anchor="ctr"/>
            <a:lstStyle/>
            <a:p>
              <a:pPr defTabSz="1219200"/>
              <a:endParaRPr sz="1735">
                <a:solidFill>
                  <a:prstClr val="black"/>
                </a:solidFill>
                <a:latin typeface="Calibri" panose="020F0502020204030204"/>
                <a:ea typeface="微软雅黑 Light"/>
              </a:endParaRPr>
            </a:p>
          </p:txBody>
        </p:sp>
        <p:sp>
          <p:nvSpPr>
            <p:cNvPr id="15" name="Shape 1804"/>
            <p:cNvSpPr/>
            <p:nvPr/>
          </p:nvSpPr>
          <p:spPr>
            <a:xfrm>
              <a:off x="5902228" y="2068264"/>
              <a:ext cx="448246" cy="448246"/>
            </a:xfrm>
            <a:custGeom>
              <a:avLst/>
              <a:gdLst/>
              <a:ahLst/>
              <a:cxnLst>
                <a:cxn ang="0">
                  <a:pos x="wd2" y="hd2"/>
                </a:cxn>
                <a:cxn ang="5400000">
                  <a:pos x="wd2" y="hd2"/>
                </a:cxn>
                <a:cxn ang="10800000">
                  <a:pos x="wd2" y="hd2"/>
                </a:cxn>
                <a:cxn ang="16200000">
                  <a:pos x="wd2" y="hd2"/>
                </a:cxn>
              </a:cxnLst>
              <a:rect l="0" t="0" r="r" b="b"/>
              <a:pathLst>
                <a:path w="21395" h="21474" extrusionOk="0">
                  <a:moveTo>
                    <a:pt x="2578" y="8409"/>
                  </a:moveTo>
                  <a:cubicBezTo>
                    <a:pt x="2578" y="5193"/>
                    <a:pt x="5174" y="2587"/>
                    <a:pt x="8376" y="2587"/>
                  </a:cubicBezTo>
                  <a:cubicBezTo>
                    <a:pt x="11580" y="2587"/>
                    <a:pt x="14435" y="5451"/>
                    <a:pt x="14435" y="8666"/>
                  </a:cubicBezTo>
                  <a:cubicBezTo>
                    <a:pt x="14435" y="11882"/>
                    <a:pt x="11838" y="14488"/>
                    <a:pt x="8635" y="14488"/>
                  </a:cubicBezTo>
                  <a:cubicBezTo>
                    <a:pt x="5431" y="14488"/>
                    <a:pt x="2578" y="11624"/>
                    <a:pt x="2578" y="8409"/>
                  </a:cubicBezTo>
                  <a:close/>
                  <a:moveTo>
                    <a:pt x="20914" y="18167"/>
                  </a:moveTo>
                  <a:lnTo>
                    <a:pt x="15797" y="13032"/>
                  </a:lnTo>
                  <a:cubicBezTo>
                    <a:pt x="16568" y="11759"/>
                    <a:pt x="17013" y="10265"/>
                    <a:pt x="17013" y="8666"/>
                  </a:cubicBezTo>
                  <a:cubicBezTo>
                    <a:pt x="17013" y="4023"/>
                    <a:pt x="13004" y="0"/>
                    <a:pt x="8376" y="0"/>
                  </a:cubicBezTo>
                  <a:cubicBezTo>
                    <a:pt x="3750" y="0"/>
                    <a:pt x="0" y="3765"/>
                    <a:pt x="0" y="8409"/>
                  </a:cubicBezTo>
                  <a:cubicBezTo>
                    <a:pt x="0" y="13052"/>
                    <a:pt x="4008" y="17075"/>
                    <a:pt x="8635" y="17075"/>
                  </a:cubicBezTo>
                  <a:cubicBezTo>
                    <a:pt x="10173" y="17075"/>
                    <a:pt x="11614" y="16657"/>
                    <a:pt x="12852" y="15931"/>
                  </a:cubicBezTo>
                  <a:lnTo>
                    <a:pt x="17996" y="21094"/>
                  </a:lnTo>
                  <a:cubicBezTo>
                    <a:pt x="18500" y="21600"/>
                    <a:pt x="19317" y="21600"/>
                    <a:pt x="19819" y="21094"/>
                  </a:cubicBezTo>
                  <a:lnTo>
                    <a:pt x="21096" y="19815"/>
                  </a:lnTo>
                  <a:cubicBezTo>
                    <a:pt x="21600" y="19309"/>
                    <a:pt x="21417" y="18672"/>
                    <a:pt x="20914" y="18167"/>
                  </a:cubicBezTo>
                  <a:close/>
                </a:path>
              </a:pathLst>
            </a:custGeom>
            <a:solidFill>
              <a:srgbClr val="FFFFFF"/>
            </a:solidFill>
            <a:ln w="12700">
              <a:miter lim="400000"/>
            </a:ln>
          </p:spPr>
          <p:txBody>
            <a:bodyPr lIns="0" tIns="0" rIns="0" bIns="0" anchor="ctr"/>
            <a:lstStyle/>
            <a:p>
              <a:pPr defTabSz="1219200"/>
              <a:endParaRPr sz="1735">
                <a:solidFill>
                  <a:prstClr val="black"/>
                </a:solidFill>
                <a:latin typeface="Calibri" panose="020F0502020204030204"/>
                <a:ea typeface="微软雅黑 Light"/>
              </a:endParaRPr>
            </a:p>
          </p:txBody>
        </p:sp>
      </p:grpSp>
      <p:sp>
        <p:nvSpPr>
          <p:cNvPr id="16" name="Text Placeholder 3"/>
          <p:cNvSpPr txBox="1"/>
          <p:nvPr/>
        </p:nvSpPr>
        <p:spPr>
          <a:xfrm>
            <a:off x="2888635" y="4660240"/>
            <a:ext cx="6395973" cy="756821"/>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defTabSz="1219200">
              <a:lnSpc>
                <a:spcPct val="120000"/>
              </a:lnSpc>
              <a:spcBef>
                <a:spcPts val="1335"/>
              </a:spcBef>
            </a:pPr>
            <a:r>
              <a:rPr lang="zh-CN" altLang="en-US" sz="1465" dirty="0">
                <a:solidFill>
                  <a:prstClr val="black">
                    <a:lumMod val="75000"/>
                    <a:lumOff val="25000"/>
                  </a:prstClr>
                </a:solidFill>
                <a:latin typeface="微软雅黑" panose="020B0503020204020204" pitchFamily="34" charset="-122"/>
                <a:ea typeface="微软雅黑" panose="020B0503020204020204" pitchFamily="34" charset="-122"/>
              </a:rPr>
              <a:t>详写内容</a:t>
            </a:r>
            <a:r>
              <a:rPr lang="en-US" altLang="zh-CN" sz="1465" dirty="0">
                <a:solidFill>
                  <a:prstClr val="black">
                    <a:lumMod val="75000"/>
                    <a:lumOff val="25000"/>
                  </a:prstClr>
                </a:solidFill>
                <a:latin typeface="微软雅黑" panose="020B0503020204020204" pitchFamily="34" charset="-122"/>
                <a:ea typeface="微软雅黑" panose="020B0503020204020204" pitchFamily="34" charset="-122"/>
              </a:rPr>
              <a:t>……</a:t>
            </a:r>
            <a:r>
              <a:rPr lang="zh-CN" altLang="en-US" sz="1465" dirty="0">
                <a:solidFill>
                  <a:prstClr val="black">
                    <a:lumMod val="75000"/>
                    <a:lumOff val="25000"/>
                  </a:prst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点击输入本栏的具体文字，简明扼要的说明分项内容，此为概念图解，请根据您的具体内容酌情修改。详写内容</a:t>
            </a:r>
            <a:r>
              <a:rPr lang="en-US" altLang="zh-CN" sz="1465" dirty="0">
                <a:solidFill>
                  <a:prstClr val="black">
                    <a:lumMod val="75000"/>
                    <a:lumOff val="25000"/>
                  </a:prstClr>
                </a:solidFill>
                <a:latin typeface="微软雅黑" panose="020B0503020204020204" pitchFamily="34" charset="-122"/>
                <a:ea typeface="微软雅黑" panose="020B0503020204020204" pitchFamily="34" charset="-122"/>
              </a:rPr>
              <a:t>……</a:t>
            </a:r>
            <a:r>
              <a:rPr lang="zh-CN" altLang="en-US" sz="1465" dirty="0">
                <a:solidFill>
                  <a:prstClr val="black">
                    <a:lumMod val="75000"/>
                    <a:lumOff val="25000"/>
                  </a:prst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465"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7" name="Text Placeholder 3"/>
          <p:cNvSpPr txBox="1"/>
          <p:nvPr/>
        </p:nvSpPr>
        <p:spPr>
          <a:xfrm>
            <a:off x="3118849" y="3445484"/>
            <a:ext cx="1876627" cy="408745"/>
          </a:xfrm>
          <a:prstGeom prst="rect">
            <a:avLst/>
          </a:prstGeom>
        </p:spPr>
        <p:txBody>
          <a:bodyPr anchor="ct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defTabSz="1219200">
              <a:buNone/>
            </a:pPr>
            <a:r>
              <a:rPr lang="zh-CN" altLang="en-US" sz="1600" b="1" dirty="0">
                <a:solidFill>
                  <a:prstClr val="white"/>
                </a:solidFill>
                <a:latin typeface="微软雅黑" panose="020B0503020204020204" pitchFamily="34" charset="-122"/>
                <a:ea typeface="微软雅黑" panose="020B0503020204020204" pitchFamily="34" charset="-122"/>
              </a:rPr>
              <a:t>点击输入内容</a:t>
            </a:r>
            <a:endParaRPr lang="en-GB" altLang="zh-CN" sz="1600" b="1" dirty="0">
              <a:solidFill>
                <a:prstClr val="white"/>
              </a:solidFill>
              <a:latin typeface="微软雅黑" panose="020B0503020204020204" pitchFamily="34" charset="-122"/>
              <a:ea typeface="微软雅黑" panose="020B0503020204020204" pitchFamily="34" charset="-122"/>
            </a:endParaRPr>
          </a:p>
        </p:txBody>
      </p:sp>
      <p:sp>
        <p:nvSpPr>
          <p:cNvPr id="18" name="Text Placeholder 3"/>
          <p:cNvSpPr txBox="1"/>
          <p:nvPr/>
        </p:nvSpPr>
        <p:spPr>
          <a:xfrm>
            <a:off x="5166861" y="3445484"/>
            <a:ext cx="1876627" cy="408745"/>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defTabSz="1219200">
              <a:spcBef>
                <a:spcPts val="1335"/>
              </a:spcBef>
            </a:pPr>
            <a:r>
              <a:rPr lang="zh-CN" altLang="en-US" sz="1600" b="1" dirty="0">
                <a:solidFill>
                  <a:prstClr val="white"/>
                </a:solidFill>
                <a:latin typeface="微软雅黑" panose="020B0503020204020204" pitchFamily="34" charset="-122"/>
                <a:ea typeface="微软雅黑" panose="020B0503020204020204" pitchFamily="34" charset="-122"/>
              </a:rPr>
              <a:t>点击输入内容</a:t>
            </a:r>
            <a:endParaRPr lang="en-GB" altLang="zh-CN" sz="1600" b="1" dirty="0">
              <a:solidFill>
                <a:prstClr val="white"/>
              </a:solidFill>
              <a:latin typeface="微软雅黑" panose="020B0503020204020204" pitchFamily="34" charset="-122"/>
              <a:ea typeface="微软雅黑" panose="020B0503020204020204" pitchFamily="34" charset="-122"/>
            </a:endParaRPr>
          </a:p>
        </p:txBody>
      </p:sp>
      <p:sp>
        <p:nvSpPr>
          <p:cNvPr id="19" name="Text Placeholder 3"/>
          <p:cNvSpPr txBox="1"/>
          <p:nvPr/>
        </p:nvSpPr>
        <p:spPr>
          <a:xfrm>
            <a:off x="7188915" y="3445484"/>
            <a:ext cx="1876627" cy="408745"/>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defTabSz="1219200">
              <a:spcBef>
                <a:spcPts val="1335"/>
              </a:spcBef>
            </a:pPr>
            <a:r>
              <a:rPr lang="zh-CN" altLang="en-US" sz="1600" b="1" dirty="0">
                <a:solidFill>
                  <a:prstClr val="white"/>
                </a:solidFill>
                <a:latin typeface="微软雅黑" panose="020B0503020204020204" pitchFamily="34" charset="-122"/>
                <a:ea typeface="微软雅黑" panose="020B0503020204020204" pitchFamily="34" charset="-122"/>
              </a:rPr>
              <a:t>点击输入内容</a:t>
            </a:r>
            <a:endParaRPr lang="en-GB" altLang="zh-CN" sz="1600" b="1" dirty="0">
              <a:solidFill>
                <a:prstClr val="white"/>
              </a:solidFill>
              <a:latin typeface="微软雅黑" panose="020B0503020204020204" pitchFamily="34" charset="-122"/>
              <a:ea typeface="微软雅黑" panose="020B0503020204020204" pitchFamily="34" charset="-122"/>
            </a:endParaRPr>
          </a:p>
        </p:txBody>
      </p:sp>
      <p:sp>
        <p:nvSpPr>
          <p:cNvPr id="22" name="Text Placeholder 3"/>
          <p:cNvSpPr txBox="1"/>
          <p:nvPr/>
        </p:nvSpPr>
        <p:spPr>
          <a:xfrm>
            <a:off x="1072037" y="3445484"/>
            <a:ext cx="1876627" cy="408745"/>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defTabSz="1219200">
              <a:spcBef>
                <a:spcPts val="1335"/>
              </a:spcBef>
            </a:pPr>
            <a:r>
              <a:rPr lang="zh-CN" altLang="en-US" sz="1600" b="1" dirty="0">
                <a:solidFill>
                  <a:prstClr val="white"/>
                </a:solidFill>
                <a:latin typeface="微软雅黑" panose="020B0503020204020204" pitchFamily="34" charset="-122"/>
                <a:ea typeface="微软雅黑" panose="020B0503020204020204" pitchFamily="34" charset="-122"/>
              </a:rPr>
              <a:t>点击输入内容</a:t>
            </a:r>
            <a:endParaRPr lang="en-GB" altLang="zh-CN" sz="1600" b="1" dirty="0">
              <a:solidFill>
                <a:prstClr val="white"/>
              </a:solidFill>
              <a:latin typeface="微软雅黑" panose="020B0503020204020204" pitchFamily="34" charset="-122"/>
              <a:ea typeface="微软雅黑" panose="020B0503020204020204" pitchFamily="34" charset="-122"/>
            </a:endParaRPr>
          </a:p>
        </p:txBody>
      </p:sp>
      <p:sp>
        <p:nvSpPr>
          <p:cNvPr id="23" name="Text Placeholder 3"/>
          <p:cNvSpPr txBox="1"/>
          <p:nvPr/>
        </p:nvSpPr>
        <p:spPr>
          <a:xfrm>
            <a:off x="9241713" y="3444524"/>
            <a:ext cx="1876627" cy="408745"/>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defTabSz="1219200">
              <a:spcBef>
                <a:spcPts val="1335"/>
              </a:spcBef>
            </a:pPr>
            <a:r>
              <a:rPr lang="zh-CN" altLang="en-US" sz="1600" b="1" dirty="0">
                <a:solidFill>
                  <a:prstClr val="white"/>
                </a:solidFill>
                <a:latin typeface="微软雅黑" panose="020B0503020204020204" pitchFamily="34" charset="-122"/>
                <a:ea typeface="微软雅黑" panose="020B0503020204020204" pitchFamily="34" charset="-122"/>
              </a:rPr>
              <a:t>点击输入内容</a:t>
            </a:r>
            <a:endParaRPr lang="en-GB" altLang="zh-CN" sz="1600" b="1" dirty="0">
              <a:solidFill>
                <a:prstClr val="white"/>
              </a:solidFill>
              <a:latin typeface="微软雅黑" panose="020B0503020204020204" pitchFamily="34" charset="-122"/>
              <a:ea typeface="微软雅黑" panose="020B0503020204020204" pitchFamily="34" charset="-122"/>
            </a:endParaRPr>
          </a:p>
        </p:txBody>
      </p:sp>
      <p:sp>
        <p:nvSpPr>
          <p:cNvPr id="24" name="文本框 5" descr="e7d195523061f1c09e9d68d7cf438b91ef959ecb14fc25d26BBA7F7DBC18E55DFF4014AF651F0BF2569D4B6C1DA7F1A4683A481403BD872FC687266AD13265C1DE7C373772FD8728ABDD69ADD03BFF5BE2862BC891DBB79E18FD61712FE23F670D602A332950CB5EC6E6732879E5EF3A14F9D4CF03EEDD9B1B11C039589F903859E45F1985EFBDDB2870384474B44C95"/>
          <p:cNvSpPr txBox="1">
            <a:spLocks noChangeArrowheads="1"/>
          </p:cNvSpPr>
          <p:nvPr/>
        </p:nvSpPr>
        <p:spPr bwMode="auto">
          <a:xfrm>
            <a:off x="4909571" y="451195"/>
            <a:ext cx="2377574" cy="42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914400" fontAlgn="base">
              <a:spcBef>
                <a:spcPct val="0"/>
              </a:spcBef>
              <a:spcAft>
                <a:spcPct val="0"/>
              </a:spcAft>
              <a:defRPr/>
            </a:pPr>
            <a:r>
              <a:rPr lang="zh-CN" altLang="en-US" sz="2135">
                <a:solidFill>
                  <a:srgbClr val="273355"/>
                </a:solidFill>
                <a:latin typeface="微软雅黑"/>
                <a:ea typeface="微软雅黑"/>
              </a:rPr>
              <a:t>选题的背景与意义</a:t>
            </a:r>
            <a:endParaRPr lang="zh-CN" altLang="en-US" sz="2135">
              <a:solidFill>
                <a:srgbClr val="273355"/>
              </a:solidFill>
              <a:latin typeface="微软雅黑"/>
              <a:ea typeface="微软雅黑"/>
            </a:endParaRPr>
          </a:p>
        </p:txBody>
      </p:sp>
      <p:sp>
        <p:nvSpPr>
          <p:cNvPr id="26" name="文本框 6"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p:cNvSpPr txBox="1">
            <a:spLocks noChangeArrowheads="1"/>
          </p:cNvSpPr>
          <p:nvPr/>
        </p:nvSpPr>
        <p:spPr bwMode="auto">
          <a:xfrm>
            <a:off x="4789346" y="860247"/>
            <a:ext cx="261802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914400" fontAlgn="base">
              <a:spcBef>
                <a:spcPct val="0"/>
              </a:spcBef>
              <a:spcAft>
                <a:spcPct val="0"/>
              </a:spcAft>
              <a:defRPr/>
            </a:pPr>
            <a:r>
              <a:rPr lang="en-US" altLang="zh-CN" sz="800">
                <a:solidFill>
                  <a:srgbClr val="273355"/>
                </a:solidFill>
                <a:latin typeface="Calibri Light"/>
                <a:ea typeface="方正兰亭黑_GBK"/>
              </a:rPr>
              <a:t>BACKGROUND AND SIGNIFICANCE OF THE SELECTED TOPIC</a:t>
            </a:r>
            <a:endParaRPr lang="en-US" altLang="zh-CN" sz="800">
              <a:solidFill>
                <a:srgbClr val="273355"/>
              </a:solidFill>
              <a:latin typeface="Calibri Light"/>
              <a:ea typeface="方正兰亭黑_GBK"/>
            </a:endParaRPr>
          </a:p>
        </p:txBody>
      </p:sp>
      <p:cxnSp>
        <p:nvCxnSpPr>
          <p:cNvPr id="27" name="直接连接符 26" descr="e7d195523061f1c09e9d68d7cf438b91ef959ecb14fc25d26BBA7F7DBC18E55DFF4014AF651F0BF2569D4B6C1DA7F1A4683A481403BD872FC687266AD13265C1DE7C373772FD8728ABDD69ADD03BFF5BE2862BC891DBB79EEBC94C9DFDC16E04954ED45554D0F6FE8331708ABC4FEC3D44E4750B2445BF76F30C399F0AE1E8D2CAFA469BFF6E14A2A3EF8352258366A5"/>
          <p:cNvCxnSpPr/>
          <p:nvPr/>
        </p:nvCxnSpPr>
        <p:spPr>
          <a:xfrm>
            <a:off x="6017395" y="1107744"/>
            <a:ext cx="161925"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par>
                          <p:cTn id="10" fill="hold">
                            <p:stCondLst>
                              <p:cond delay="500"/>
                            </p:stCondLst>
                            <p:childTnLst>
                              <p:par>
                                <p:cTn id="11" presetID="22" presetClass="entr" presetSubtype="1"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up)">
                                      <p:cBhvr>
                                        <p:cTn id="13" dur="300"/>
                                        <p:tgtEl>
                                          <p:spTgt spid="6"/>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up)">
                                      <p:cBhvr>
                                        <p:cTn id="24" dur="300"/>
                                        <p:tgtEl>
                                          <p:spTgt spid="5"/>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7">
                                            <p:txEl>
                                              <p:pRg st="0" end="0"/>
                                            </p:txEl>
                                          </p:spTgt>
                                        </p:tgtEl>
                                        <p:attrNameLst>
                                          <p:attrName>style.visibility</p:attrName>
                                        </p:attrNameLst>
                                      </p:cBhvr>
                                      <p:to>
                                        <p:strVal val="visible"/>
                                      </p:to>
                                    </p:set>
                                    <p:animEffect transition="in" filter="fade">
                                      <p:cBhvr>
                                        <p:cTn id="31" dur="500"/>
                                        <p:tgtEl>
                                          <p:spTgt spid="17">
                                            <p:txEl>
                                              <p:pRg st="0" end="0"/>
                                            </p:txEl>
                                          </p:spTgt>
                                        </p:tgtEl>
                                      </p:cBhvr>
                                    </p:animEffect>
                                  </p:childTnLst>
                                </p:cTn>
                              </p:par>
                            </p:childTnLst>
                          </p:cTn>
                        </p:par>
                        <p:par>
                          <p:cTn id="32" fill="hold">
                            <p:stCondLst>
                              <p:cond delay="2500"/>
                            </p:stCondLst>
                            <p:childTnLst>
                              <p:par>
                                <p:cTn id="33" presetID="22" presetClass="entr" presetSubtype="1" fill="hold" grpId="0" nodeType="after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wipe(up)">
                                      <p:cBhvr>
                                        <p:cTn id="35" dur="300"/>
                                        <p:tgtEl>
                                          <p:spTgt spid="2"/>
                                        </p:tgtEl>
                                      </p:cBhvr>
                                    </p:animEffect>
                                  </p:childTnLst>
                                </p:cTn>
                              </p:par>
                            </p:childTnLst>
                          </p:cTn>
                        </p:par>
                        <p:par>
                          <p:cTn id="36" fill="hold">
                            <p:stCondLst>
                              <p:cond delay="3000"/>
                            </p:stCondLst>
                            <p:childTnLst>
                              <p:par>
                                <p:cTn id="37" presetID="10" presetClass="entr" presetSubtype="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childTnLst>
                          </p:cTn>
                        </p:par>
                        <p:par>
                          <p:cTn id="43" fill="hold">
                            <p:stCondLst>
                              <p:cond delay="3500"/>
                            </p:stCondLst>
                            <p:childTnLst>
                              <p:par>
                                <p:cTn id="44" presetID="22" presetClass="entr" presetSubtype="1" fill="hold" grpId="0" nodeType="after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wipe(up)">
                                      <p:cBhvr>
                                        <p:cTn id="46" dur="300"/>
                                        <p:tgtEl>
                                          <p:spTgt spid="4"/>
                                        </p:tgtEl>
                                      </p:cBhvr>
                                    </p:animEffect>
                                  </p:childTnLst>
                                </p:cTn>
                              </p:par>
                            </p:childTnLst>
                          </p:cTn>
                        </p:par>
                        <p:par>
                          <p:cTn id="47" fill="hold">
                            <p:stCondLst>
                              <p:cond delay="4000"/>
                            </p:stCondLst>
                            <p:childTnLst>
                              <p:par>
                                <p:cTn id="48" presetID="10" presetClass="entr" presetSubtype="0" fill="hold" grpId="0" nodeType="after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fade">
                                      <p:cBhvr>
                                        <p:cTn id="50" dur="500"/>
                                        <p:tgtEl>
                                          <p:spTgt spid="10"/>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childTnLst>
                          </p:cTn>
                        </p:par>
                        <p:par>
                          <p:cTn id="54" fill="hold">
                            <p:stCondLst>
                              <p:cond delay="4500"/>
                            </p:stCondLst>
                            <p:childTnLst>
                              <p:par>
                                <p:cTn id="55" presetID="22" presetClass="entr" presetSubtype="1" fill="hold" grpId="0" nodeType="after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wipe(up)">
                                      <p:cBhvr>
                                        <p:cTn id="57" dur="300"/>
                                        <p:tgtEl>
                                          <p:spTgt spid="3"/>
                                        </p:tgtEl>
                                      </p:cBhvr>
                                    </p:animEffect>
                                  </p:childTnLst>
                                </p:cTn>
                              </p:par>
                            </p:childTnLst>
                          </p:cTn>
                        </p:par>
                        <p:par>
                          <p:cTn id="58" fill="hold">
                            <p:stCondLst>
                              <p:cond delay="5000"/>
                            </p:stCondLst>
                            <p:childTnLst>
                              <p:par>
                                <p:cTn id="59" presetID="10" presetClass="entr" presetSubtype="0" fill="hold" grpId="0" nodeType="after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fade">
                                      <p:cBhvr>
                                        <p:cTn id="61" dur="500"/>
                                        <p:tgtEl>
                                          <p:spTgt spid="1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fade">
                                      <p:cBhvr>
                                        <p:cTn id="64" dur="500"/>
                                        <p:tgtEl>
                                          <p:spTgt spid="23"/>
                                        </p:tgtEl>
                                      </p:cBhvr>
                                    </p:animEffect>
                                  </p:childTnLst>
                                </p:cTn>
                              </p:par>
                            </p:childTnLst>
                          </p:cTn>
                        </p:par>
                        <p:par>
                          <p:cTn id="65" fill="hold">
                            <p:stCondLst>
                              <p:cond delay="5500"/>
                            </p:stCondLst>
                            <p:childTnLst>
                              <p:par>
                                <p:cTn id="66" presetID="53" presetClass="entr" presetSubtype="528" fill="hold" grpId="0" nodeType="afterEffect">
                                  <p:stCondLst>
                                    <p:cond delay="0"/>
                                  </p:stCondLst>
                                  <p:childTnLst>
                                    <p:set>
                                      <p:cBhvr>
                                        <p:cTn id="67" dur="1" fill="hold">
                                          <p:stCondLst>
                                            <p:cond delay="0"/>
                                          </p:stCondLst>
                                        </p:cTn>
                                        <p:tgtEl>
                                          <p:spTgt spid="12"/>
                                        </p:tgtEl>
                                        <p:attrNameLst>
                                          <p:attrName>style.visibility</p:attrName>
                                        </p:attrNameLst>
                                      </p:cBhvr>
                                      <p:to>
                                        <p:strVal val="visible"/>
                                      </p:to>
                                    </p:set>
                                    <p:anim calcmode="lin" valueType="num">
                                      <p:cBhvr>
                                        <p:cTn id="68" dur="500" fill="hold"/>
                                        <p:tgtEl>
                                          <p:spTgt spid="12"/>
                                        </p:tgtEl>
                                        <p:attrNameLst>
                                          <p:attrName>ppt_w</p:attrName>
                                        </p:attrNameLst>
                                      </p:cBhvr>
                                      <p:tavLst>
                                        <p:tav tm="0">
                                          <p:val>
                                            <p:fltVal val="0"/>
                                          </p:val>
                                        </p:tav>
                                        <p:tav tm="100000">
                                          <p:val>
                                            <p:strVal val="#ppt_w"/>
                                          </p:val>
                                        </p:tav>
                                      </p:tavLst>
                                    </p:anim>
                                    <p:anim calcmode="lin" valueType="num">
                                      <p:cBhvr>
                                        <p:cTn id="69" dur="500" fill="hold"/>
                                        <p:tgtEl>
                                          <p:spTgt spid="12"/>
                                        </p:tgtEl>
                                        <p:attrNameLst>
                                          <p:attrName>ppt_h</p:attrName>
                                        </p:attrNameLst>
                                      </p:cBhvr>
                                      <p:tavLst>
                                        <p:tav tm="0">
                                          <p:val>
                                            <p:fltVal val="0"/>
                                          </p:val>
                                        </p:tav>
                                        <p:tav tm="100000">
                                          <p:val>
                                            <p:strVal val="#ppt_h"/>
                                          </p:val>
                                        </p:tav>
                                      </p:tavLst>
                                    </p:anim>
                                    <p:animEffect transition="in" filter="fade">
                                      <p:cBhvr>
                                        <p:cTn id="70" dur="500"/>
                                        <p:tgtEl>
                                          <p:spTgt spid="12"/>
                                        </p:tgtEl>
                                      </p:cBhvr>
                                    </p:animEffect>
                                    <p:anim calcmode="lin" valueType="num">
                                      <p:cBhvr>
                                        <p:cTn id="71" dur="500" fill="hold"/>
                                        <p:tgtEl>
                                          <p:spTgt spid="12"/>
                                        </p:tgtEl>
                                        <p:attrNameLst>
                                          <p:attrName>ppt_x</p:attrName>
                                        </p:attrNameLst>
                                      </p:cBhvr>
                                      <p:tavLst>
                                        <p:tav tm="0">
                                          <p:val>
                                            <p:fltVal val="0.5"/>
                                          </p:val>
                                        </p:tav>
                                        <p:tav tm="100000">
                                          <p:val>
                                            <p:strVal val="#ppt_x"/>
                                          </p:val>
                                        </p:tav>
                                      </p:tavLst>
                                    </p:anim>
                                    <p:anim calcmode="lin" valueType="num">
                                      <p:cBhvr>
                                        <p:cTn id="72" dur="500" fill="hold"/>
                                        <p:tgtEl>
                                          <p:spTgt spid="12"/>
                                        </p:tgtEl>
                                        <p:attrNameLst>
                                          <p:attrName>ppt_y</p:attrName>
                                        </p:attrNameLst>
                                      </p:cBhvr>
                                      <p:tavLst>
                                        <p:tav tm="0">
                                          <p:val>
                                            <p:fltVal val="0.5"/>
                                          </p:val>
                                        </p:tav>
                                        <p:tav tm="100000">
                                          <p:val>
                                            <p:strVal val="#ppt_y"/>
                                          </p:val>
                                        </p:tav>
                                      </p:tavLst>
                                    </p:anim>
                                  </p:childTnLst>
                                </p:cTn>
                              </p:par>
                              <p:par>
                                <p:cTn id="73" presetID="53" presetClass="entr" presetSubtype="528" fill="hold" grpId="0" nodeType="withEffect">
                                  <p:stCondLst>
                                    <p:cond delay="0"/>
                                  </p:stCondLst>
                                  <p:childTnLst>
                                    <p:set>
                                      <p:cBhvr>
                                        <p:cTn id="74" dur="1" fill="hold">
                                          <p:stCondLst>
                                            <p:cond delay="0"/>
                                          </p:stCondLst>
                                        </p:cTn>
                                        <p:tgtEl>
                                          <p:spTgt spid="16"/>
                                        </p:tgtEl>
                                        <p:attrNameLst>
                                          <p:attrName>style.visibility</p:attrName>
                                        </p:attrNameLst>
                                      </p:cBhvr>
                                      <p:to>
                                        <p:strVal val="visible"/>
                                      </p:to>
                                    </p:set>
                                    <p:anim calcmode="lin" valueType="num">
                                      <p:cBhvr>
                                        <p:cTn id="75" dur="500" fill="hold"/>
                                        <p:tgtEl>
                                          <p:spTgt spid="16"/>
                                        </p:tgtEl>
                                        <p:attrNameLst>
                                          <p:attrName>ppt_w</p:attrName>
                                        </p:attrNameLst>
                                      </p:cBhvr>
                                      <p:tavLst>
                                        <p:tav tm="0">
                                          <p:val>
                                            <p:fltVal val="0"/>
                                          </p:val>
                                        </p:tav>
                                        <p:tav tm="100000">
                                          <p:val>
                                            <p:strVal val="#ppt_w"/>
                                          </p:val>
                                        </p:tav>
                                      </p:tavLst>
                                    </p:anim>
                                    <p:anim calcmode="lin" valueType="num">
                                      <p:cBhvr>
                                        <p:cTn id="76" dur="500" fill="hold"/>
                                        <p:tgtEl>
                                          <p:spTgt spid="16"/>
                                        </p:tgtEl>
                                        <p:attrNameLst>
                                          <p:attrName>ppt_h</p:attrName>
                                        </p:attrNameLst>
                                      </p:cBhvr>
                                      <p:tavLst>
                                        <p:tav tm="0">
                                          <p:val>
                                            <p:fltVal val="0"/>
                                          </p:val>
                                        </p:tav>
                                        <p:tav tm="100000">
                                          <p:val>
                                            <p:strVal val="#ppt_h"/>
                                          </p:val>
                                        </p:tav>
                                      </p:tavLst>
                                    </p:anim>
                                    <p:animEffect transition="in" filter="fade">
                                      <p:cBhvr>
                                        <p:cTn id="77" dur="500"/>
                                        <p:tgtEl>
                                          <p:spTgt spid="16"/>
                                        </p:tgtEl>
                                      </p:cBhvr>
                                    </p:animEffect>
                                    <p:anim calcmode="lin" valueType="num">
                                      <p:cBhvr>
                                        <p:cTn id="78" dur="500" fill="hold"/>
                                        <p:tgtEl>
                                          <p:spTgt spid="16"/>
                                        </p:tgtEl>
                                        <p:attrNameLst>
                                          <p:attrName>ppt_x</p:attrName>
                                        </p:attrNameLst>
                                      </p:cBhvr>
                                      <p:tavLst>
                                        <p:tav tm="0">
                                          <p:val>
                                            <p:fltVal val="0.5"/>
                                          </p:val>
                                        </p:tav>
                                        <p:tav tm="100000">
                                          <p:val>
                                            <p:strVal val="#ppt_x"/>
                                          </p:val>
                                        </p:tav>
                                      </p:tavLst>
                                    </p:anim>
                                    <p:anim calcmode="lin" valueType="num">
                                      <p:cBhvr>
                                        <p:cTn id="79" dur="500" fill="hold"/>
                                        <p:tgtEl>
                                          <p:spTgt spid="1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6" grpId="0"/>
      <p:bldP spid="17" grpId="0" build="p"/>
      <p:bldP spid="18" grpId="0"/>
      <p:bldP spid="19" grpId="0"/>
      <p:bldP spid="22" grpId="0"/>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94"/>
          <p:cNvGrpSpPr/>
          <p:nvPr/>
        </p:nvGrpSpPr>
        <p:grpSpPr>
          <a:xfrm>
            <a:off x="2153979" y="1409958"/>
            <a:ext cx="530927" cy="530927"/>
            <a:chOff x="0" y="0"/>
            <a:chExt cx="1243363" cy="1243363"/>
          </a:xfrm>
        </p:grpSpPr>
        <p:sp>
          <p:nvSpPr>
            <p:cNvPr id="3" name="Shape 1290"/>
            <p:cNvSpPr/>
            <p:nvPr/>
          </p:nvSpPr>
          <p:spPr>
            <a:xfrm>
              <a:off x="0" y="0"/>
              <a:ext cx="1243364" cy="1243364"/>
            </a:xfrm>
            <a:prstGeom prst="rect">
              <a:avLst/>
            </a:prstGeom>
            <a:solidFill>
              <a:schemeClr val="accent1"/>
            </a:solidFill>
            <a:ln w="12700" cap="flat">
              <a:noFill/>
              <a:miter lim="400000"/>
            </a:ln>
            <a:effectLst/>
          </p:spPr>
          <p:txBody>
            <a:bodyPr wrap="square" lIns="67733" tIns="67733" rIns="67733" bIns="67733" numCol="1" anchor="ctr">
              <a:noAutofit/>
            </a:bodyPr>
            <a:lstStyle/>
            <a:p>
              <a:pPr defTabSz="1219200">
                <a:defRPr sz="3200">
                  <a:solidFill>
                    <a:srgbClr val="FFFFFF"/>
                  </a:solidFill>
                  <a:latin typeface="+mn-lt"/>
                  <a:ea typeface="+mn-ea"/>
                  <a:cs typeface="+mn-cs"/>
                  <a:sym typeface="Helvetica Light"/>
                </a:defRPr>
              </a:pPr>
              <a:endParaRPr sz="4265">
                <a:solidFill>
                  <a:srgbClr val="FFFFFF"/>
                </a:solidFill>
                <a:latin typeface="微软雅黑" panose="020B0503020204020204" pitchFamily="34" charset="-122"/>
                <a:ea typeface="微软雅黑" panose="020B0503020204020204" pitchFamily="34" charset="-122"/>
                <a:sym typeface="Helvetica Light"/>
              </a:endParaRPr>
            </a:p>
          </p:txBody>
        </p:sp>
        <p:grpSp>
          <p:nvGrpSpPr>
            <p:cNvPr id="4" name="Group 1293"/>
            <p:cNvGrpSpPr/>
            <p:nvPr/>
          </p:nvGrpSpPr>
          <p:grpSpPr>
            <a:xfrm>
              <a:off x="374055" y="351222"/>
              <a:ext cx="495253" cy="540919"/>
              <a:chOff x="0" y="0"/>
              <a:chExt cx="495252" cy="540918"/>
            </a:xfrm>
          </p:grpSpPr>
          <p:sp>
            <p:nvSpPr>
              <p:cNvPr id="5" name="Shape 1291"/>
              <p:cNvSpPr/>
              <p:nvPr/>
            </p:nvSpPr>
            <p:spPr>
              <a:xfrm>
                <a:off x="107933" y="0"/>
                <a:ext cx="270131" cy="270131"/>
              </a:xfrm>
              <a:custGeom>
                <a:avLst/>
                <a:gdLst/>
                <a:ahLst/>
                <a:cxnLst>
                  <a:cxn ang="0">
                    <a:pos x="wd2" y="hd2"/>
                  </a:cxn>
                  <a:cxn ang="5400000">
                    <a:pos x="wd2" y="hd2"/>
                  </a:cxn>
                  <a:cxn ang="10800000">
                    <a:pos x="wd2" y="hd2"/>
                  </a:cxn>
                  <a:cxn ang="16200000">
                    <a:pos x="wd2" y="hd2"/>
                  </a:cxn>
                </a:cxnLst>
                <a:rect l="0" t="0" r="r" b="b"/>
                <a:pathLst>
                  <a:path w="21600" h="21600" extrusionOk="0">
                    <a:moveTo>
                      <a:pt x="3164" y="18436"/>
                    </a:moveTo>
                    <a:cubicBezTo>
                      <a:pt x="5273" y="20546"/>
                      <a:pt x="7818" y="21600"/>
                      <a:pt x="10800" y="21600"/>
                    </a:cubicBezTo>
                    <a:cubicBezTo>
                      <a:pt x="13782" y="21600"/>
                      <a:pt x="16327" y="20546"/>
                      <a:pt x="18436" y="18436"/>
                    </a:cubicBezTo>
                    <a:cubicBezTo>
                      <a:pt x="20546" y="16327"/>
                      <a:pt x="21600" y="13782"/>
                      <a:pt x="21600" y="10800"/>
                    </a:cubicBezTo>
                    <a:cubicBezTo>
                      <a:pt x="21600" y="7818"/>
                      <a:pt x="20546" y="5273"/>
                      <a:pt x="18436" y="3164"/>
                    </a:cubicBezTo>
                    <a:cubicBezTo>
                      <a:pt x="16327" y="1054"/>
                      <a:pt x="13782" y="0"/>
                      <a:pt x="10800" y="0"/>
                    </a:cubicBezTo>
                    <a:cubicBezTo>
                      <a:pt x="7818" y="0"/>
                      <a:pt x="5273" y="1055"/>
                      <a:pt x="3164" y="3164"/>
                    </a:cubicBezTo>
                    <a:cubicBezTo>
                      <a:pt x="1055" y="5273"/>
                      <a:pt x="0" y="7818"/>
                      <a:pt x="0" y="10800"/>
                    </a:cubicBezTo>
                    <a:cubicBezTo>
                      <a:pt x="0" y="13782"/>
                      <a:pt x="1055" y="16327"/>
                      <a:pt x="3164" y="18436"/>
                    </a:cubicBezTo>
                    <a:cubicBezTo>
                      <a:pt x="3164" y="18436"/>
                      <a:pt x="3164" y="18436"/>
                      <a:pt x="3164" y="18436"/>
                    </a:cubicBezTo>
                    <a:close/>
                  </a:path>
                </a:pathLst>
              </a:custGeom>
              <a:solidFill>
                <a:srgbClr val="FFFFFF"/>
              </a:solidFill>
              <a:ln w="12700" cap="flat">
                <a:noFill/>
                <a:miter lim="400000"/>
              </a:ln>
              <a:effectLst/>
            </p:spPr>
            <p:txBody>
              <a:bodyPr wrap="square" lIns="50800" tIns="50800" rIns="50800" bIns="50800" numCol="1" anchor="ctr">
                <a:noAutofit/>
              </a:bodyPr>
              <a:lstStyle/>
              <a:p>
                <a:pPr defTabSz="1219200">
                  <a:defRPr sz="3200">
                    <a:solidFill>
                      <a:srgbClr val="FFFFFF"/>
                    </a:solidFill>
                    <a:latin typeface="+mn-lt"/>
                    <a:ea typeface="+mn-ea"/>
                    <a:cs typeface="+mn-cs"/>
                    <a:sym typeface="Helvetica Light"/>
                  </a:defRPr>
                </a:pPr>
                <a:endParaRPr sz="4265">
                  <a:solidFill>
                    <a:srgbClr val="FFFFFF"/>
                  </a:solidFill>
                  <a:latin typeface="微软雅黑" panose="020B0503020204020204" pitchFamily="34" charset="-122"/>
                  <a:ea typeface="微软雅黑" panose="020B0503020204020204" pitchFamily="34" charset="-122"/>
                  <a:sym typeface="Helvetica Light"/>
                </a:endParaRPr>
              </a:p>
            </p:txBody>
          </p:sp>
          <p:sp>
            <p:nvSpPr>
              <p:cNvPr id="6" name="Shape 1292"/>
              <p:cNvSpPr/>
              <p:nvPr/>
            </p:nvSpPr>
            <p:spPr>
              <a:xfrm>
                <a:off x="0" y="248248"/>
                <a:ext cx="495253" cy="292671"/>
              </a:xfrm>
              <a:custGeom>
                <a:avLst/>
                <a:gdLst/>
                <a:ahLst/>
                <a:cxnLst>
                  <a:cxn ang="0">
                    <a:pos x="wd2" y="hd2"/>
                  </a:cxn>
                  <a:cxn ang="5400000">
                    <a:pos x="wd2" y="hd2"/>
                  </a:cxn>
                  <a:cxn ang="10800000">
                    <a:pos x="wd2" y="hd2"/>
                  </a:cxn>
                  <a:cxn ang="16200000">
                    <a:pos x="wd2" y="hd2"/>
                  </a:cxn>
                </a:cxnLst>
                <a:rect l="0" t="0" r="r" b="b"/>
                <a:pathLst>
                  <a:path w="21600" h="21600" extrusionOk="0">
                    <a:moveTo>
                      <a:pt x="21332" y="9360"/>
                    </a:moveTo>
                    <a:cubicBezTo>
                      <a:pt x="21225" y="8347"/>
                      <a:pt x="21089" y="7408"/>
                      <a:pt x="20925" y="6543"/>
                    </a:cubicBezTo>
                    <a:cubicBezTo>
                      <a:pt x="20761" y="5678"/>
                      <a:pt x="20542" y="4834"/>
                      <a:pt x="20266" y="4011"/>
                    </a:cubicBezTo>
                    <a:cubicBezTo>
                      <a:pt x="19989" y="3190"/>
                      <a:pt x="19673" y="2489"/>
                      <a:pt x="19314" y="1909"/>
                    </a:cubicBezTo>
                    <a:cubicBezTo>
                      <a:pt x="18957" y="1329"/>
                      <a:pt x="18519" y="867"/>
                      <a:pt x="18002" y="520"/>
                    </a:cubicBezTo>
                    <a:cubicBezTo>
                      <a:pt x="17487" y="175"/>
                      <a:pt x="16916" y="0"/>
                      <a:pt x="16292" y="0"/>
                    </a:cubicBezTo>
                    <a:cubicBezTo>
                      <a:pt x="16190" y="0"/>
                      <a:pt x="15970" y="187"/>
                      <a:pt x="15632" y="559"/>
                    </a:cubicBezTo>
                    <a:cubicBezTo>
                      <a:pt x="15295" y="931"/>
                      <a:pt x="14922" y="1348"/>
                      <a:pt x="14512" y="1805"/>
                    </a:cubicBezTo>
                    <a:cubicBezTo>
                      <a:pt x="14103" y="2264"/>
                      <a:pt x="13557" y="2680"/>
                      <a:pt x="12871" y="3051"/>
                    </a:cubicBezTo>
                    <a:cubicBezTo>
                      <a:pt x="12185" y="3423"/>
                      <a:pt x="11496" y="3610"/>
                      <a:pt x="10800" y="3610"/>
                    </a:cubicBezTo>
                    <a:cubicBezTo>
                      <a:pt x="10104" y="3610"/>
                      <a:pt x="9414" y="3423"/>
                      <a:pt x="8729" y="3051"/>
                    </a:cubicBezTo>
                    <a:cubicBezTo>
                      <a:pt x="8043" y="2680"/>
                      <a:pt x="7496" y="2264"/>
                      <a:pt x="7087" y="1805"/>
                    </a:cubicBezTo>
                    <a:cubicBezTo>
                      <a:pt x="6678" y="1348"/>
                      <a:pt x="6304" y="931"/>
                      <a:pt x="5967" y="559"/>
                    </a:cubicBezTo>
                    <a:cubicBezTo>
                      <a:pt x="5630" y="187"/>
                      <a:pt x="5410" y="0"/>
                      <a:pt x="5308" y="0"/>
                    </a:cubicBezTo>
                    <a:cubicBezTo>
                      <a:pt x="4684" y="0"/>
                      <a:pt x="4113" y="175"/>
                      <a:pt x="3597" y="520"/>
                    </a:cubicBezTo>
                    <a:cubicBezTo>
                      <a:pt x="3081" y="867"/>
                      <a:pt x="2643" y="1329"/>
                      <a:pt x="2286" y="1909"/>
                    </a:cubicBezTo>
                    <a:cubicBezTo>
                      <a:pt x="1927" y="2488"/>
                      <a:pt x="1611" y="3190"/>
                      <a:pt x="1334" y="4011"/>
                    </a:cubicBezTo>
                    <a:cubicBezTo>
                      <a:pt x="1058" y="4834"/>
                      <a:pt x="839" y="5678"/>
                      <a:pt x="675" y="6543"/>
                    </a:cubicBezTo>
                    <a:cubicBezTo>
                      <a:pt x="511" y="7408"/>
                      <a:pt x="375" y="8347"/>
                      <a:pt x="268" y="9360"/>
                    </a:cubicBezTo>
                    <a:cubicBezTo>
                      <a:pt x="161" y="10371"/>
                      <a:pt x="89" y="11314"/>
                      <a:pt x="53" y="12189"/>
                    </a:cubicBezTo>
                    <a:cubicBezTo>
                      <a:pt x="17" y="13063"/>
                      <a:pt x="0" y="13959"/>
                      <a:pt x="0" y="14877"/>
                    </a:cubicBezTo>
                    <a:cubicBezTo>
                      <a:pt x="0" y="16953"/>
                      <a:pt x="372" y="18593"/>
                      <a:pt x="1119" y="19795"/>
                    </a:cubicBezTo>
                    <a:cubicBezTo>
                      <a:pt x="1866" y="20998"/>
                      <a:pt x="2858" y="21600"/>
                      <a:pt x="4096" y="21600"/>
                    </a:cubicBezTo>
                    <a:lnTo>
                      <a:pt x="17504" y="21600"/>
                    </a:lnTo>
                    <a:cubicBezTo>
                      <a:pt x="18741" y="21600"/>
                      <a:pt x="19734" y="20998"/>
                      <a:pt x="20480" y="19795"/>
                    </a:cubicBezTo>
                    <a:cubicBezTo>
                      <a:pt x="21227" y="18593"/>
                      <a:pt x="21600" y="16953"/>
                      <a:pt x="21600" y="14877"/>
                    </a:cubicBezTo>
                    <a:cubicBezTo>
                      <a:pt x="21600" y="13959"/>
                      <a:pt x="21582" y="13063"/>
                      <a:pt x="21547" y="12189"/>
                    </a:cubicBezTo>
                    <a:cubicBezTo>
                      <a:pt x="21511" y="11314"/>
                      <a:pt x="21439" y="10371"/>
                      <a:pt x="21332" y="9360"/>
                    </a:cubicBezTo>
                    <a:cubicBezTo>
                      <a:pt x="21332" y="9360"/>
                      <a:pt x="21332" y="9360"/>
                      <a:pt x="21332" y="9360"/>
                    </a:cubicBezTo>
                    <a:close/>
                  </a:path>
                </a:pathLst>
              </a:custGeom>
              <a:solidFill>
                <a:srgbClr val="FFFFFF"/>
              </a:solidFill>
              <a:ln w="12700" cap="flat">
                <a:noFill/>
                <a:miter lim="400000"/>
              </a:ln>
              <a:effectLst/>
            </p:spPr>
            <p:txBody>
              <a:bodyPr wrap="square" lIns="50800" tIns="50800" rIns="50800" bIns="50800" numCol="1" anchor="ctr">
                <a:noAutofit/>
              </a:bodyPr>
              <a:lstStyle/>
              <a:p>
                <a:pPr defTabSz="1219200">
                  <a:defRPr sz="3200">
                    <a:solidFill>
                      <a:srgbClr val="FFFFFF"/>
                    </a:solidFill>
                    <a:latin typeface="+mn-lt"/>
                    <a:ea typeface="+mn-ea"/>
                    <a:cs typeface="+mn-cs"/>
                    <a:sym typeface="Helvetica Light"/>
                  </a:defRPr>
                </a:pPr>
                <a:endParaRPr sz="4265">
                  <a:solidFill>
                    <a:srgbClr val="FFFFFF"/>
                  </a:solidFill>
                  <a:latin typeface="微软雅黑" panose="020B0503020204020204" pitchFamily="34" charset="-122"/>
                  <a:ea typeface="微软雅黑" panose="020B0503020204020204" pitchFamily="34" charset="-122"/>
                  <a:sym typeface="Helvetica Light"/>
                </a:endParaRPr>
              </a:p>
            </p:txBody>
          </p:sp>
        </p:grpSp>
      </p:grpSp>
      <p:sp>
        <p:nvSpPr>
          <p:cNvPr id="7" name="Shape 1319"/>
          <p:cNvSpPr/>
          <p:nvPr/>
        </p:nvSpPr>
        <p:spPr>
          <a:xfrm flipV="1">
            <a:off x="2683335" y="1674471"/>
            <a:ext cx="1311123" cy="0"/>
          </a:xfrm>
          <a:prstGeom prst="line">
            <a:avLst/>
          </a:prstGeom>
          <a:ln w="12700">
            <a:solidFill>
              <a:schemeClr val="accent1"/>
            </a:solidFill>
            <a:miter lim="400000"/>
            <a:tailEnd type="triangle"/>
          </a:ln>
        </p:spPr>
        <p:txBody>
          <a:bodyPr lIns="50800" tIns="50800" rIns="50800" bIns="50800" anchor="ctr"/>
          <a:lstStyle/>
          <a:p>
            <a:pPr defTabSz="1219200">
              <a:defRPr sz="3200">
                <a:solidFill>
                  <a:srgbClr val="000000"/>
                </a:solidFill>
                <a:latin typeface="+mn-lt"/>
                <a:ea typeface="+mn-ea"/>
                <a:cs typeface="+mn-cs"/>
                <a:sym typeface="Helvetica Light"/>
              </a:defRPr>
            </a:pPr>
            <a:endParaRPr sz="4265">
              <a:solidFill>
                <a:srgbClr val="000000"/>
              </a:solidFill>
              <a:latin typeface="微软雅黑" panose="020B0503020204020204" pitchFamily="34" charset="-122"/>
              <a:ea typeface="微软雅黑" panose="020B0503020204020204" pitchFamily="34" charset="-122"/>
              <a:sym typeface="Helvetica Light"/>
            </a:endParaRPr>
          </a:p>
        </p:txBody>
      </p:sp>
      <p:sp>
        <p:nvSpPr>
          <p:cNvPr id="8" name="Shape 1320"/>
          <p:cNvSpPr/>
          <p:nvPr/>
        </p:nvSpPr>
        <p:spPr>
          <a:xfrm flipV="1">
            <a:off x="4787236" y="1674471"/>
            <a:ext cx="1311123" cy="0"/>
          </a:xfrm>
          <a:prstGeom prst="line">
            <a:avLst/>
          </a:prstGeom>
          <a:ln w="12700">
            <a:solidFill>
              <a:schemeClr val="accent1"/>
            </a:solidFill>
            <a:miter lim="400000"/>
            <a:tailEnd type="triangle"/>
          </a:ln>
        </p:spPr>
        <p:txBody>
          <a:bodyPr lIns="50800" tIns="50800" rIns="50800" bIns="50800" anchor="ctr"/>
          <a:lstStyle/>
          <a:p>
            <a:pPr defTabSz="1219200">
              <a:defRPr sz="3200">
                <a:solidFill>
                  <a:srgbClr val="000000"/>
                </a:solidFill>
                <a:latin typeface="+mn-lt"/>
                <a:ea typeface="+mn-ea"/>
                <a:cs typeface="+mn-cs"/>
                <a:sym typeface="Helvetica Light"/>
              </a:defRPr>
            </a:pPr>
            <a:endParaRPr sz="4265">
              <a:solidFill>
                <a:srgbClr val="000000"/>
              </a:solidFill>
              <a:latin typeface="微软雅黑" panose="020B0503020204020204" pitchFamily="34" charset="-122"/>
              <a:ea typeface="微软雅黑" panose="020B0503020204020204" pitchFamily="34" charset="-122"/>
              <a:sym typeface="Helvetica Light"/>
            </a:endParaRPr>
          </a:p>
        </p:txBody>
      </p:sp>
      <p:sp>
        <p:nvSpPr>
          <p:cNvPr id="9" name="Shape 1321"/>
          <p:cNvSpPr/>
          <p:nvPr/>
        </p:nvSpPr>
        <p:spPr>
          <a:xfrm flipV="1">
            <a:off x="6891139" y="1674471"/>
            <a:ext cx="1311123" cy="0"/>
          </a:xfrm>
          <a:prstGeom prst="line">
            <a:avLst/>
          </a:prstGeom>
          <a:ln w="12700">
            <a:solidFill>
              <a:schemeClr val="accent1"/>
            </a:solidFill>
            <a:miter lim="400000"/>
            <a:tailEnd type="triangle"/>
          </a:ln>
        </p:spPr>
        <p:txBody>
          <a:bodyPr lIns="50800" tIns="50800" rIns="50800" bIns="50800" anchor="ctr"/>
          <a:lstStyle/>
          <a:p>
            <a:pPr defTabSz="1219200">
              <a:defRPr sz="3200">
                <a:solidFill>
                  <a:srgbClr val="000000"/>
                </a:solidFill>
                <a:latin typeface="+mn-lt"/>
                <a:ea typeface="+mn-ea"/>
                <a:cs typeface="+mn-cs"/>
                <a:sym typeface="Helvetica Light"/>
              </a:defRPr>
            </a:pPr>
            <a:endParaRPr sz="4265">
              <a:solidFill>
                <a:srgbClr val="000000"/>
              </a:solidFill>
              <a:latin typeface="微软雅黑" panose="020B0503020204020204" pitchFamily="34" charset="-122"/>
              <a:ea typeface="微软雅黑" panose="020B0503020204020204" pitchFamily="34" charset="-122"/>
              <a:sym typeface="Helvetica Light"/>
            </a:endParaRPr>
          </a:p>
        </p:txBody>
      </p:sp>
      <p:sp>
        <p:nvSpPr>
          <p:cNvPr id="10" name="Shape 1322"/>
          <p:cNvSpPr/>
          <p:nvPr/>
        </p:nvSpPr>
        <p:spPr>
          <a:xfrm flipH="1">
            <a:off x="2948327" y="3956916"/>
            <a:ext cx="1311123" cy="0"/>
          </a:xfrm>
          <a:prstGeom prst="line">
            <a:avLst/>
          </a:prstGeom>
          <a:ln w="12700">
            <a:solidFill>
              <a:schemeClr val="accent1"/>
            </a:solidFill>
            <a:miter lim="400000"/>
            <a:tailEnd type="triangle"/>
          </a:ln>
        </p:spPr>
        <p:txBody>
          <a:bodyPr lIns="50800" tIns="50800" rIns="50800" bIns="50800" anchor="ctr"/>
          <a:lstStyle/>
          <a:p>
            <a:pPr defTabSz="1219200">
              <a:defRPr sz="3200">
                <a:solidFill>
                  <a:srgbClr val="000000"/>
                </a:solidFill>
                <a:latin typeface="+mn-lt"/>
                <a:ea typeface="+mn-ea"/>
                <a:cs typeface="+mn-cs"/>
                <a:sym typeface="Helvetica Light"/>
              </a:defRPr>
            </a:pPr>
            <a:endParaRPr sz="4265">
              <a:solidFill>
                <a:srgbClr val="000000"/>
              </a:solidFill>
              <a:latin typeface="微软雅黑" panose="020B0503020204020204" pitchFamily="34" charset="-122"/>
              <a:ea typeface="微软雅黑" panose="020B0503020204020204" pitchFamily="34" charset="-122"/>
              <a:sym typeface="Helvetica Light"/>
            </a:endParaRPr>
          </a:p>
        </p:txBody>
      </p:sp>
      <p:sp>
        <p:nvSpPr>
          <p:cNvPr id="11" name="Shape 1323"/>
          <p:cNvSpPr/>
          <p:nvPr/>
        </p:nvSpPr>
        <p:spPr>
          <a:xfrm flipH="1">
            <a:off x="5052228" y="3956916"/>
            <a:ext cx="1311123" cy="0"/>
          </a:xfrm>
          <a:prstGeom prst="line">
            <a:avLst/>
          </a:prstGeom>
          <a:ln w="12700">
            <a:solidFill>
              <a:schemeClr val="accent1"/>
            </a:solidFill>
            <a:miter lim="400000"/>
            <a:tailEnd type="triangle"/>
          </a:ln>
        </p:spPr>
        <p:txBody>
          <a:bodyPr lIns="50800" tIns="50800" rIns="50800" bIns="50800" anchor="ctr"/>
          <a:lstStyle/>
          <a:p>
            <a:pPr defTabSz="1219200">
              <a:defRPr sz="3200">
                <a:solidFill>
                  <a:srgbClr val="000000"/>
                </a:solidFill>
                <a:latin typeface="+mn-lt"/>
                <a:ea typeface="+mn-ea"/>
                <a:cs typeface="+mn-cs"/>
                <a:sym typeface="Helvetica Light"/>
              </a:defRPr>
            </a:pPr>
            <a:endParaRPr sz="4265">
              <a:solidFill>
                <a:srgbClr val="000000"/>
              </a:solidFill>
              <a:latin typeface="微软雅黑" panose="020B0503020204020204" pitchFamily="34" charset="-122"/>
              <a:ea typeface="微软雅黑" panose="020B0503020204020204" pitchFamily="34" charset="-122"/>
              <a:sym typeface="Helvetica Light"/>
            </a:endParaRPr>
          </a:p>
        </p:txBody>
      </p:sp>
      <p:sp>
        <p:nvSpPr>
          <p:cNvPr id="12" name="Shape 1324"/>
          <p:cNvSpPr/>
          <p:nvPr/>
        </p:nvSpPr>
        <p:spPr>
          <a:xfrm flipH="1">
            <a:off x="7156132" y="3956916"/>
            <a:ext cx="1309553" cy="0"/>
          </a:xfrm>
          <a:prstGeom prst="line">
            <a:avLst/>
          </a:prstGeom>
          <a:ln w="12700">
            <a:solidFill>
              <a:schemeClr val="accent1"/>
            </a:solidFill>
            <a:miter lim="400000"/>
            <a:tailEnd type="triangle"/>
          </a:ln>
        </p:spPr>
        <p:txBody>
          <a:bodyPr lIns="50800" tIns="50800" rIns="50800" bIns="50800" anchor="ctr"/>
          <a:lstStyle/>
          <a:p>
            <a:pPr defTabSz="1219200">
              <a:defRPr sz="3200">
                <a:solidFill>
                  <a:srgbClr val="000000"/>
                </a:solidFill>
                <a:latin typeface="+mn-lt"/>
                <a:ea typeface="+mn-ea"/>
                <a:cs typeface="+mn-cs"/>
                <a:sym typeface="Helvetica Light"/>
              </a:defRPr>
            </a:pPr>
            <a:endParaRPr sz="4265">
              <a:solidFill>
                <a:srgbClr val="000000"/>
              </a:solidFill>
              <a:latin typeface="微软雅黑" panose="020B0503020204020204" pitchFamily="34" charset="-122"/>
              <a:ea typeface="微软雅黑" panose="020B0503020204020204" pitchFamily="34" charset="-122"/>
              <a:sym typeface="Helvetica Light"/>
            </a:endParaRPr>
          </a:p>
        </p:txBody>
      </p:sp>
      <p:sp>
        <p:nvSpPr>
          <p:cNvPr id="13" name="Shape 1325"/>
          <p:cNvSpPr/>
          <p:nvPr/>
        </p:nvSpPr>
        <p:spPr>
          <a:xfrm flipV="1">
            <a:off x="8994298" y="1674471"/>
            <a:ext cx="1609047" cy="0"/>
          </a:xfrm>
          <a:prstGeom prst="line">
            <a:avLst/>
          </a:prstGeom>
          <a:ln w="12700">
            <a:solidFill>
              <a:schemeClr val="accent1"/>
            </a:solidFill>
            <a:miter lim="400000"/>
          </a:ln>
        </p:spPr>
        <p:txBody>
          <a:bodyPr lIns="50800" tIns="50800" rIns="50800" bIns="50800" anchor="ctr"/>
          <a:lstStyle/>
          <a:p>
            <a:pPr defTabSz="1219200">
              <a:defRPr sz="3200">
                <a:solidFill>
                  <a:srgbClr val="000000"/>
                </a:solidFill>
                <a:latin typeface="+mn-lt"/>
                <a:ea typeface="+mn-ea"/>
                <a:cs typeface="+mn-cs"/>
                <a:sym typeface="Helvetica Light"/>
              </a:defRPr>
            </a:pPr>
            <a:endParaRPr sz="4265">
              <a:solidFill>
                <a:srgbClr val="000000"/>
              </a:solidFill>
              <a:latin typeface="微软雅黑" panose="020B0503020204020204" pitchFamily="34" charset="-122"/>
              <a:ea typeface="微软雅黑" panose="020B0503020204020204" pitchFamily="34" charset="-122"/>
              <a:sym typeface="Helvetica Light"/>
            </a:endParaRPr>
          </a:p>
        </p:txBody>
      </p:sp>
      <p:sp>
        <p:nvSpPr>
          <p:cNvPr id="14" name="Shape 1326"/>
          <p:cNvSpPr/>
          <p:nvPr/>
        </p:nvSpPr>
        <p:spPr>
          <a:xfrm>
            <a:off x="10602224" y="1684481"/>
            <a:ext cx="0" cy="2277860"/>
          </a:xfrm>
          <a:prstGeom prst="line">
            <a:avLst/>
          </a:prstGeom>
          <a:ln w="12700">
            <a:solidFill>
              <a:schemeClr val="accent1"/>
            </a:solidFill>
            <a:miter lim="400000"/>
          </a:ln>
        </p:spPr>
        <p:txBody>
          <a:bodyPr lIns="50800" tIns="50800" rIns="50800" bIns="50800" anchor="ctr"/>
          <a:lstStyle/>
          <a:p>
            <a:pPr defTabSz="1219200">
              <a:defRPr sz="3200">
                <a:solidFill>
                  <a:srgbClr val="000000"/>
                </a:solidFill>
                <a:latin typeface="+mn-lt"/>
                <a:ea typeface="+mn-ea"/>
                <a:cs typeface="+mn-cs"/>
                <a:sym typeface="Helvetica Light"/>
              </a:defRPr>
            </a:pPr>
            <a:endParaRPr sz="4265">
              <a:solidFill>
                <a:srgbClr val="000000"/>
              </a:solidFill>
              <a:latin typeface="微软雅黑" panose="020B0503020204020204" pitchFamily="34" charset="-122"/>
              <a:ea typeface="微软雅黑" panose="020B0503020204020204" pitchFamily="34" charset="-122"/>
              <a:sym typeface="Helvetica Light"/>
            </a:endParaRPr>
          </a:p>
        </p:txBody>
      </p:sp>
      <p:sp>
        <p:nvSpPr>
          <p:cNvPr id="15" name="Shape 1327"/>
          <p:cNvSpPr/>
          <p:nvPr/>
        </p:nvSpPr>
        <p:spPr>
          <a:xfrm flipH="1">
            <a:off x="9260033" y="3956916"/>
            <a:ext cx="1342412" cy="0"/>
          </a:xfrm>
          <a:prstGeom prst="line">
            <a:avLst/>
          </a:prstGeom>
          <a:ln w="12700">
            <a:solidFill>
              <a:schemeClr val="accent1"/>
            </a:solidFill>
            <a:miter lim="400000"/>
            <a:tailEnd type="triangle"/>
          </a:ln>
        </p:spPr>
        <p:txBody>
          <a:bodyPr lIns="50800" tIns="50800" rIns="50800" bIns="50800" anchor="ctr"/>
          <a:lstStyle/>
          <a:p>
            <a:pPr defTabSz="1219200">
              <a:defRPr sz="3200">
                <a:solidFill>
                  <a:srgbClr val="000000"/>
                </a:solidFill>
                <a:latin typeface="+mn-lt"/>
                <a:ea typeface="+mn-ea"/>
                <a:cs typeface="+mn-cs"/>
                <a:sym typeface="Helvetica Light"/>
              </a:defRPr>
            </a:pPr>
            <a:endParaRPr sz="4265">
              <a:solidFill>
                <a:srgbClr val="000000"/>
              </a:solidFill>
              <a:latin typeface="微软雅黑" panose="020B0503020204020204" pitchFamily="34" charset="-122"/>
              <a:ea typeface="微软雅黑" panose="020B0503020204020204" pitchFamily="34" charset="-122"/>
              <a:sym typeface="Helvetica Light"/>
            </a:endParaRPr>
          </a:p>
        </p:txBody>
      </p:sp>
      <p:sp>
        <p:nvSpPr>
          <p:cNvPr id="16" name="Shape 1328"/>
          <p:cNvSpPr/>
          <p:nvPr/>
        </p:nvSpPr>
        <p:spPr>
          <a:xfrm flipH="1">
            <a:off x="1493567" y="3956916"/>
            <a:ext cx="665875" cy="0"/>
          </a:xfrm>
          <a:prstGeom prst="line">
            <a:avLst/>
          </a:prstGeom>
          <a:ln w="12700">
            <a:solidFill>
              <a:schemeClr val="accent1"/>
            </a:solidFill>
            <a:miter lim="400000"/>
          </a:ln>
        </p:spPr>
        <p:txBody>
          <a:bodyPr lIns="50800" tIns="50800" rIns="50800" bIns="50800" anchor="ctr"/>
          <a:lstStyle/>
          <a:p>
            <a:pPr defTabSz="1219200">
              <a:defRPr sz="3200">
                <a:solidFill>
                  <a:srgbClr val="000000"/>
                </a:solidFill>
                <a:latin typeface="+mn-lt"/>
                <a:ea typeface="+mn-ea"/>
                <a:cs typeface="+mn-cs"/>
                <a:sym typeface="Helvetica Light"/>
              </a:defRPr>
            </a:pPr>
            <a:endParaRPr sz="4265">
              <a:solidFill>
                <a:srgbClr val="000000"/>
              </a:solidFill>
              <a:latin typeface="微软雅黑" panose="020B0503020204020204" pitchFamily="34" charset="-122"/>
              <a:ea typeface="微软雅黑" panose="020B0503020204020204" pitchFamily="34" charset="-122"/>
              <a:sym typeface="Helvetica Light"/>
            </a:endParaRPr>
          </a:p>
        </p:txBody>
      </p:sp>
      <p:sp>
        <p:nvSpPr>
          <p:cNvPr id="17" name="Shape 1329"/>
          <p:cNvSpPr/>
          <p:nvPr/>
        </p:nvSpPr>
        <p:spPr>
          <a:xfrm flipV="1">
            <a:off x="1495927" y="1674471"/>
            <a:ext cx="0" cy="2287869"/>
          </a:xfrm>
          <a:prstGeom prst="line">
            <a:avLst/>
          </a:prstGeom>
          <a:ln w="12700">
            <a:solidFill>
              <a:schemeClr val="accent1"/>
            </a:solidFill>
            <a:miter lim="400000"/>
          </a:ln>
        </p:spPr>
        <p:txBody>
          <a:bodyPr lIns="50800" tIns="50800" rIns="50800" bIns="50800" anchor="ctr"/>
          <a:lstStyle/>
          <a:p>
            <a:pPr defTabSz="1219200">
              <a:defRPr sz="3200">
                <a:solidFill>
                  <a:srgbClr val="000000"/>
                </a:solidFill>
                <a:latin typeface="+mn-lt"/>
                <a:ea typeface="+mn-ea"/>
                <a:cs typeface="+mn-cs"/>
                <a:sym typeface="Helvetica Light"/>
              </a:defRPr>
            </a:pPr>
            <a:endParaRPr sz="4265">
              <a:solidFill>
                <a:srgbClr val="000000"/>
              </a:solidFill>
              <a:latin typeface="微软雅黑" panose="020B0503020204020204" pitchFamily="34" charset="-122"/>
              <a:ea typeface="微软雅黑" panose="020B0503020204020204" pitchFamily="34" charset="-122"/>
              <a:sym typeface="Helvetica Light"/>
            </a:endParaRPr>
          </a:p>
        </p:txBody>
      </p:sp>
      <p:sp>
        <p:nvSpPr>
          <p:cNvPr id="18" name="Shape 1330"/>
          <p:cNvSpPr/>
          <p:nvPr/>
        </p:nvSpPr>
        <p:spPr>
          <a:xfrm>
            <a:off x="1490228" y="1674471"/>
            <a:ext cx="400328" cy="0"/>
          </a:xfrm>
          <a:prstGeom prst="line">
            <a:avLst/>
          </a:prstGeom>
          <a:ln w="12700">
            <a:solidFill>
              <a:schemeClr val="accent1"/>
            </a:solidFill>
            <a:miter lim="400000"/>
            <a:tailEnd type="triangle"/>
          </a:ln>
        </p:spPr>
        <p:txBody>
          <a:bodyPr lIns="50800" tIns="50800" rIns="50800" bIns="50800" anchor="ctr"/>
          <a:lstStyle/>
          <a:p>
            <a:pPr defTabSz="1219200">
              <a:defRPr sz="3200">
                <a:solidFill>
                  <a:srgbClr val="000000"/>
                </a:solidFill>
                <a:latin typeface="+mn-lt"/>
                <a:ea typeface="+mn-ea"/>
                <a:cs typeface="+mn-cs"/>
                <a:sym typeface="Helvetica Light"/>
              </a:defRPr>
            </a:pPr>
            <a:endParaRPr sz="4265">
              <a:solidFill>
                <a:srgbClr val="000000"/>
              </a:solidFill>
              <a:latin typeface="微软雅黑" panose="020B0503020204020204" pitchFamily="34" charset="-122"/>
              <a:ea typeface="微软雅黑" panose="020B0503020204020204" pitchFamily="34" charset="-122"/>
              <a:sym typeface="Helvetica Light"/>
            </a:endParaRPr>
          </a:p>
        </p:txBody>
      </p:sp>
      <p:grpSp>
        <p:nvGrpSpPr>
          <p:cNvPr id="19" name="Group 1335"/>
          <p:cNvGrpSpPr/>
          <p:nvPr/>
        </p:nvGrpSpPr>
        <p:grpSpPr>
          <a:xfrm>
            <a:off x="4257879" y="1409958"/>
            <a:ext cx="530927" cy="530927"/>
            <a:chOff x="0" y="0"/>
            <a:chExt cx="1243363" cy="1243363"/>
          </a:xfrm>
        </p:grpSpPr>
        <p:sp>
          <p:nvSpPr>
            <p:cNvPr id="20" name="Shape 1331"/>
            <p:cNvSpPr/>
            <p:nvPr/>
          </p:nvSpPr>
          <p:spPr>
            <a:xfrm>
              <a:off x="0" y="0"/>
              <a:ext cx="1243364" cy="1243364"/>
            </a:xfrm>
            <a:prstGeom prst="rect">
              <a:avLst/>
            </a:prstGeom>
            <a:solidFill>
              <a:schemeClr val="accent1"/>
            </a:solidFill>
            <a:ln w="12700" cap="flat">
              <a:noFill/>
              <a:miter lim="400000"/>
            </a:ln>
            <a:effectLst/>
          </p:spPr>
          <p:txBody>
            <a:bodyPr wrap="square" lIns="67733" tIns="67733" rIns="67733" bIns="67733" numCol="1" anchor="ctr">
              <a:noAutofit/>
            </a:bodyPr>
            <a:lstStyle/>
            <a:p>
              <a:pPr defTabSz="1219200">
                <a:defRPr sz="3200">
                  <a:solidFill>
                    <a:srgbClr val="FFFFFF"/>
                  </a:solidFill>
                  <a:latin typeface="+mn-lt"/>
                  <a:ea typeface="+mn-ea"/>
                  <a:cs typeface="+mn-cs"/>
                  <a:sym typeface="Helvetica Light"/>
                </a:defRPr>
              </a:pPr>
              <a:endParaRPr sz="4265">
                <a:solidFill>
                  <a:srgbClr val="FFFFFF"/>
                </a:solidFill>
                <a:latin typeface="微软雅黑" panose="020B0503020204020204" pitchFamily="34" charset="-122"/>
                <a:ea typeface="微软雅黑" panose="020B0503020204020204" pitchFamily="34" charset="-122"/>
                <a:sym typeface="Helvetica Light"/>
              </a:endParaRPr>
            </a:p>
          </p:txBody>
        </p:sp>
        <p:grpSp>
          <p:nvGrpSpPr>
            <p:cNvPr id="21" name="Group 1334"/>
            <p:cNvGrpSpPr/>
            <p:nvPr/>
          </p:nvGrpSpPr>
          <p:grpSpPr>
            <a:xfrm>
              <a:off x="452618" y="384509"/>
              <a:ext cx="335923" cy="474346"/>
              <a:chOff x="0" y="0"/>
              <a:chExt cx="335921" cy="474344"/>
            </a:xfrm>
          </p:grpSpPr>
          <p:sp>
            <p:nvSpPr>
              <p:cNvPr id="22" name="Shape 1332"/>
              <p:cNvSpPr/>
              <p:nvPr/>
            </p:nvSpPr>
            <p:spPr>
              <a:xfrm>
                <a:off x="0" y="42435"/>
                <a:ext cx="335922" cy="431910"/>
              </a:xfrm>
              <a:custGeom>
                <a:avLst/>
                <a:gdLst/>
                <a:ahLst/>
                <a:cxnLst>
                  <a:cxn ang="0">
                    <a:pos x="wd2" y="hd2"/>
                  </a:cxn>
                  <a:cxn ang="5400000">
                    <a:pos x="wd2" y="hd2"/>
                  </a:cxn>
                  <a:cxn ang="10800000">
                    <a:pos x="wd2" y="hd2"/>
                  </a:cxn>
                  <a:cxn ang="16200000">
                    <a:pos x="wd2" y="hd2"/>
                  </a:cxn>
                </a:cxnLst>
                <a:rect l="0" t="0" r="r" b="b"/>
                <a:pathLst>
                  <a:path w="21600" h="21600" extrusionOk="0">
                    <a:moveTo>
                      <a:pt x="19441" y="0"/>
                    </a:moveTo>
                    <a:lnTo>
                      <a:pt x="17589" y="3600"/>
                    </a:lnTo>
                    <a:lnTo>
                      <a:pt x="4011" y="3600"/>
                    </a:lnTo>
                    <a:lnTo>
                      <a:pt x="2159" y="0"/>
                    </a:lnTo>
                    <a:cubicBezTo>
                      <a:pt x="972" y="0"/>
                      <a:pt x="0" y="756"/>
                      <a:pt x="0" y="1679"/>
                    </a:cubicBezTo>
                    <a:lnTo>
                      <a:pt x="0" y="19921"/>
                    </a:lnTo>
                    <a:cubicBezTo>
                      <a:pt x="0" y="20844"/>
                      <a:pt x="972" y="21600"/>
                      <a:pt x="2159" y="21600"/>
                    </a:cubicBezTo>
                    <a:lnTo>
                      <a:pt x="19441" y="21600"/>
                    </a:lnTo>
                    <a:cubicBezTo>
                      <a:pt x="20628" y="21600"/>
                      <a:pt x="21600" y="20844"/>
                      <a:pt x="21600" y="19921"/>
                    </a:cubicBezTo>
                    <a:lnTo>
                      <a:pt x="21600" y="1679"/>
                    </a:lnTo>
                    <a:cubicBezTo>
                      <a:pt x="21600" y="756"/>
                      <a:pt x="20628" y="0"/>
                      <a:pt x="19441" y="0"/>
                    </a:cubicBezTo>
                    <a:close/>
                  </a:path>
                </a:pathLst>
              </a:custGeom>
              <a:solidFill>
                <a:srgbClr val="FFFFFF"/>
              </a:solidFill>
              <a:ln w="12700" cap="flat">
                <a:noFill/>
                <a:miter lim="400000"/>
              </a:ln>
              <a:effectLst/>
            </p:spPr>
            <p:txBody>
              <a:bodyPr wrap="square" lIns="50800" tIns="50800" rIns="50800" bIns="50800" numCol="1" anchor="ctr">
                <a:noAutofit/>
              </a:bodyPr>
              <a:lstStyle/>
              <a:p>
                <a:pPr defTabSz="1219200">
                  <a:defRPr sz="3200">
                    <a:solidFill>
                      <a:srgbClr val="FFFFFF"/>
                    </a:solidFill>
                    <a:latin typeface="+mn-lt"/>
                    <a:ea typeface="+mn-ea"/>
                    <a:cs typeface="+mn-cs"/>
                    <a:sym typeface="Helvetica Light"/>
                  </a:defRPr>
                </a:pPr>
                <a:endParaRPr sz="4265">
                  <a:solidFill>
                    <a:srgbClr val="FFFFFF"/>
                  </a:solidFill>
                  <a:latin typeface="微软雅黑" panose="020B0503020204020204" pitchFamily="34" charset="-122"/>
                  <a:ea typeface="微软雅黑" panose="020B0503020204020204" pitchFamily="34" charset="-122"/>
                  <a:sym typeface="Helvetica Light"/>
                </a:endParaRPr>
              </a:p>
            </p:txBody>
          </p:sp>
          <p:sp>
            <p:nvSpPr>
              <p:cNvPr id="23" name="Shape 1333"/>
              <p:cNvSpPr/>
              <p:nvPr/>
            </p:nvSpPr>
            <p:spPr>
              <a:xfrm>
                <a:off x="59175" y="0"/>
                <a:ext cx="215954" cy="95985"/>
              </a:xfrm>
              <a:custGeom>
                <a:avLst/>
                <a:gdLst/>
                <a:ahLst/>
                <a:cxnLst>
                  <a:cxn ang="0">
                    <a:pos x="wd2" y="hd2"/>
                  </a:cxn>
                  <a:cxn ang="5400000">
                    <a:pos x="wd2" y="hd2"/>
                  </a:cxn>
                  <a:cxn ang="10800000">
                    <a:pos x="wd2" y="hd2"/>
                  </a:cxn>
                  <a:cxn ang="16200000">
                    <a:pos x="wd2" y="hd2"/>
                  </a:cxn>
                </a:cxnLst>
                <a:rect l="0" t="0" r="r" b="b"/>
                <a:pathLst>
                  <a:path w="21600" h="21600" extrusionOk="0">
                    <a:moveTo>
                      <a:pt x="19441" y="21600"/>
                    </a:moveTo>
                    <a:lnTo>
                      <a:pt x="21600" y="10800"/>
                    </a:lnTo>
                    <a:lnTo>
                      <a:pt x="16369" y="10800"/>
                    </a:lnTo>
                    <a:lnTo>
                      <a:pt x="14641" y="0"/>
                    </a:lnTo>
                    <a:lnTo>
                      <a:pt x="6959" y="0"/>
                    </a:lnTo>
                    <a:lnTo>
                      <a:pt x="5231" y="10800"/>
                    </a:lnTo>
                    <a:lnTo>
                      <a:pt x="0" y="10800"/>
                    </a:lnTo>
                    <a:lnTo>
                      <a:pt x="2159" y="21600"/>
                    </a:lnTo>
                    <a:cubicBezTo>
                      <a:pt x="2159" y="21600"/>
                      <a:pt x="19441" y="21600"/>
                      <a:pt x="19441" y="21600"/>
                    </a:cubicBezTo>
                    <a:close/>
                  </a:path>
                </a:pathLst>
              </a:custGeom>
              <a:solidFill>
                <a:srgbClr val="FFFFFF"/>
              </a:solidFill>
              <a:ln w="12700" cap="flat">
                <a:noFill/>
                <a:miter lim="400000"/>
              </a:ln>
              <a:effectLst/>
            </p:spPr>
            <p:txBody>
              <a:bodyPr wrap="square" lIns="50800" tIns="50800" rIns="50800" bIns="50800" numCol="1" anchor="ctr">
                <a:noAutofit/>
              </a:bodyPr>
              <a:lstStyle/>
              <a:p>
                <a:pPr defTabSz="1219200">
                  <a:defRPr sz="3200">
                    <a:solidFill>
                      <a:srgbClr val="FFFFFF"/>
                    </a:solidFill>
                    <a:latin typeface="+mn-lt"/>
                    <a:ea typeface="+mn-ea"/>
                    <a:cs typeface="+mn-cs"/>
                    <a:sym typeface="Helvetica Light"/>
                  </a:defRPr>
                </a:pPr>
                <a:endParaRPr sz="4265">
                  <a:solidFill>
                    <a:srgbClr val="FFFFFF"/>
                  </a:solidFill>
                  <a:latin typeface="微软雅黑" panose="020B0503020204020204" pitchFamily="34" charset="-122"/>
                  <a:ea typeface="微软雅黑" panose="020B0503020204020204" pitchFamily="34" charset="-122"/>
                  <a:sym typeface="Helvetica Light"/>
                </a:endParaRPr>
              </a:p>
            </p:txBody>
          </p:sp>
        </p:grpSp>
      </p:grpSp>
      <p:grpSp>
        <p:nvGrpSpPr>
          <p:cNvPr id="24" name="Group 1338"/>
          <p:cNvGrpSpPr/>
          <p:nvPr/>
        </p:nvGrpSpPr>
        <p:grpSpPr>
          <a:xfrm>
            <a:off x="6361782" y="1409958"/>
            <a:ext cx="530927" cy="530927"/>
            <a:chOff x="0" y="0"/>
            <a:chExt cx="1243363" cy="1243363"/>
          </a:xfrm>
        </p:grpSpPr>
        <p:sp>
          <p:nvSpPr>
            <p:cNvPr id="25" name="Shape 1336"/>
            <p:cNvSpPr/>
            <p:nvPr/>
          </p:nvSpPr>
          <p:spPr>
            <a:xfrm>
              <a:off x="0" y="0"/>
              <a:ext cx="1243364" cy="1243364"/>
            </a:xfrm>
            <a:prstGeom prst="rect">
              <a:avLst/>
            </a:prstGeom>
            <a:solidFill>
              <a:schemeClr val="accent1"/>
            </a:solidFill>
            <a:ln w="12700" cap="flat">
              <a:noFill/>
              <a:miter lim="400000"/>
            </a:ln>
            <a:effectLst/>
          </p:spPr>
          <p:txBody>
            <a:bodyPr wrap="square" lIns="67733" tIns="67733" rIns="67733" bIns="67733" numCol="1" anchor="ctr">
              <a:noAutofit/>
            </a:bodyPr>
            <a:lstStyle/>
            <a:p>
              <a:pPr defTabSz="1219200">
                <a:defRPr sz="3200">
                  <a:solidFill>
                    <a:srgbClr val="FFFFFF"/>
                  </a:solidFill>
                  <a:latin typeface="+mn-lt"/>
                  <a:ea typeface="+mn-ea"/>
                  <a:cs typeface="+mn-cs"/>
                  <a:sym typeface="Helvetica Light"/>
                </a:defRPr>
              </a:pPr>
              <a:endParaRPr sz="4265">
                <a:solidFill>
                  <a:srgbClr val="FFFFFF"/>
                </a:solidFill>
                <a:latin typeface="微软雅黑" panose="020B0503020204020204" pitchFamily="34" charset="-122"/>
                <a:ea typeface="微软雅黑" panose="020B0503020204020204" pitchFamily="34" charset="-122"/>
                <a:sym typeface="Helvetica Light"/>
              </a:endParaRPr>
            </a:p>
          </p:txBody>
        </p:sp>
        <p:sp>
          <p:nvSpPr>
            <p:cNvPr id="26" name="Shape 1337"/>
            <p:cNvSpPr/>
            <p:nvPr/>
          </p:nvSpPr>
          <p:spPr>
            <a:xfrm>
              <a:off x="384508" y="384509"/>
              <a:ext cx="474347" cy="474346"/>
            </a:xfrm>
            <a:custGeom>
              <a:avLst/>
              <a:gdLst/>
              <a:ahLst/>
              <a:cxnLst>
                <a:cxn ang="0">
                  <a:pos x="wd2" y="hd2"/>
                </a:cxn>
                <a:cxn ang="5400000">
                  <a:pos x="wd2" y="hd2"/>
                </a:cxn>
                <a:cxn ang="10800000">
                  <a:pos x="wd2" y="hd2"/>
                </a:cxn>
                <a:cxn ang="16200000">
                  <a:pos x="wd2" y="hd2"/>
                </a:cxn>
              </a:cxnLst>
              <a:rect l="0" t="0" r="r" b="b"/>
              <a:pathLst>
                <a:path w="20814" h="20814" extrusionOk="0">
                  <a:moveTo>
                    <a:pt x="16063" y="4751"/>
                  </a:moveTo>
                  <a:cubicBezTo>
                    <a:pt x="14562" y="3251"/>
                    <a:pt x="14186" y="1270"/>
                    <a:pt x="14318" y="1137"/>
                  </a:cubicBezTo>
                  <a:cubicBezTo>
                    <a:pt x="14452" y="1003"/>
                    <a:pt x="16354" y="1458"/>
                    <a:pt x="17856" y="2959"/>
                  </a:cubicBezTo>
                  <a:cubicBezTo>
                    <a:pt x="19356" y="4460"/>
                    <a:pt x="19807" y="6366"/>
                    <a:pt x="19677" y="6496"/>
                  </a:cubicBezTo>
                  <a:cubicBezTo>
                    <a:pt x="19548" y="6625"/>
                    <a:pt x="17564" y="6252"/>
                    <a:pt x="16063" y="4751"/>
                  </a:cubicBezTo>
                  <a:close/>
                  <a:moveTo>
                    <a:pt x="8257" y="11610"/>
                  </a:moveTo>
                  <a:cubicBezTo>
                    <a:pt x="7827" y="11179"/>
                    <a:pt x="7967" y="10342"/>
                    <a:pt x="8569" y="9739"/>
                  </a:cubicBezTo>
                  <a:cubicBezTo>
                    <a:pt x="9172" y="9137"/>
                    <a:pt x="10009" y="8997"/>
                    <a:pt x="10440" y="9428"/>
                  </a:cubicBezTo>
                  <a:cubicBezTo>
                    <a:pt x="10869" y="9858"/>
                    <a:pt x="10730" y="10696"/>
                    <a:pt x="10128" y="11298"/>
                  </a:cubicBezTo>
                  <a:cubicBezTo>
                    <a:pt x="9526" y="11900"/>
                    <a:pt x="8687" y="12040"/>
                    <a:pt x="8257" y="11610"/>
                  </a:cubicBezTo>
                  <a:close/>
                  <a:moveTo>
                    <a:pt x="18634" y="2180"/>
                  </a:moveTo>
                  <a:cubicBezTo>
                    <a:pt x="16698" y="243"/>
                    <a:pt x="14265" y="-466"/>
                    <a:pt x="13491" y="308"/>
                  </a:cubicBezTo>
                  <a:lnTo>
                    <a:pt x="10372" y="3426"/>
                  </a:lnTo>
                  <a:cubicBezTo>
                    <a:pt x="9900" y="3899"/>
                    <a:pt x="9488" y="5482"/>
                    <a:pt x="9676" y="7085"/>
                  </a:cubicBezTo>
                  <a:lnTo>
                    <a:pt x="240" y="16521"/>
                  </a:lnTo>
                  <a:cubicBezTo>
                    <a:pt x="-320" y="17081"/>
                    <a:pt x="134" y="18442"/>
                    <a:pt x="1253" y="19561"/>
                  </a:cubicBezTo>
                  <a:cubicBezTo>
                    <a:pt x="2373" y="20681"/>
                    <a:pt x="3733" y="21134"/>
                    <a:pt x="4293" y="20574"/>
                  </a:cubicBezTo>
                  <a:lnTo>
                    <a:pt x="13729" y="11138"/>
                  </a:lnTo>
                  <a:cubicBezTo>
                    <a:pt x="15332" y="11327"/>
                    <a:pt x="16915" y="10914"/>
                    <a:pt x="17388" y="10442"/>
                  </a:cubicBezTo>
                  <a:lnTo>
                    <a:pt x="20506" y="7324"/>
                  </a:lnTo>
                  <a:cubicBezTo>
                    <a:pt x="21280" y="6549"/>
                    <a:pt x="20573" y="4116"/>
                    <a:pt x="18634" y="2180"/>
                  </a:cubicBezTo>
                  <a:close/>
                </a:path>
              </a:pathLst>
            </a:custGeom>
            <a:solidFill>
              <a:srgbClr val="FFFFFF"/>
            </a:solidFill>
            <a:ln w="12700" cap="flat">
              <a:noFill/>
              <a:miter lim="400000"/>
            </a:ln>
            <a:effectLst/>
          </p:spPr>
          <p:txBody>
            <a:bodyPr wrap="square" lIns="50800" tIns="50800" rIns="50800" bIns="50800" numCol="1" anchor="ctr">
              <a:noAutofit/>
            </a:bodyPr>
            <a:lstStyle/>
            <a:p>
              <a:pPr defTabSz="1219200">
                <a:defRPr sz="3200">
                  <a:solidFill>
                    <a:srgbClr val="FFFFFF"/>
                  </a:solidFill>
                  <a:latin typeface="+mn-lt"/>
                  <a:ea typeface="+mn-ea"/>
                  <a:cs typeface="+mn-cs"/>
                  <a:sym typeface="Helvetica Light"/>
                </a:defRPr>
              </a:pPr>
              <a:endParaRPr sz="4265">
                <a:solidFill>
                  <a:srgbClr val="FFFFFF"/>
                </a:solidFill>
                <a:latin typeface="微软雅黑" panose="020B0503020204020204" pitchFamily="34" charset="-122"/>
                <a:ea typeface="微软雅黑" panose="020B0503020204020204" pitchFamily="34" charset="-122"/>
                <a:sym typeface="Helvetica Light"/>
              </a:endParaRPr>
            </a:p>
          </p:txBody>
        </p:sp>
      </p:grpSp>
      <p:grpSp>
        <p:nvGrpSpPr>
          <p:cNvPr id="27" name="Group 1341"/>
          <p:cNvGrpSpPr/>
          <p:nvPr/>
        </p:nvGrpSpPr>
        <p:grpSpPr>
          <a:xfrm>
            <a:off x="8465683" y="1409958"/>
            <a:ext cx="530927" cy="530927"/>
            <a:chOff x="0" y="0"/>
            <a:chExt cx="1243363" cy="1243363"/>
          </a:xfrm>
        </p:grpSpPr>
        <p:sp>
          <p:nvSpPr>
            <p:cNvPr id="28" name="Shape 1339"/>
            <p:cNvSpPr/>
            <p:nvPr/>
          </p:nvSpPr>
          <p:spPr>
            <a:xfrm>
              <a:off x="0" y="0"/>
              <a:ext cx="1243364" cy="1243364"/>
            </a:xfrm>
            <a:prstGeom prst="rect">
              <a:avLst/>
            </a:prstGeom>
            <a:solidFill>
              <a:schemeClr val="accent1"/>
            </a:solidFill>
            <a:ln w="12700" cap="flat">
              <a:noFill/>
              <a:miter lim="400000"/>
            </a:ln>
            <a:effectLst/>
          </p:spPr>
          <p:txBody>
            <a:bodyPr wrap="square" lIns="67733" tIns="67733" rIns="67733" bIns="67733" numCol="1" anchor="ctr">
              <a:noAutofit/>
            </a:bodyPr>
            <a:lstStyle/>
            <a:p>
              <a:pPr defTabSz="1219200">
                <a:defRPr sz="3200">
                  <a:solidFill>
                    <a:srgbClr val="FFFFFF"/>
                  </a:solidFill>
                  <a:latin typeface="+mn-lt"/>
                  <a:ea typeface="+mn-ea"/>
                  <a:cs typeface="+mn-cs"/>
                  <a:sym typeface="Helvetica Light"/>
                </a:defRPr>
              </a:pPr>
              <a:endParaRPr sz="4265">
                <a:solidFill>
                  <a:srgbClr val="FFFFFF"/>
                </a:solidFill>
                <a:latin typeface="微软雅黑" panose="020B0503020204020204" pitchFamily="34" charset="-122"/>
                <a:ea typeface="微软雅黑" panose="020B0503020204020204" pitchFamily="34" charset="-122"/>
                <a:sym typeface="Helvetica Light"/>
              </a:endParaRPr>
            </a:p>
          </p:txBody>
        </p:sp>
        <p:sp>
          <p:nvSpPr>
            <p:cNvPr id="29" name="Shape 1340"/>
            <p:cNvSpPr/>
            <p:nvPr/>
          </p:nvSpPr>
          <p:spPr>
            <a:xfrm>
              <a:off x="383421" y="384509"/>
              <a:ext cx="474315" cy="474346"/>
            </a:xfrm>
            <a:custGeom>
              <a:avLst/>
              <a:gdLst/>
              <a:ahLst/>
              <a:cxnLst>
                <a:cxn ang="0">
                  <a:pos x="wd2" y="hd2"/>
                </a:cxn>
                <a:cxn ang="5400000">
                  <a:pos x="wd2" y="hd2"/>
                </a:cxn>
                <a:cxn ang="10800000">
                  <a:pos x="wd2" y="hd2"/>
                </a:cxn>
                <a:cxn ang="16200000">
                  <a:pos x="wd2" y="hd2"/>
                </a:cxn>
              </a:cxnLst>
              <a:rect l="0" t="0" r="r" b="b"/>
              <a:pathLst>
                <a:path w="21318" h="21320" extrusionOk="0">
                  <a:moveTo>
                    <a:pt x="6122" y="19157"/>
                  </a:moveTo>
                  <a:lnTo>
                    <a:pt x="3902" y="19634"/>
                  </a:lnTo>
                  <a:cubicBezTo>
                    <a:pt x="3688" y="19233"/>
                    <a:pt x="3431" y="18833"/>
                    <a:pt x="2957" y="18361"/>
                  </a:cubicBezTo>
                  <a:cubicBezTo>
                    <a:pt x="2486" y="17889"/>
                    <a:pt x="2085" y="17631"/>
                    <a:pt x="1685" y="17417"/>
                  </a:cubicBezTo>
                  <a:lnTo>
                    <a:pt x="2162" y="15198"/>
                  </a:lnTo>
                  <a:lnTo>
                    <a:pt x="2804" y="14556"/>
                  </a:lnTo>
                  <a:cubicBezTo>
                    <a:pt x="2804" y="14556"/>
                    <a:pt x="4012" y="14580"/>
                    <a:pt x="5374" y="15944"/>
                  </a:cubicBezTo>
                  <a:cubicBezTo>
                    <a:pt x="6737" y="17307"/>
                    <a:pt x="6762" y="18516"/>
                    <a:pt x="6762" y="18516"/>
                  </a:cubicBezTo>
                  <a:cubicBezTo>
                    <a:pt x="6762" y="18516"/>
                    <a:pt x="6122" y="19157"/>
                    <a:pt x="6122" y="19157"/>
                  </a:cubicBezTo>
                  <a:close/>
                  <a:moveTo>
                    <a:pt x="19625" y="1692"/>
                  </a:moveTo>
                  <a:cubicBezTo>
                    <a:pt x="17654" y="-280"/>
                    <a:pt x="16174" y="15"/>
                    <a:pt x="16174" y="15"/>
                  </a:cubicBezTo>
                  <a:lnTo>
                    <a:pt x="9270" y="6920"/>
                  </a:lnTo>
                  <a:lnTo>
                    <a:pt x="1379" y="14810"/>
                  </a:lnTo>
                  <a:lnTo>
                    <a:pt x="0" y="21320"/>
                  </a:lnTo>
                  <a:lnTo>
                    <a:pt x="6508" y="19939"/>
                  </a:lnTo>
                  <a:lnTo>
                    <a:pt x="14399" y="12048"/>
                  </a:lnTo>
                  <a:lnTo>
                    <a:pt x="21302" y="5145"/>
                  </a:lnTo>
                  <a:cubicBezTo>
                    <a:pt x="21302" y="5145"/>
                    <a:pt x="21600" y="3665"/>
                    <a:pt x="19625" y="1692"/>
                  </a:cubicBezTo>
                  <a:close/>
                </a:path>
              </a:pathLst>
            </a:custGeom>
            <a:solidFill>
              <a:srgbClr val="FFFFFF"/>
            </a:solidFill>
            <a:ln w="12700" cap="flat">
              <a:noFill/>
              <a:miter lim="400000"/>
            </a:ln>
            <a:effectLst/>
          </p:spPr>
          <p:txBody>
            <a:bodyPr wrap="square" lIns="50800" tIns="50800" rIns="50800" bIns="50800" numCol="1" anchor="ctr">
              <a:noAutofit/>
            </a:bodyPr>
            <a:lstStyle/>
            <a:p>
              <a:pPr defTabSz="1219200">
                <a:defRPr sz="3200">
                  <a:solidFill>
                    <a:srgbClr val="FFFFFF"/>
                  </a:solidFill>
                  <a:latin typeface="+mn-lt"/>
                  <a:ea typeface="+mn-ea"/>
                  <a:cs typeface="+mn-cs"/>
                  <a:sym typeface="Helvetica Light"/>
                </a:defRPr>
              </a:pPr>
              <a:endParaRPr sz="4265">
                <a:solidFill>
                  <a:srgbClr val="FFFFFF"/>
                </a:solidFill>
                <a:latin typeface="微软雅黑" panose="020B0503020204020204" pitchFamily="34" charset="-122"/>
                <a:ea typeface="微软雅黑" panose="020B0503020204020204" pitchFamily="34" charset="-122"/>
                <a:sym typeface="Helvetica Light"/>
              </a:endParaRPr>
            </a:p>
          </p:txBody>
        </p:sp>
      </p:grpSp>
      <p:grpSp>
        <p:nvGrpSpPr>
          <p:cNvPr id="30" name="Group 1344"/>
          <p:cNvGrpSpPr/>
          <p:nvPr/>
        </p:nvGrpSpPr>
        <p:grpSpPr>
          <a:xfrm>
            <a:off x="8465683" y="3691218"/>
            <a:ext cx="530927" cy="530927"/>
            <a:chOff x="0" y="0"/>
            <a:chExt cx="1243363" cy="1243363"/>
          </a:xfrm>
        </p:grpSpPr>
        <p:sp>
          <p:nvSpPr>
            <p:cNvPr id="31" name="Shape 1342"/>
            <p:cNvSpPr/>
            <p:nvPr/>
          </p:nvSpPr>
          <p:spPr>
            <a:xfrm>
              <a:off x="0" y="0"/>
              <a:ext cx="1243364" cy="1243364"/>
            </a:xfrm>
            <a:prstGeom prst="rect">
              <a:avLst/>
            </a:prstGeom>
            <a:solidFill>
              <a:schemeClr val="accent1"/>
            </a:solidFill>
            <a:ln w="12700" cap="flat">
              <a:noFill/>
              <a:miter lim="400000"/>
            </a:ln>
            <a:effectLst/>
          </p:spPr>
          <p:txBody>
            <a:bodyPr wrap="square" lIns="67733" tIns="67733" rIns="67733" bIns="67733" numCol="1" anchor="ctr">
              <a:noAutofit/>
            </a:bodyPr>
            <a:lstStyle/>
            <a:p>
              <a:pPr defTabSz="1219200">
                <a:defRPr sz="3200">
                  <a:solidFill>
                    <a:srgbClr val="FFFFFF"/>
                  </a:solidFill>
                  <a:latin typeface="+mn-lt"/>
                  <a:ea typeface="+mn-ea"/>
                  <a:cs typeface="+mn-cs"/>
                  <a:sym typeface="Helvetica Light"/>
                </a:defRPr>
              </a:pPr>
              <a:endParaRPr sz="4265">
                <a:solidFill>
                  <a:srgbClr val="FFFFFF"/>
                </a:solidFill>
                <a:latin typeface="微软雅黑" panose="020B0503020204020204" pitchFamily="34" charset="-122"/>
                <a:ea typeface="微软雅黑" panose="020B0503020204020204" pitchFamily="34" charset="-122"/>
                <a:sym typeface="Helvetica Light"/>
              </a:endParaRPr>
            </a:p>
          </p:txBody>
        </p:sp>
        <p:sp>
          <p:nvSpPr>
            <p:cNvPr id="32" name="Shape 1343"/>
            <p:cNvSpPr/>
            <p:nvPr/>
          </p:nvSpPr>
          <p:spPr>
            <a:xfrm>
              <a:off x="431257" y="349682"/>
              <a:ext cx="378644" cy="540919"/>
            </a:xfrm>
            <a:custGeom>
              <a:avLst/>
              <a:gdLst/>
              <a:ahLst/>
              <a:cxnLst>
                <a:cxn ang="0">
                  <a:pos x="wd2" y="hd2"/>
                </a:cxn>
                <a:cxn ang="5400000">
                  <a:pos x="wd2" y="hd2"/>
                </a:cxn>
                <a:cxn ang="10800000">
                  <a:pos x="wd2" y="hd2"/>
                </a:cxn>
                <a:cxn ang="16200000">
                  <a:pos x="wd2" y="hd2"/>
                </a:cxn>
              </a:cxnLst>
              <a:rect l="0" t="0" r="r" b="b"/>
              <a:pathLst>
                <a:path w="20957" h="21276" extrusionOk="0">
                  <a:moveTo>
                    <a:pt x="1877" y="21023"/>
                  </a:moveTo>
                  <a:cubicBezTo>
                    <a:pt x="2335" y="19958"/>
                    <a:pt x="3030" y="18458"/>
                    <a:pt x="3960" y="16288"/>
                  </a:cubicBezTo>
                  <a:cubicBezTo>
                    <a:pt x="8011" y="15823"/>
                    <a:pt x="9689" y="16658"/>
                    <a:pt x="12261" y="13325"/>
                  </a:cubicBezTo>
                  <a:cubicBezTo>
                    <a:pt x="10172" y="13789"/>
                    <a:pt x="7654" y="12465"/>
                    <a:pt x="7789" y="11892"/>
                  </a:cubicBezTo>
                  <a:cubicBezTo>
                    <a:pt x="7924" y="11318"/>
                    <a:pt x="13647" y="12306"/>
                    <a:pt x="17393" y="8447"/>
                  </a:cubicBezTo>
                  <a:cubicBezTo>
                    <a:pt x="12670" y="9202"/>
                    <a:pt x="11160" y="7540"/>
                    <a:pt x="11769" y="7289"/>
                  </a:cubicBezTo>
                  <a:cubicBezTo>
                    <a:pt x="13175" y="6708"/>
                    <a:pt x="17348" y="7048"/>
                    <a:pt x="19572" y="5477"/>
                  </a:cubicBezTo>
                  <a:cubicBezTo>
                    <a:pt x="20719" y="4669"/>
                    <a:pt x="21256" y="2702"/>
                    <a:pt x="20789" y="2000"/>
                  </a:cubicBezTo>
                  <a:cubicBezTo>
                    <a:pt x="20229" y="1153"/>
                    <a:pt x="16813" y="-111"/>
                    <a:pt x="14931" y="7"/>
                  </a:cubicBezTo>
                  <a:cubicBezTo>
                    <a:pt x="13047" y="126"/>
                    <a:pt x="10093" y="5208"/>
                    <a:pt x="9217" y="5168"/>
                  </a:cubicBezTo>
                  <a:cubicBezTo>
                    <a:pt x="8341" y="5128"/>
                    <a:pt x="8166" y="2892"/>
                    <a:pt x="9694" y="813"/>
                  </a:cubicBezTo>
                  <a:cubicBezTo>
                    <a:pt x="8081" y="1330"/>
                    <a:pt x="5127" y="2940"/>
                    <a:pt x="4200" y="4315"/>
                  </a:cubicBezTo>
                  <a:cubicBezTo>
                    <a:pt x="2475" y="6874"/>
                    <a:pt x="4362" y="12744"/>
                    <a:pt x="3757" y="12953"/>
                  </a:cubicBezTo>
                  <a:cubicBezTo>
                    <a:pt x="3151" y="13163"/>
                    <a:pt x="1114" y="10259"/>
                    <a:pt x="505" y="8944"/>
                  </a:cubicBezTo>
                  <a:cubicBezTo>
                    <a:pt x="-324" y="10961"/>
                    <a:pt x="-344" y="12982"/>
                    <a:pt x="2082" y="15667"/>
                  </a:cubicBezTo>
                  <a:cubicBezTo>
                    <a:pt x="1167" y="17429"/>
                    <a:pt x="667" y="19457"/>
                    <a:pt x="592" y="20487"/>
                  </a:cubicBezTo>
                  <a:cubicBezTo>
                    <a:pt x="557" y="21312"/>
                    <a:pt x="1675" y="21489"/>
                    <a:pt x="1877" y="21023"/>
                  </a:cubicBezTo>
                  <a:close/>
                </a:path>
              </a:pathLst>
            </a:custGeom>
            <a:solidFill>
              <a:srgbClr val="FFFFFF"/>
            </a:solidFill>
            <a:ln w="12700" cap="flat">
              <a:noFill/>
              <a:miter lim="400000"/>
            </a:ln>
            <a:effectLst/>
          </p:spPr>
          <p:txBody>
            <a:bodyPr wrap="square" lIns="50800" tIns="50800" rIns="50800" bIns="50800" numCol="1" anchor="ctr">
              <a:noAutofit/>
            </a:bodyPr>
            <a:lstStyle/>
            <a:p>
              <a:pPr defTabSz="1219200">
                <a:defRPr sz="3200">
                  <a:solidFill>
                    <a:srgbClr val="FFFFFF"/>
                  </a:solidFill>
                  <a:latin typeface="+mn-lt"/>
                  <a:ea typeface="+mn-ea"/>
                  <a:cs typeface="+mn-cs"/>
                  <a:sym typeface="Helvetica Light"/>
                </a:defRPr>
              </a:pPr>
              <a:endParaRPr sz="4265">
                <a:solidFill>
                  <a:srgbClr val="FFFFFF"/>
                </a:solidFill>
                <a:latin typeface="微软雅黑" panose="020B0503020204020204" pitchFamily="34" charset="-122"/>
                <a:ea typeface="微软雅黑" panose="020B0503020204020204" pitchFamily="34" charset="-122"/>
                <a:sym typeface="Helvetica Light"/>
              </a:endParaRPr>
            </a:p>
          </p:txBody>
        </p:sp>
      </p:grpSp>
      <p:grpSp>
        <p:nvGrpSpPr>
          <p:cNvPr id="33" name="Group 1347"/>
          <p:cNvGrpSpPr/>
          <p:nvPr/>
        </p:nvGrpSpPr>
        <p:grpSpPr>
          <a:xfrm>
            <a:off x="6361782" y="3691218"/>
            <a:ext cx="530927" cy="530927"/>
            <a:chOff x="0" y="0"/>
            <a:chExt cx="1243363" cy="1243363"/>
          </a:xfrm>
        </p:grpSpPr>
        <p:sp>
          <p:nvSpPr>
            <p:cNvPr id="34" name="Shape 1345"/>
            <p:cNvSpPr/>
            <p:nvPr/>
          </p:nvSpPr>
          <p:spPr>
            <a:xfrm>
              <a:off x="0" y="0"/>
              <a:ext cx="1243364" cy="1243364"/>
            </a:xfrm>
            <a:prstGeom prst="rect">
              <a:avLst/>
            </a:prstGeom>
            <a:solidFill>
              <a:schemeClr val="accent1"/>
            </a:solidFill>
            <a:ln w="12700" cap="flat">
              <a:noFill/>
              <a:miter lim="400000"/>
            </a:ln>
            <a:effectLst/>
          </p:spPr>
          <p:txBody>
            <a:bodyPr wrap="square" lIns="67733" tIns="67733" rIns="67733" bIns="67733" numCol="1" anchor="ctr">
              <a:noAutofit/>
            </a:bodyPr>
            <a:lstStyle/>
            <a:p>
              <a:pPr defTabSz="1219200">
                <a:defRPr sz="3200">
                  <a:solidFill>
                    <a:srgbClr val="FFFFFF"/>
                  </a:solidFill>
                  <a:latin typeface="+mn-lt"/>
                  <a:ea typeface="+mn-ea"/>
                  <a:cs typeface="+mn-cs"/>
                  <a:sym typeface="Helvetica Light"/>
                </a:defRPr>
              </a:pPr>
              <a:endParaRPr sz="4265">
                <a:solidFill>
                  <a:srgbClr val="FFFFFF"/>
                </a:solidFill>
                <a:latin typeface="微软雅黑" panose="020B0503020204020204" pitchFamily="34" charset="-122"/>
                <a:ea typeface="微软雅黑" panose="020B0503020204020204" pitchFamily="34" charset="-122"/>
                <a:sym typeface="Helvetica Light"/>
              </a:endParaRPr>
            </a:p>
          </p:txBody>
        </p:sp>
        <p:sp>
          <p:nvSpPr>
            <p:cNvPr id="35" name="Shape 1346"/>
            <p:cNvSpPr/>
            <p:nvPr/>
          </p:nvSpPr>
          <p:spPr>
            <a:xfrm>
              <a:off x="351222" y="372464"/>
              <a:ext cx="540919" cy="540920"/>
            </a:xfrm>
            <a:custGeom>
              <a:avLst/>
              <a:gdLst/>
              <a:ahLst/>
              <a:cxnLst>
                <a:cxn ang="0">
                  <a:pos x="wd2" y="hd2"/>
                </a:cxn>
                <a:cxn ang="5400000">
                  <a:pos x="wd2" y="hd2"/>
                </a:cxn>
                <a:cxn ang="10800000">
                  <a:pos x="wd2" y="hd2"/>
                </a:cxn>
                <a:cxn ang="16200000">
                  <a:pos x="wd2" y="hd2"/>
                </a:cxn>
              </a:cxnLst>
              <a:rect l="0" t="0" r="r" b="b"/>
              <a:pathLst>
                <a:path w="21395" h="21474" extrusionOk="0">
                  <a:moveTo>
                    <a:pt x="2578" y="8409"/>
                  </a:moveTo>
                  <a:cubicBezTo>
                    <a:pt x="2578" y="5193"/>
                    <a:pt x="5174" y="2587"/>
                    <a:pt x="8376" y="2587"/>
                  </a:cubicBezTo>
                  <a:cubicBezTo>
                    <a:pt x="11580" y="2587"/>
                    <a:pt x="14435" y="5451"/>
                    <a:pt x="14435" y="8666"/>
                  </a:cubicBezTo>
                  <a:cubicBezTo>
                    <a:pt x="14435" y="11882"/>
                    <a:pt x="11838" y="14488"/>
                    <a:pt x="8635" y="14488"/>
                  </a:cubicBezTo>
                  <a:cubicBezTo>
                    <a:pt x="5431" y="14488"/>
                    <a:pt x="2578" y="11624"/>
                    <a:pt x="2578" y="8409"/>
                  </a:cubicBezTo>
                  <a:close/>
                  <a:moveTo>
                    <a:pt x="20914" y="18167"/>
                  </a:moveTo>
                  <a:lnTo>
                    <a:pt x="15797" y="13032"/>
                  </a:lnTo>
                  <a:cubicBezTo>
                    <a:pt x="16568" y="11759"/>
                    <a:pt x="17013" y="10265"/>
                    <a:pt x="17013" y="8666"/>
                  </a:cubicBezTo>
                  <a:cubicBezTo>
                    <a:pt x="17013" y="4023"/>
                    <a:pt x="13004" y="0"/>
                    <a:pt x="8376" y="0"/>
                  </a:cubicBezTo>
                  <a:cubicBezTo>
                    <a:pt x="3750" y="0"/>
                    <a:pt x="0" y="3765"/>
                    <a:pt x="0" y="8409"/>
                  </a:cubicBezTo>
                  <a:cubicBezTo>
                    <a:pt x="0" y="13052"/>
                    <a:pt x="4008" y="17075"/>
                    <a:pt x="8635" y="17075"/>
                  </a:cubicBezTo>
                  <a:cubicBezTo>
                    <a:pt x="10173" y="17075"/>
                    <a:pt x="11614" y="16657"/>
                    <a:pt x="12852" y="15931"/>
                  </a:cubicBezTo>
                  <a:lnTo>
                    <a:pt x="17996" y="21094"/>
                  </a:lnTo>
                  <a:cubicBezTo>
                    <a:pt x="18500" y="21600"/>
                    <a:pt x="19317" y="21600"/>
                    <a:pt x="19819" y="21094"/>
                  </a:cubicBezTo>
                  <a:lnTo>
                    <a:pt x="21096" y="19815"/>
                  </a:lnTo>
                  <a:cubicBezTo>
                    <a:pt x="21600" y="19309"/>
                    <a:pt x="21417" y="18672"/>
                    <a:pt x="20914" y="18167"/>
                  </a:cubicBezTo>
                  <a:close/>
                </a:path>
              </a:pathLst>
            </a:custGeom>
            <a:solidFill>
              <a:srgbClr val="FFFFFF"/>
            </a:solidFill>
            <a:ln w="12700" cap="flat">
              <a:noFill/>
              <a:miter lim="400000"/>
            </a:ln>
            <a:effectLst/>
          </p:spPr>
          <p:txBody>
            <a:bodyPr wrap="square" lIns="50800" tIns="50800" rIns="50800" bIns="50800" numCol="1" anchor="ctr">
              <a:noAutofit/>
            </a:bodyPr>
            <a:lstStyle/>
            <a:p>
              <a:pPr defTabSz="1219200">
                <a:defRPr sz="3200">
                  <a:solidFill>
                    <a:srgbClr val="FFFFFF"/>
                  </a:solidFill>
                  <a:latin typeface="+mn-lt"/>
                  <a:ea typeface="+mn-ea"/>
                  <a:cs typeface="+mn-cs"/>
                  <a:sym typeface="Helvetica Light"/>
                </a:defRPr>
              </a:pPr>
              <a:endParaRPr sz="4265">
                <a:solidFill>
                  <a:srgbClr val="FFFFFF"/>
                </a:solidFill>
                <a:latin typeface="微软雅黑" panose="020B0503020204020204" pitchFamily="34" charset="-122"/>
                <a:ea typeface="微软雅黑" panose="020B0503020204020204" pitchFamily="34" charset="-122"/>
                <a:sym typeface="Helvetica Light"/>
              </a:endParaRPr>
            </a:p>
          </p:txBody>
        </p:sp>
      </p:grpSp>
      <p:grpSp>
        <p:nvGrpSpPr>
          <p:cNvPr id="36" name="Group 1350"/>
          <p:cNvGrpSpPr/>
          <p:nvPr/>
        </p:nvGrpSpPr>
        <p:grpSpPr>
          <a:xfrm>
            <a:off x="4257881" y="3691218"/>
            <a:ext cx="530927" cy="530927"/>
            <a:chOff x="0" y="0"/>
            <a:chExt cx="1243363" cy="1243363"/>
          </a:xfrm>
        </p:grpSpPr>
        <p:sp>
          <p:nvSpPr>
            <p:cNvPr id="37" name="Shape 1348"/>
            <p:cNvSpPr/>
            <p:nvPr/>
          </p:nvSpPr>
          <p:spPr>
            <a:xfrm>
              <a:off x="0" y="0"/>
              <a:ext cx="1243364" cy="1243364"/>
            </a:xfrm>
            <a:prstGeom prst="rect">
              <a:avLst/>
            </a:prstGeom>
            <a:solidFill>
              <a:schemeClr val="accent1"/>
            </a:solidFill>
            <a:ln w="12700" cap="flat">
              <a:noFill/>
              <a:miter lim="400000"/>
            </a:ln>
            <a:effectLst/>
          </p:spPr>
          <p:txBody>
            <a:bodyPr wrap="square" lIns="67733" tIns="67733" rIns="67733" bIns="67733" numCol="1" anchor="ctr">
              <a:noAutofit/>
            </a:bodyPr>
            <a:lstStyle/>
            <a:p>
              <a:pPr defTabSz="1219200">
                <a:defRPr sz="3200">
                  <a:solidFill>
                    <a:srgbClr val="FFFFFF"/>
                  </a:solidFill>
                  <a:latin typeface="+mn-lt"/>
                  <a:ea typeface="+mn-ea"/>
                  <a:cs typeface="+mn-cs"/>
                  <a:sym typeface="Helvetica Light"/>
                </a:defRPr>
              </a:pPr>
              <a:endParaRPr sz="4265">
                <a:solidFill>
                  <a:srgbClr val="FFFFFF"/>
                </a:solidFill>
                <a:latin typeface="微软雅黑" panose="020B0503020204020204" pitchFamily="34" charset="-122"/>
                <a:ea typeface="微软雅黑" panose="020B0503020204020204" pitchFamily="34" charset="-122"/>
                <a:sym typeface="Helvetica Light"/>
              </a:endParaRPr>
            </a:p>
          </p:txBody>
        </p:sp>
        <p:sp>
          <p:nvSpPr>
            <p:cNvPr id="38" name="Shape 1349"/>
            <p:cNvSpPr/>
            <p:nvPr/>
          </p:nvSpPr>
          <p:spPr>
            <a:xfrm>
              <a:off x="351222" y="393269"/>
              <a:ext cx="540919" cy="499310"/>
            </a:xfrm>
            <a:custGeom>
              <a:avLst/>
              <a:gdLst/>
              <a:ahLst/>
              <a:cxnLst>
                <a:cxn ang="0">
                  <a:pos x="wd2" y="hd2"/>
                </a:cxn>
                <a:cxn ang="5400000">
                  <a:pos x="wd2" y="hd2"/>
                </a:cxn>
                <a:cxn ang="10800000">
                  <a:pos x="wd2" y="hd2"/>
                </a:cxn>
                <a:cxn ang="16200000">
                  <a:pos x="wd2" y="hd2"/>
                </a:cxn>
              </a:cxnLst>
              <a:rect l="0" t="0" r="r" b="b"/>
              <a:pathLst>
                <a:path w="21600" h="21600" extrusionOk="0">
                  <a:moveTo>
                    <a:pt x="19692" y="12333"/>
                  </a:moveTo>
                  <a:cubicBezTo>
                    <a:pt x="19528" y="12511"/>
                    <a:pt x="19333" y="12600"/>
                    <a:pt x="19107" y="12600"/>
                  </a:cubicBezTo>
                  <a:cubicBezTo>
                    <a:pt x="18882" y="12600"/>
                    <a:pt x="18688" y="12511"/>
                    <a:pt x="18524" y="12333"/>
                  </a:cubicBezTo>
                  <a:cubicBezTo>
                    <a:pt x="18360" y="12155"/>
                    <a:pt x="18277" y="11944"/>
                    <a:pt x="18277" y="11700"/>
                  </a:cubicBezTo>
                  <a:cubicBezTo>
                    <a:pt x="18277" y="11456"/>
                    <a:pt x="18360" y="11245"/>
                    <a:pt x="18524" y="11067"/>
                  </a:cubicBezTo>
                  <a:cubicBezTo>
                    <a:pt x="18688" y="10889"/>
                    <a:pt x="18882" y="10800"/>
                    <a:pt x="19107" y="10800"/>
                  </a:cubicBezTo>
                  <a:cubicBezTo>
                    <a:pt x="19333" y="10800"/>
                    <a:pt x="19528" y="10889"/>
                    <a:pt x="19692" y="11067"/>
                  </a:cubicBezTo>
                  <a:cubicBezTo>
                    <a:pt x="19857" y="11245"/>
                    <a:pt x="19938" y="11456"/>
                    <a:pt x="19938" y="11700"/>
                  </a:cubicBezTo>
                  <a:cubicBezTo>
                    <a:pt x="19938" y="11944"/>
                    <a:pt x="19857" y="12155"/>
                    <a:pt x="19692" y="12333"/>
                  </a:cubicBezTo>
                  <a:cubicBezTo>
                    <a:pt x="19692" y="12333"/>
                    <a:pt x="19692" y="12333"/>
                    <a:pt x="19692" y="12333"/>
                  </a:cubicBezTo>
                  <a:close/>
                  <a:moveTo>
                    <a:pt x="16616" y="10800"/>
                  </a:moveTo>
                  <a:lnTo>
                    <a:pt x="4984" y="10800"/>
                  </a:lnTo>
                  <a:lnTo>
                    <a:pt x="4984" y="1800"/>
                  </a:lnTo>
                  <a:lnTo>
                    <a:pt x="13292" y="1800"/>
                  </a:lnTo>
                  <a:lnTo>
                    <a:pt x="13292" y="4050"/>
                  </a:lnTo>
                  <a:cubicBezTo>
                    <a:pt x="13292" y="4425"/>
                    <a:pt x="13414" y="4744"/>
                    <a:pt x="13655" y="5006"/>
                  </a:cubicBezTo>
                  <a:cubicBezTo>
                    <a:pt x="13898" y="5269"/>
                    <a:pt x="14192" y="5400"/>
                    <a:pt x="14538" y="5400"/>
                  </a:cubicBezTo>
                  <a:lnTo>
                    <a:pt x="16616" y="5400"/>
                  </a:lnTo>
                  <a:cubicBezTo>
                    <a:pt x="16616" y="5400"/>
                    <a:pt x="16616" y="10800"/>
                    <a:pt x="16616" y="10800"/>
                  </a:cubicBezTo>
                  <a:close/>
                  <a:moveTo>
                    <a:pt x="16616" y="19800"/>
                  </a:moveTo>
                  <a:lnTo>
                    <a:pt x="4984" y="19800"/>
                  </a:lnTo>
                  <a:lnTo>
                    <a:pt x="4984" y="16200"/>
                  </a:lnTo>
                  <a:lnTo>
                    <a:pt x="16616" y="16200"/>
                  </a:lnTo>
                  <a:cubicBezTo>
                    <a:pt x="16616" y="16200"/>
                    <a:pt x="16616" y="19800"/>
                    <a:pt x="16616" y="19800"/>
                  </a:cubicBezTo>
                  <a:close/>
                  <a:moveTo>
                    <a:pt x="20867" y="9795"/>
                  </a:moveTo>
                  <a:cubicBezTo>
                    <a:pt x="20378" y="9265"/>
                    <a:pt x="19791" y="9000"/>
                    <a:pt x="19107" y="9000"/>
                  </a:cubicBezTo>
                  <a:lnTo>
                    <a:pt x="18277" y="9000"/>
                  </a:lnTo>
                  <a:lnTo>
                    <a:pt x="18277" y="5400"/>
                  </a:lnTo>
                  <a:cubicBezTo>
                    <a:pt x="18277" y="5025"/>
                    <a:pt x="18190" y="4613"/>
                    <a:pt x="18018" y="4163"/>
                  </a:cubicBezTo>
                  <a:cubicBezTo>
                    <a:pt x="17844" y="3712"/>
                    <a:pt x="17637" y="3356"/>
                    <a:pt x="17394" y="3094"/>
                  </a:cubicBezTo>
                  <a:lnTo>
                    <a:pt x="15421" y="957"/>
                  </a:lnTo>
                  <a:cubicBezTo>
                    <a:pt x="15179" y="694"/>
                    <a:pt x="14850" y="469"/>
                    <a:pt x="14435" y="281"/>
                  </a:cubicBezTo>
                  <a:cubicBezTo>
                    <a:pt x="14020" y="94"/>
                    <a:pt x="13638" y="0"/>
                    <a:pt x="13292" y="0"/>
                  </a:cubicBezTo>
                  <a:lnTo>
                    <a:pt x="4569" y="0"/>
                  </a:lnTo>
                  <a:cubicBezTo>
                    <a:pt x="4223" y="0"/>
                    <a:pt x="3929" y="132"/>
                    <a:pt x="3687" y="394"/>
                  </a:cubicBezTo>
                  <a:cubicBezTo>
                    <a:pt x="3444" y="656"/>
                    <a:pt x="3323" y="975"/>
                    <a:pt x="3323" y="1350"/>
                  </a:cubicBezTo>
                  <a:lnTo>
                    <a:pt x="3323" y="9000"/>
                  </a:lnTo>
                  <a:lnTo>
                    <a:pt x="2493" y="9000"/>
                  </a:lnTo>
                  <a:cubicBezTo>
                    <a:pt x="1809" y="9000"/>
                    <a:pt x="1222" y="9265"/>
                    <a:pt x="734" y="9795"/>
                  </a:cubicBezTo>
                  <a:cubicBezTo>
                    <a:pt x="244" y="10324"/>
                    <a:pt x="0" y="10960"/>
                    <a:pt x="0" y="11700"/>
                  </a:cubicBezTo>
                  <a:lnTo>
                    <a:pt x="0" y="17550"/>
                  </a:lnTo>
                  <a:cubicBezTo>
                    <a:pt x="0" y="17673"/>
                    <a:pt x="41" y="17777"/>
                    <a:pt x="124" y="17866"/>
                  </a:cubicBezTo>
                  <a:cubicBezTo>
                    <a:pt x="205" y="17956"/>
                    <a:pt x="303" y="18000"/>
                    <a:pt x="415" y="18000"/>
                  </a:cubicBezTo>
                  <a:lnTo>
                    <a:pt x="3323" y="18000"/>
                  </a:lnTo>
                  <a:lnTo>
                    <a:pt x="3323" y="20250"/>
                  </a:lnTo>
                  <a:cubicBezTo>
                    <a:pt x="3323" y="20625"/>
                    <a:pt x="3444" y="20944"/>
                    <a:pt x="3687" y="21206"/>
                  </a:cubicBezTo>
                  <a:cubicBezTo>
                    <a:pt x="3929" y="21468"/>
                    <a:pt x="4223" y="21600"/>
                    <a:pt x="4569" y="21600"/>
                  </a:cubicBezTo>
                  <a:lnTo>
                    <a:pt x="17031" y="21600"/>
                  </a:lnTo>
                  <a:cubicBezTo>
                    <a:pt x="17377" y="21600"/>
                    <a:pt x="17671" y="21468"/>
                    <a:pt x="17913" y="21206"/>
                  </a:cubicBezTo>
                  <a:cubicBezTo>
                    <a:pt x="18156" y="20943"/>
                    <a:pt x="18277" y="20625"/>
                    <a:pt x="18277" y="20250"/>
                  </a:cubicBezTo>
                  <a:lnTo>
                    <a:pt x="18277" y="18000"/>
                  </a:lnTo>
                  <a:lnTo>
                    <a:pt x="21185" y="18000"/>
                  </a:lnTo>
                  <a:cubicBezTo>
                    <a:pt x="21297" y="18000"/>
                    <a:pt x="21395" y="17956"/>
                    <a:pt x="21476" y="17866"/>
                  </a:cubicBezTo>
                  <a:cubicBezTo>
                    <a:pt x="21559" y="17777"/>
                    <a:pt x="21600" y="17673"/>
                    <a:pt x="21600" y="17550"/>
                  </a:cubicBezTo>
                  <a:lnTo>
                    <a:pt x="21600" y="11700"/>
                  </a:lnTo>
                  <a:cubicBezTo>
                    <a:pt x="21600" y="10960"/>
                    <a:pt x="21356" y="10324"/>
                    <a:pt x="20867" y="9795"/>
                  </a:cubicBezTo>
                  <a:cubicBezTo>
                    <a:pt x="20867" y="9795"/>
                    <a:pt x="20867" y="9795"/>
                    <a:pt x="20867" y="9795"/>
                  </a:cubicBezTo>
                  <a:close/>
                </a:path>
              </a:pathLst>
            </a:custGeom>
            <a:solidFill>
              <a:srgbClr val="FFFFFF"/>
            </a:solidFill>
            <a:ln w="12700" cap="flat">
              <a:noFill/>
              <a:miter lim="400000"/>
            </a:ln>
            <a:effectLst/>
          </p:spPr>
          <p:txBody>
            <a:bodyPr wrap="square" lIns="50800" tIns="50800" rIns="50800" bIns="50800" numCol="1" anchor="ctr">
              <a:noAutofit/>
            </a:bodyPr>
            <a:lstStyle/>
            <a:p>
              <a:pPr defTabSz="1219200">
                <a:defRPr sz="3200">
                  <a:solidFill>
                    <a:srgbClr val="FFFFFF"/>
                  </a:solidFill>
                  <a:latin typeface="+mn-lt"/>
                  <a:ea typeface="+mn-ea"/>
                  <a:cs typeface="+mn-cs"/>
                  <a:sym typeface="Helvetica Light"/>
                </a:defRPr>
              </a:pPr>
              <a:endParaRPr sz="4265">
                <a:solidFill>
                  <a:srgbClr val="FFFFFF"/>
                </a:solidFill>
                <a:latin typeface="微软雅黑" panose="020B0503020204020204" pitchFamily="34" charset="-122"/>
                <a:ea typeface="微软雅黑" panose="020B0503020204020204" pitchFamily="34" charset="-122"/>
                <a:sym typeface="Helvetica Light"/>
              </a:endParaRPr>
            </a:p>
          </p:txBody>
        </p:sp>
      </p:grpSp>
      <p:grpSp>
        <p:nvGrpSpPr>
          <p:cNvPr id="39" name="Group 1356"/>
          <p:cNvGrpSpPr/>
          <p:nvPr/>
        </p:nvGrpSpPr>
        <p:grpSpPr>
          <a:xfrm>
            <a:off x="2153979" y="3691218"/>
            <a:ext cx="530927" cy="530927"/>
            <a:chOff x="0" y="0"/>
            <a:chExt cx="1243363" cy="1243363"/>
          </a:xfrm>
        </p:grpSpPr>
        <p:sp>
          <p:nvSpPr>
            <p:cNvPr id="40" name="Shape 1351"/>
            <p:cNvSpPr/>
            <p:nvPr/>
          </p:nvSpPr>
          <p:spPr>
            <a:xfrm>
              <a:off x="0" y="0"/>
              <a:ext cx="1243364" cy="1243364"/>
            </a:xfrm>
            <a:prstGeom prst="rect">
              <a:avLst/>
            </a:prstGeom>
            <a:solidFill>
              <a:schemeClr val="accent1"/>
            </a:solidFill>
            <a:ln w="12700" cap="flat">
              <a:noFill/>
              <a:miter lim="400000"/>
            </a:ln>
            <a:effectLst/>
          </p:spPr>
          <p:txBody>
            <a:bodyPr wrap="square" lIns="67733" tIns="67733" rIns="67733" bIns="67733" numCol="1" anchor="ctr">
              <a:noAutofit/>
            </a:bodyPr>
            <a:lstStyle/>
            <a:p>
              <a:pPr defTabSz="1219200">
                <a:defRPr sz="3200">
                  <a:solidFill>
                    <a:srgbClr val="FFFFFF"/>
                  </a:solidFill>
                  <a:latin typeface="+mn-lt"/>
                  <a:ea typeface="+mn-ea"/>
                  <a:cs typeface="+mn-cs"/>
                  <a:sym typeface="Helvetica Light"/>
                </a:defRPr>
              </a:pPr>
              <a:endParaRPr sz="4265">
                <a:solidFill>
                  <a:srgbClr val="FFFFFF"/>
                </a:solidFill>
                <a:latin typeface="微软雅黑" panose="020B0503020204020204" pitchFamily="34" charset="-122"/>
                <a:ea typeface="微软雅黑" panose="020B0503020204020204" pitchFamily="34" charset="-122"/>
                <a:sym typeface="Helvetica Light"/>
              </a:endParaRPr>
            </a:p>
          </p:txBody>
        </p:sp>
        <p:grpSp>
          <p:nvGrpSpPr>
            <p:cNvPr id="41" name="Group 1355"/>
            <p:cNvGrpSpPr/>
            <p:nvPr/>
          </p:nvGrpSpPr>
          <p:grpSpPr>
            <a:xfrm>
              <a:off x="356142" y="391541"/>
              <a:ext cx="533285" cy="457201"/>
              <a:chOff x="0" y="0"/>
              <a:chExt cx="533283" cy="457200"/>
            </a:xfrm>
          </p:grpSpPr>
          <p:sp>
            <p:nvSpPr>
              <p:cNvPr id="42" name="Shape 1352"/>
              <p:cNvSpPr/>
              <p:nvPr/>
            </p:nvSpPr>
            <p:spPr>
              <a:xfrm>
                <a:off x="0" y="76178"/>
                <a:ext cx="85718" cy="381010"/>
              </a:xfrm>
              <a:custGeom>
                <a:avLst/>
                <a:gdLst/>
                <a:ahLst/>
                <a:cxnLst>
                  <a:cxn ang="0">
                    <a:pos x="wd2" y="hd2"/>
                  </a:cxn>
                  <a:cxn ang="5400000">
                    <a:pos x="wd2" y="hd2"/>
                  </a:cxn>
                  <a:cxn ang="10800000">
                    <a:pos x="wd2" y="hd2"/>
                  </a:cxn>
                  <a:cxn ang="16200000">
                    <a:pos x="wd2" y="hd2"/>
                  </a:cxn>
                </a:cxnLst>
                <a:rect l="0" t="0" r="r" b="b"/>
                <a:pathLst>
                  <a:path w="21600" h="21600" extrusionOk="0">
                    <a:moveTo>
                      <a:pt x="4949" y="1114"/>
                    </a:moveTo>
                    <a:cubicBezTo>
                      <a:pt x="1650" y="1857"/>
                      <a:pt x="0" y="2746"/>
                      <a:pt x="0" y="3780"/>
                    </a:cubicBezTo>
                    <a:lnTo>
                      <a:pt x="0" y="17820"/>
                    </a:lnTo>
                    <a:cubicBezTo>
                      <a:pt x="0" y="18855"/>
                      <a:pt x="1650" y="19744"/>
                      <a:pt x="4949" y="20487"/>
                    </a:cubicBezTo>
                    <a:cubicBezTo>
                      <a:pt x="8249" y="21229"/>
                      <a:pt x="12200" y="21600"/>
                      <a:pt x="16803" y="21600"/>
                    </a:cubicBezTo>
                    <a:lnTo>
                      <a:pt x="21600" y="21600"/>
                    </a:lnTo>
                    <a:lnTo>
                      <a:pt x="21600" y="0"/>
                    </a:lnTo>
                    <a:lnTo>
                      <a:pt x="16803" y="0"/>
                    </a:lnTo>
                    <a:cubicBezTo>
                      <a:pt x="12200" y="0"/>
                      <a:pt x="8249" y="372"/>
                      <a:pt x="4949" y="1114"/>
                    </a:cubicBezTo>
                    <a:cubicBezTo>
                      <a:pt x="4949" y="1114"/>
                      <a:pt x="4949" y="1114"/>
                      <a:pt x="4949" y="1114"/>
                    </a:cubicBezTo>
                    <a:close/>
                  </a:path>
                </a:pathLst>
              </a:custGeom>
              <a:solidFill>
                <a:srgbClr val="FFFFFF"/>
              </a:solidFill>
              <a:ln w="12700" cap="flat">
                <a:noFill/>
                <a:miter lim="400000"/>
              </a:ln>
              <a:effectLst/>
            </p:spPr>
            <p:txBody>
              <a:bodyPr wrap="square" lIns="50800" tIns="50800" rIns="50800" bIns="50800" numCol="1" anchor="ctr">
                <a:noAutofit/>
              </a:bodyPr>
              <a:lstStyle/>
              <a:p>
                <a:pPr defTabSz="1219200">
                  <a:defRPr sz="3200">
                    <a:solidFill>
                      <a:srgbClr val="FFFFFF"/>
                    </a:solidFill>
                    <a:latin typeface="+mn-lt"/>
                    <a:ea typeface="+mn-ea"/>
                    <a:cs typeface="+mn-cs"/>
                    <a:sym typeface="Helvetica Light"/>
                  </a:defRPr>
                </a:pPr>
                <a:endParaRPr sz="4265">
                  <a:solidFill>
                    <a:srgbClr val="FFFFFF"/>
                  </a:solidFill>
                  <a:latin typeface="微软雅黑" panose="020B0503020204020204" pitchFamily="34" charset="-122"/>
                  <a:ea typeface="微软雅黑" panose="020B0503020204020204" pitchFamily="34" charset="-122"/>
                  <a:sym typeface="Helvetica Light"/>
                </a:endParaRPr>
              </a:p>
            </p:txBody>
          </p:sp>
          <p:sp>
            <p:nvSpPr>
              <p:cNvPr id="43" name="Shape 1353"/>
              <p:cNvSpPr/>
              <p:nvPr/>
            </p:nvSpPr>
            <p:spPr>
              <a:xfrm>
                <a:off x="113393" y="0"/>
                <a:ext cx="304819" cy="457200"/>
              </a:xfrm>
              <a:custGeom>
                <a:avLst/>
                <a:gdLst/>
                <a:ahLst/>
                <a:cxnLst>
                  <a:cxn ang="0">
                    <a:pos x="wd2" y="hd2"/>
                  </a:cxn>
                  <a:cxn ang="5400000">
                    <a:pos x="wd2" y="hd2"/>
                  </a:cxn>
                  <a:cxn ang="10800000">
                    <a:pos x="wd2" y="hd2"/>
                  </a:cxn>
                  <a:cxn ang="16200000">
                    <a:pos x="wd2" y="hd2"/>
                  </a:cxn>
                </a:cxnLst>
                <a:rect l="0" t="0" r="r" b="b"/>
                <a:pathLst>
                  <a:path w="21600" h="21600" extrusionOk="0">
                    <a:moveTo>
                      <a:pt x="16200" y="3600"/>
                    </a:moveTo>
                    <a:lnTo>
                      <a:pt x="5400" y="3600"/>
                    </a:lnTo>
                    <a:lnTo>
                      <a:pt x="5400" y="1800"/>
                    </a:lnTo>
                    <a:lnTo>
                      <a:pt x="16200" y="1800"/>
                    </a:lnTo>
                    <a:cubicBezTo>
                      <a:pt x="16200" y="1800"/>
                      <a:pt x="16200" y="3600"/>
                      <a:pt x="16200" y="3600"/>
                    </a:cubicBezTo>
                    <a:close/>
                    <a:moveTo>
                      <a:pt x="18900" y="1350"/>
                    </a:moveTo>
                    <a:cubicBezTo>
                      <a:pt x="18900" y="975"/>
                      <a:pt x="18703" y="657"/>
                      <a:pt x="18308" y="394"/>
                    </a:cubicBezTo>
                    <a:cubicBezTo>
                      <a:pt x="17915" y="131"/>
                      <a:pt x="17437" y="0"/>
                      <a:pt x="16875" y="0"/>
                    </a:cubicBezTo>
                    <a:lnTo>
                      <a:pt x="4725" y="0"/>
                    </a:lnTo>
                    <a:cubicBezTo>
                      <a:pt x="4163" y="0"/>
                      <a:pt x="3685" y="131"/>
                      <a:pt x="3291" y="394"/>
                    </a:cubicBezTo>
                    <a:cubicBezTo>
                      <a:pt x="2897" y="656"/>
                      <a:pt x="2700" y="975"/>
                      <a:pt x="2700" y="1350"/>
                    </a:cubicBezTo>
                    <a:lnTo>
                      <a:pt x="2700" y="3600"/>
                    </a:lnTo>
                    <a:lnTo>
                      <a:pt x="0" y="3600"/>
                    </a:lnTo>
                    <a:lnTo>
                      <a:pt x="0" y="21600"/>
                    </a:lnTo>
                    <a:lnTo>
                      <a:pt x="21600" y="21600"/>
                    </a:lnTo>
                    <a:lnTo>
                      <a:pt x="21600" y="3600"/>
                    </a:lnTo>
                    <a:lnTo>
                      <a:pt x="18900" y="3600"/>
                    </a:lnTo>
                    <a:cubicBezTo>
                      <a:pt x="18900" y="3600"/>
                      <a:pt x="18900" y="1350"/>
                      <a:pt x="18900" y="1350"/>
                    </a:cubicBezTo>
                    <a:close/>
                  </a:path>
                </a:pathLst>
              </a:custGeom>
              <a:solidFill>
                <a:srgbClr val="FFFFFF"/>
              </a:solidFill>
              <a:ln w="12700" cap="flat">
                <a:noFill/>
                <a:miter lim="400000"/>
              </a:ln>
              <a:effectLst/>
            </p:spPr>
            <p:txBody>
              <a:bodyPr wrap="square" lIns="50800" tIns="50800" rIns="50800" bIns="50800" numCol="1" anchor="ctr">
                <a:noAutofit/>
              </a:bodyPr>
              <a:lstStyle/>
              <a:p>
                <a:pPr defTabSz="1219200">
                  <a:defRPr sz="3200">
                    <a:solidFill>
                      <a:srgbClr val="FFFFFF"/>
                    </a:solidFill>
                    <a:latin typeface="+mn-lt"/>
                    <a:ea typeface="+mn-ea"/>
                    <a:cs typeface="+mn-cs"/>
                    <a:sym typeface="Helvetica Light"/>
                  </a:defRPr>
                </a:pPr>
                <a:endParaRPr sz="4265">
                  <a:solidFill>
                    <a:srgbClr val="FFFFFF"/>
                  </a:solidFill>
                  <a:latin typeface="微软雅黑" panose="020B0503020204020204" pitchFamily="34" charset="-122"/>
                  <a:ea typeface="微软雅黑" panose="020B0503020204020204" pitchFamily="34" charset="-122"/>
                  <a:sym typeface="Helvetica Light"/>
                </a:endParaRPr>
              </a:p>
            </p:txBody>
          </p:sp>
          <p:sp>
            <p:nvSpPr>
              <p:cNvPr id="44" name="Shape 1354"/>
              <p:cNvSpPr/>
              <p:nvPr/>
            </p:nvSpPr>
            <p:spPr>
              <a:xfrm>
                <a:off x="447548" y="76178"/>
                <a:ext cx="85736" cy="381010"/>
              </a:xfrm>
              <a:custGeom>
                <a:avLst/>
                <a:gdLst/>
                <a:ahLst/>
                <a:cxnLst>
                  <a:cxn ang="0">
                    <a:pos x="wd2" y="hd2"/>
                  </a:cxn>
                  <a:cxn ang="5400000">
                    <a:pos x="wd2" y="hd2"/>
                  </a:cxn>
                  <a:cxn ang="10800000">
                    <a:pos x="wd2" y="hd2"/>
                  </a:cxn>
                  <a:cxn ang="16200000">
                    <a:pos x="wd2" y="hd2"/>
                  </a:cxn>
                </a:cxnLst>
                <a:rect l="0" t="0" r="r" b="b"/>
                <a:pathLst>
                  <a:path w="21600" h="21600" extrusionOk="0">
                    <a:moveTo>
                      <a:pt x="16652" y="1114"/>
                    </a:moveTo>
                    <a:cubicBezTo>
                      <a:pt x="13348" y="372"/>
                      <a:pt x="9402" y="0"/>
                      <a:pt x="4800" y="0"/>
                    </a:cubicBezTo>
                    <a:lnTo>
                      <a:pt x="0" y="0"/>
                    </a:lnTo>
                    <a:lnTo>
                      <a:pt x="0" y="21600"/>
                    </a:lnTo>
                    <a:lnTo>
                      <a:pt x="4800" y="21600"/>
                    </a:lnTo>
                    <a:cubicBezTo>
                      <a:pt x="9402" y="21600"/>
                      <a:pt x="13348" y="21229"/>
                      <a:pt x="16652" y="20487"/>
                    </a:cubicBezTo>
                    <a:cubicBezTo>
                      <a:pt x="19951" y="19744"/>
                      <a:pt x="21600" y="18855"/>
                      <a:pt x="21600" y="17820"/>
                    </a:cubicBezTo>
                    <a:lnTo>
                      <a:pt x="21600" y="3780"/>
                    </a:lnTo>
                    <a:cubicBezTo>
                      <a:pt x="21600" y="2746"/>
                      <a:pt x="19951" y="1857"/>
                      <a:pt x="16652" y="1114"/>
                    </a:cubicBezTo>
                    <a:cubicBezTo>
                      <a:pt x="16652" y="1114"/>
                      <a:pt x="16652" y="1114"/>
                      <a:pt x="16652" y="1114"/>
                    </a:cubicBezTo>
                    <a:close/>
                  </a:path>
                </a:pathLst>
              </a:custGeom>
              <a:solidFill>
                <a:srgbClr val="FFFFFF"/>
              </a:solidFill>
              <a:ln w="12700" cap="flat">
                <a:noFill/>
                <a:miter lim="400000"/>
              </a:ln>
              <a:effectLst/>
            </p:spPr>
            <p:txBody>
              <a:bodyPr wrap="square" lIns="50800" tIns="50800" rIns="50800" bIns="50800" numCol="1" anchor="ctr">
                <a:noAutofit/>
              </a:bodyPr>
              <a:lstStyle/>
              <a:p>
                <a:pPr defTabSz="1219200">
                  <a:defRPr sz="3200">
                    <a:solidFill>
                      <a:srgbClr val="FFFFFF"/>
                    </a:solidFill>
                    <a:latin typeface="+mn-lt"/>
                    <a:ea typeface="+mn-ea"/>
                    <a:cs typeface="+mn-cs"/>
                    <a:sym typeface="Helvetica Light"/>
                  </a:defRPr>
                </a:pPr>
                <a:endParaRPr sz="4265">
                  <a:solidFill>
                    <a:srgbClr val="FFFFFF"/>
                  </a:solidFill>
                  <a:latin typeface="微软雅黑" panose="020B0503020204020204" pitchFamily="34" charset="-122"/>
                  <a:ea typeface="微软雅黑" panose="020B0503020204020204" pitchFamily="34" charset="-122"/>
                  <a:sym typeface="Helvetica Light"/>
                </a:endParaRPr>
              </a:p>
            </p:txBody>
          </p:sp>
        </p:grpSp>
      </p:grpSp>
      <p:sp>
        <p:nvSpPr>
          <p:cNvPr id="45" name="TextBox 44"/>
          <p:cNvSpPr txBox="1"/>
          <p:nvPr/>
        </p:nvSpPr>
        <p:spPr>
          <a:xfrm>
            <a:off x="2153979" y="2365586"/>
            <a:ext cx="1831340" cy="963854"/>
          </a:xfrm>
          <a:prstGeom prst="rect">
            <a:avLst/>
          </a:prstGeom>
          <a:noFill/>
        </p:spPr>
        <p:txBody>
          <a:bodyPr wrap="square" lIns="0" tIns="0" rIns="0" bIns="0" rtlCol="0">
            <a:spAutoFit/>
          </a:bodyPr>
          <a:lstStyle/>
          <a:p>
            <a:pPr algn="just" defTabSz="1219200">
              <a:lnSpc>
                <a:spcPct val="120000"/>
              </a:lnSpc>
            </a:pPr>
            <a:r>
              <a:rPr lang="zh-CN" altLang="en-US" sz="1335" dirty="0">
                <a:solidFill>
                  <a:prstClr val="black">
                    <a:lumMod val="75000"/>
                    <a:lumOff val="25000"/>
                  </a:prstClr>
                </a:solidFill>
                <a:latin typeface="微软雅黑" panose="020B0503020204020204" pitchFamily="34" charset="-122"/>
                <a:ea typeface="微软雅黑" panose="020B0503020204020204" pitchFamily="34" charset="-122"/>
              </a:rPr>
              <a:t>点击输入本栏的具体文字，简明扼要的说明分项内容，请根据您的具体内容酌情修改。</a:t>
            </a:r>
            <a:endParaRPr lang="en-US" altLang="zh-CN" sz="1335"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46" name="Text Placeholder 4"/>
          <p:cNvSpPr txBox="1"/>
          <p:nvPr/>
        </p:nvSpPr>
        <p:spPr>
          <a:xfrm>
            <a:off x="2042298" y="2081387"/>
            <a:ext cx="1639319" cy="26776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1219200">
              <a:buNone/>
            </a:pPr>
            <a:r>
              <a:rPr lang="zh-CN" altLang="en-US" sz="1335" b="1" dirty="0">
                <a:solidFill>
                  <a:prstClr val="black">
                    <a:lumMod val="75000"/>
                    <a:lumOff val="25000"/>
                  </a:prstClr>
                </a:solidFill>
                <a:latin typeface="微软雅黑" panose="020B0503020204020204" pitchFamily="34" charset="-122"/>
                <a:ea typeface="微软雅黑" panose="020B0503020204020204" pitchFamily="34" charset="-122"/>
              </a:rPr>
              <a:t>点击输入标题内容</a:t>
            </a:r>
            <a:endParaRPr lang="en-GB" altLang="zh-CN" sz="13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47" name="TextBox 46"/>
          <p:cNvSpPr txBox="1"/>
          <p:nvPr/>
        </p:nvSpPr>
        <p:spPr>
          <a:xfrm>
            <a:off x="4257881" y="2365586"/>
            <a:ext cx="1831340" cy="963854"/>
          </a:xfrm>
          <a:prstGeom prst="rect">
            <a:avLst/>
          </a:prstGeom>
          <a:noFill/>
        </p:spPr>
        <p:txBody>
          <a:bodyPr wrap="square" lIns="0" tIns="0" rIns="0" bIns="0" rtlCol="0">
            <a:spAutoFit/>
          </a:bodyPr>
          <a:lstStyle/>
          <a:p>
            <a:pPr algn="just" defTabSz="1219200">
              <a:lnSpc>
                <a:spcPct val="120000"/>
              </a:lnSpc>
            </a:pPr>
            <a:r>
              <a:rPr lang="zh-CN" altLang="en-US" sz="1335" dirty="0">
                <a:solidFill>
                  <a:prstClr val="black">
                    <a:lumMod val="75000"/>
                    <a:lumOff val="25000"/>
                  </a:prstClr>
                </a:solidFill>
                <a:latin typeface="微软雅黑" panose="020B0503020204020204" pitchFamily="34" charset="-122"/>
                <a:ea typeface="微软雅黑" panose="020B0503020204020204" pitchFamily="34" charset="-122"/>
              </a:rPr>
              <a:t>点击输入本栏的具体文字，简明扼要的说明分项内容，请根据您的具体内容酌情修改。</a:t>
            </a:r>
            <a:endParaRPr lang="en-US" altLang="zh-CN" sz="1335"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48" name="Text Placeholder 4"/>
          <p:cNvSpPr txBox="1"/>
          <p:nvPr/>
        </p:nvSpPr>
        <p:spPr>
          <a:xfrm>
            <a:off x="4146199" y="2081387"/>
            <a:ext cx="1718664" cy="26776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1219200">
              <a:buNone/>
            </a:pPr>
            <a:r>
              <a:rPr lang="zh-CN" altLang="en-US" sz="1335" b="1" dirty="0">
                <a:solidFill>
                  <a:prstClr val="black">
                    <a:lumMod val="75000"/>
                    <a:lumOff val="25000"/>
                  </a:prstClr>
                </a:solidFill>
                <a:latin typeface="微软雅黑" panose="020B0503020204020204" pitchFamily="34" charset="-122"/>
                <a:ea typeface="微软雅黑" panose="020B0503020204020204" pitchFamily="34" charset="-122"/>
              </a:rPr>
              <a:t>点击输入标题内容</a:t>
            </a:r>
            <a:endParaRPr lang="en-GB" altLang="zh-CN" sz="13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49" name="TextBox 48"/>
          <p:cNvSpPr txBox="1"/>
          <p:nvPr/>
        </p:nvSpPr>
        <p:spPr>
          <a:xfrm>
            <a:off x="6361783" y="2365586"/>
            <a:ext cx="1831340" cy="963854"/>
          </a:xfrm>
          <a:prstGeom prst="rect">
            <a:avLst/>
          </a:prstGeom>
          <a:noFill/>
        </p:spPr>
        <p:txBody>
          <a:bodyPr wrap="square" lIns="0" tIns="0" rIns="0" bIns="0" rtlCol="0">
            <a:spAutoFit/>
          </a:bodyPr>
          <a:lstStyle/>
          <a:p>
            <a:pPr algn="just" defTabSz="1219200">
              <a:lnSpc>
                <a:spcPct val="120000"/>
              </a:lnSpc>
            </a:pPr>
            <a:r>
              <a:rPr lang="zh-CN" altLang="en-US" sz="1335" dirty="0">
                <a:solidFill>
                  <a:prstClr val="black">
                    <a:lumMod val="75000"/>
                    <a:lumOff val="25000"/>
                  </a:prstClr>
                </a:solidFill>
                <a:latin typeface="微软雅黑" panose="020B0503020204020204" pitchFamily="34" charset="-122"/>
                <a:ea typeface="微软雅黑" panose="020B0503020204020204" pitchFamily="34" charset="-122"/>
              </a:rPr>
              <a:t>点击输入本栏的具体文字，简明扼要的说明分项内容，请根据您的具体内容酌情修改。</a:t>
            </a:r>
            <a:endParaRPr lang="en-US" altLang="zh-CN" sz="1335"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50" name="Text Placeholder 4"/>
          <p:cNvSpPr txBox="1"/>
          <p:nvPr/>
        </p:nvSpPr>
        <p:spPr>
          <a:xfrm>
            <a:off x="6250101" y="2081387"/>
            <a:ext cx="1639319" cy="26776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1219200">
              <a:buNone/>
            </a:pPr>
            <a:r>
              <a:rPr lang="zh-CN" altLang="en-US" sz="1335" b="1" dirty="0">
                <a:solidFill>
                  <a:prstClr val="black">
                    <a:lumMod val="75000"/>
                    <a:lumOff val="25000"/>
                  </a:prstClr>
                </a:solidFill>
                <a:latin typeface="微软雅黑" panose="020B0503020204020204" pitchFamily="34" charset="-122"/>
                <a:ea typeface="微软雅黑" panose="020B0503020204020204" pitchFamily="34" charset="-122"/>
              </a:rPr>
              <a:t>点击输入标题内容</a:t>
            </a:r>
            <a:endParaRPr lang="en-GB" altLang="zh-CN" sz="13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51" name="TextBox 50"/>
          <p:cNvSpPr txBox="1"/>
          <p:nvPr/>
        </p:nvSpPr>
        <p:spPr>
          <a:xfrm>
            <a:off x="8465683" y="2365586"/>
            <a:ext cx="1831340" cy="963854"/>
          </a:xfrm>
          <a:prstGeom prst="rect">
            <a:avLst/>
          </a:prstGeom>
          <a:noFill/>
        </p:spPr>
        <p:txBody>
          <a:bodyPr wrap="square" lIns="0" tIns="0" rIns="0" bIns="0" rtlCol="0">
            <a:spAutoFit/>
          </a:bodyPr>
          <a:lstStyle/>
          <a:p>
            <a:pPr algn="just" defTabSz="1219200">
              <a:lnSpc>
                <a:spcPct val="120000"/>
              </a:lnSpc>
            </a:pPr>
            <a:r>
              <a:rPr lang="zh-CN" altLang="en-US" sz="1335" dirty="0">
                <a:solidFill>
                  <a:prstClr val="black">
                    <a:lumMod val="75000"/>
                    <a:lumOff val="25000"/>
                  </a:prstClr>
                </a:solidFill>
                <a:latin typeface="微软雅黑" panose="020B0503020204020204" pitchFamily="34" charset="-122"/>
                <a:ea typeface="微软雅黑" panose="020B0503020204020204" pitchFamily="34" charset="-122"/>
              </a:rPr>
              <a:t>点击输入本栏的具体文字，简明扼要的说明分项内容，请根据您的具体内容酌情修改。</a:t>
            </a:r>
            <a:endParaRPr lang="en-US" altLang="zh-CN" sz="1335"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52" name="Text Placeholder 4"/>
          <p:cNvSpPr txBox="1"/>
          <p:nvPr/>
        </p:nvSpPr>
        <p:spPr>
          <a:xfrm>
            <a:off x="8354002" y="2081387"/>
            <a:ext cx="1639319" cy="26776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1219200">
              <a:buNone/>
            </a:pPr>
            <a:r>
              <a:rPr lang="zh-CN" altLang="en-US" sz="1335" b="1" dirty="0">
                <a:solidFill>
                  <a:prstClr val="black">
                    <a:lumMod val="75000"/>
                    <a:lumOff val="25000"/>
                  </a:prstClr>
                </a:solidFill>
                <a:latin typeface="微软雅黑" panose="020B0503020204020204" pitchFamily="34" charset="-122"/>
                <a:ea typeface="微软雅黑" panose="020B0503020204020204" pitchFamily="34" charset="-122"/>
              </a:rPr>
              <a:t>点击输入标题内容</a:t>
            </a:r>
            <a:endParaRPr lang="en-GB" altLang="zh-CN" sz="13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53" name="TextBox 52"/>
          <p:cNvSpPr txBox="1"/>
          <p:nvPr/>
        </p:nvSpPr>
        <p:spPr>
          <a:xfrm>
            <a:off x="2153979" y="4676287"/>
            <a:ext cx="1831340" cy="963854"/>
          </a:xfrm>
          <a:prstGeom prst="rect">
            <a:avLst/>
          </a:prstGeom>
          <a:noFill/>
        </p:spPr>
        <p:txBody>
          <a:bodyPr wrap="square" lIns="0" tIns="0" rIns="0" bIns="0" rtlCol="0">
            <a:spAutoFit/>
          </a:bodyPr>
          <a:lstStyle/>
          <a:p>
            <a:pPr algn="just" defTabSz="1219200">
              <a:lnSpc>
                <a:spcPct val="120000"/>
              </a:lnSpc>
            </a:pPr>
            <a:r>
              <a:rPr lang="zh-CN" altLang="en-US" sz="1335" dirty="0">
                <a:solidFill>
                  <a:prstClr val="black">
                    <a:lumMod val="75000"/>
                    <a:lumOff val="25000"/>
                  </a:prstClr>
                </a:solidFill>
                <a:latin typeface="微软雅黑" panose="020B0503020204020204" pitchFamily="34" charset="-122"/>
                <a:ea typeface="微软雅黑" panose="020B0503020204020204" pitchFamily="34" charset="-122"/>
              </a:rPr>
              <a:t>点击输入本栏的具体文字，简明扼要的说明分项内容，请根据您的具体内容酌情修改。</a:t>
            </a:r>
            <a:endParaRPr lang="en-US" altLang="zh-CN" sz="1335"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54" name="Text Placeholder 4"/>
          <p:cNvSpPr txBox="1"/>
          <p:nvPr/>
        </p:nvSpPr>
        <p:spPr>
          <a:xfrm>
            <a:off x="2042298" y="4392087"/>
            <a:ext cx="1639319" cy="26776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1219200">
              <a:buNone/>
            </a:pPr>
            <a:r>
              <a:rPr lang="zh-CN" altLang="en-US" sz="1335" b="1" dirty="0">
                <a:solidFill>
                  <a:prstClr val="black">
                    <a:lumMod val="75000"/>
                    <a:lumOff val="25000"/>
                  </a:prstClr>
                </a:solidFill>
                <a:latin typeface="微软雅黑" panose="020B0503020204020204" pitchFamily="34" charset="-122"/>
                <a:ea typeface="微软雅黑" panose="020B0503020204020204" pitchFamily="34" charset="-122"/>
              </a:rPr>
              <a:t>点击输入标题内容</a:t>
            </a:r>
            <a:endParaRPr lang="en-GB" altLang="zh-CN" sz="13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55" name="TextBox 54"/>
          <p:cNvSpPr txBox="1"/>
          <p:nvPr/>
        </p:nvSpPr>
        <p:spPr>
          <a:xfrm>
            <a:off x="4257881" y="4676287"/>
            <a:ext cx="1831340" cy="963854"/>
          </a:xfrm>
          <a:prstGeom prst="rect">
            <a:avLst/>
          </a:prstGeom>
          <a:noFill/>
        </p:spPr>
        <p:txBody>
          <a:bodyPr wrap="square" lIns="0" tIns="0" rIns="0" bIns="0" rtlCol="0">
            <a:spAutoFit/>
          </a:bodyPr>
          <a:lstStyle/>
          <a:p>
            <a:pPr algn="just" defTabSz="1219200">
              <a:lnSpc>
                <a:spcPct val="120000"/>
              </a:lnSpc>
            </a:pPr>
            <a:r>
              <a:rPr lang="zh-CN" altLang="en-US" sz="1335" dirty="0">
                <a:solidFill>
                  <a:prstClr val="black">
                    <a:lumMod val="75000"/>
                    <a:lumOff val="25000"/>
                  </a:prstClr>
                </a:solidFill>
                <a:latin typeface="微软雅黑" panose="020B0503020204020204" pitchFamily="34" charset="-122"/>
                <a:ea typeface="微软雅黑" panose="020B0503020204020204" pitchFamily="34" charset="-122"/>
              </a:rPr>
              <a:t>点击输入本栏的具体文字，简明扼要的说明分项内容，请根据您的具体内容酌情修改。</a:t>
            </a:r>
            <a:endParaRPr lang="en-US" altLang="zh-CN" sz="1335"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56" name="Text Placeholder 4"/>
          <p:cNvSpPr txBox="1"/>
          <p:nvPr/>
        </p:nvSpPr>
        <p:spPr>
          <a:xfrm>
            <a:off x="4146199" y="4392087"/>
            <a:ext cx="1718664" cy="26776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1219200">
              <a:buNone/>
            </a:pPr>
            <a:r>
              <a:rPr lang="zh-CN" altLang="en-US" sz="1335" b="1" dirty="0">
                <a:solidFill>
                  <a:prstClr val="black">
                    <a:lumMod val="75000"/>
                    <a:lumOff val="25000"/>
                  </a:prstClr>
                </a:solidFill>
                <a:latin typeface="微软雅黑" panose="020B0503020204020204" pitchFamily="34" charset="-122"/>
                <a:ea typeface="微软雅黑" panose="020B0503020204020204" pitchFamily="34" charset="-122"/>
              </a:rPr>
              <a:t>点击输入标题内容</a:t>
            </a:r>
            <a:endParaRPr lang="en-GB" altLang="zh-CN" sz="13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57" name="TextBox 56"/>
          <p:cNvSpPr txBox="1"/>
          <p:nvPr/>
        </p:nvSpPr>
        <p:spPr>
          <a:xfrm>
            <a:off x="6361783" y="4676287"/>
            <a:ext cx="1831340" cy="963854"/>
          </a:xfrm>
          <a:prstGeom prst="rect">
            <a:avLst/>
          </a:prstGeom>
          <a:noFill/>
        </p:spPr>
        <p:txBody>
          <a:bodyPr wrap="square" lIns="0" tIns="0" rIns="0" bIns="0" rtlCol="0">
            <a:spAutoFit/>
          </a:bodyPr>
          <a:lstStyle/>
          <a:p>
            <a:pPr algn="just" defTabSz="1219200">
              <a:lnSpc>
                <a:spcPct val="120000"/>
              </a:lnSpc>
            </a:pPr>
            <a:r>
              <a:rPr lang="zh-CN" altLang="en-US" sz="1335" dirty="0">
                <a:solidFill>
                  <a:prstClr val="black">
                    <a:lumMod val="75000"/>
                    <a:lumOff val="25000"/>
                  </a:prstClr>
                </a:solidFill>
                <a:latin typeface="微软雅黑" panose="020B0503020204020204" pitchFamily="34" charset="-122"/>
                <a:ea typeface="微软雅黑" panose="020B0503020204020204" pitchFamily="34" charset="-122"/>
              </a:rPr>
              <a:t>点击输入本栏的具体文字，简明扼要的说明分项内容，请根据您的具体内容酌情修改。</a:t>
            </a:r>
            <a:endParaRPr lang="en-US" altLang="zh-CN" sz="1335"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58" name="Text Placeholder 4"/>
          <p:cNvSpPr txBox="1"/>
          <p:nvPr/>
        </p:nvSpPr>
        <p:spPr>
          <a:xfrm>
            <a:off x="6250101" y="4392087"/>
            <a:ext cx="1639319" cy="26776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1219200">
              <a:buNone/>
            </a:pPr>
            <a:r>
              <a:rPr lang="zh-CN" altLang="en-US" sz="1335" b="1" dirty="0">
                <a:solidFill>
                  <a:prstClr val="black">
                    <a:lumMod val="75000"/>
                    <a:lumOff val="25000"/>
                  </a:prstClr>
                </a:solidFill>
                <a:latin typeface="微软雅黑" panose="020B0503020204020204" pitchFamily="34" charset="-122"/>
                <a:ea typeface="微软雅黑" panose="020B0503020204020204" pitchFamily="34" charset="-122"/>
              </a:rPr>
              <a:t>点击输入标题内容</a:t>
            </a:r>
            <a:endParaRPr lang="en-GB" altLang="zh-CN" sz="13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59" name="TextBox 58"/>
          <p:cNvSpPr txBox="1"/>
          <p:nvPr/>
        </p:nvSpPr>
        <p:spPr>
          <a:xfrm>
            <a:off x="8465683" y="4676287"/>
            <a:ext cx="1831340" cy="963854"/>
          </a:xfrm>
          <a:prstGeom prst="rect">
            <a:avLst/>
          </a:prstGeom>
          <a:noFill/>
        </p:spPr>
        <p:txBody>
          <a:bodyPr wrap="square" lIns="0" tIns="0" rIns="0" bIns="0" rtlCol="0">
            <a:spAutoFit/>
          </a:bodyPr>
          <a:lstStyle/>
          <a:p>
            <a:pPr algn="just" defTabSz="1219200">
              <a:lnSpc>
                <a:spcPct val="120000"/>
              </a:lnSpc>
            </a:pPr>
            <a:r>
              <a:rPr lang="zh-CN" altLang="en-US" sz="1335" dirty="0">
                <a:solidFill>
                  <a:prstClr val="black">
                    <a:lumMod val="75000"/>
                    <a:lumOff val="25000"/>
                  </a:prstClr>
                </a:solidFill>
                <a:latin typeface="微软雅黑" panose="020B0503020204020204" pitchFamily="34" charset="-122"/>
                <a:ea typeface="微软雅黑" panose="020B0503020204020204" pitchFamily="34" charset="-122"/>
              </a:rPr>
              <a:t>点击输入本栏的具体文字，简明扼要的说明分项内容，请根据您的具体内容酌情修改。</a:t>
            </a:r>
            <a:endParaRPr lang="en-US" altLang="zh-CN" sz="1335"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60" name="Text Placeholder 4"/>
          <p:cNvSpPr txBox="1"/>
          <p:nvPr/>
        </p:nvSpPr>
        <p:spPr>
          <a:xfrm>
            <a:off x="8354002" y="4392087"/>
            <a:ext cx="1639319" cy="26776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1219200">
              <a:buNone/>
            </a:pPr>
            <a:r>
              <a:rPr lang="zh-CN" altLang="en-US" sz="1335" b="1" dirty="0">
                <a:solidFill>
                  <a:prstClr val="black">
                    <a:lumMod val="75000"/>
                    <a:lumOff val="25000"/>
                  </a:prstClr>
                </a:solidFill>
                <a:latin typeface="微软雅黑" panose="020B0503020204020204" pitchFamily="34" charset="-122"/>
                <a:ea typeface="微软雅黑" panose="020B0503020204020204" pitchFamily="34" charset="-122"/>
              </a:rPr>
              <a:t>点击输入标题内容</a:t>
            </a:r>
            <a:endParaRPr lang="en-GB" altLang="zh-CN" sz="13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63" name="文本框 5" descr="e7d195523061f1c09e9d68d7cf438b91ef959ecb14fc25d26BBA7F7DBC18E55DFF4014AF651F0BF2569D4B6C1DA7F1A4683A481403BD872FC687266AD13265C1DE7C373772FD8728ABDD69ADD03BFF5BE2862BC891DBB79E18FD61712FE23F670D602A332950CB5EC6E6732879E5EF3A14F9D4CF03EEDD9B1B11C039589F903859E45F1985EFBDDB2870384474B44C95"/>
          <p:cNvSpPr txBox="1">
            <a:spLocks noChangeArrowheads="1"/>
          </p:cNvSpPr>
          <p:nvPr/>
        </p:nvSpPr>
        <p:spPr bwMode="auto">
          <a:xfrm>
            <a:off x="4909571" y="451195"/>
            <a:ext cx="2377574" cy="42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914400" fontAlgn="base">
              <a:spcBef>
                <a:spcPct val="0"/>
              </a:spcBef>
              <a:spcAft>
                <a:spcPct val="0"/>
              </a:spcAft>
              <a:defRPr/>
            </a:pPr>
            <a:r>
              <a:rPr lang="zh-CN" altLang="en-US" sz="2135">
                <a:solidFill>
                  <a:srgbClr val="273355"/>
                </a:solidFill>
                <a:latin typeface="微软雅黑"/>
                <a:ea typeface="微软雅黑"/>
              </a:rPr>
              <a:t>选题的背景与意义</a:t>
            </a:r>
            <a:endParaRPr lang="zh-CN" altLang="en-US" sz="2135">
              <a:solidFill>
                <a:srgbClr val="273355"/>
              </a:solidFill>
              <a:latin typeface="微软雅黑"/>
              <a:ea typeface="微软雅黑"/>
            </a:endParaRPr>
          </a:p>
        </p:txBody>
      </p:sp>
      <p:sp>
        <p:nvSpPr>
          <p:cNvPr id="64" name="文本框 6"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p:cNvSpPr txBox="1">
            <a:spLocks noChangeArrowheads="1"/>
          </p:cNvSpPr>
          <p:nvPr/>
        </p:nvSpPr>
        <p:spPr bwMode="auto">
          <a:xfrm>
            <a:off x="4789346" y="860247"/>
            <a:ext cx="261802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914400" fontAlgn="base">
              <a:spcBef>
                <a:spcPct val="0"/>
              </a:spcBef>
              <a:spcAft>
                <a:spcPct val="0"/>
              </a:spcAft>
              <a:defRPr/>
            </a:pPr>
            <a:r>
              <a:rPr lang="en-US" altLang="zh-CN" sz="800">
                <a:solidFill>
                  <a:srgbClr val="273355"/>
                </a:solidFill>
                <a:latin typeface="Calibri Light"/>
                <a:ea typeface="方正兰亭黑_GBK"/>
              </a:rPr>
              <a:t>BACKGROUND AND SIGNIFICANCE OF THE SELECTED TOPIC</a:t>
            </a:r>
            <a:endParaRPr lang="en-US" altLang="zh-CN" sz="800">
              <a:solidFill>
                <a:srgbClr val="273355"/>
              </a:solidFill>
              <a:latin typeface="Calibri Light"/>
              <a:ea typeface="方正兰亭黑_GBK"/>
            </a:endParaRPr>
          </a:p>
        </p:txBody>
      </p:sp>
      <p:cxnSp>
        <p:nvCxnSpPr>
          <p:cNvPr id="65" name="直接连接符 64" descr="e7d195523061f1c09e9d68d7cf438b91ef959ecb14fc25d26BBA7F7DBC18E55DFF4014AF651F0BF2569D4B6C1DA7F1A4683A481403BD872FC687266AD13265C1DE7C373772FD8728ABDD69ADD03BFF5BE2862BC891DBB79EEBC94C9DFDC16E04954ED45554D0F6FE8331708ABC4FEC3D44E4750B2445BF76F30C399F0AE1E8D2CAFA469BFF6E14A2A3EF8352258366A5"/>
          <p:cNvCxnSpPr/>
          <p:nvPr/>
        </p:nvCxnSpPr>
        <p:spPr>
          <a:xfrm>
            <a:off x="6017395" y="1107744"/>
            <a:ext cx="161925"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6">
                                            <p:txEl>
                                              <p:pRg st="0" end="0"/>
                                            </p:txEl>
                                          </p:spTgt>
                                        </p:tgtEl>
                                        <p:attrNameLst>
                                          <p:attrName>style.visibility</p:attrName>
                                        </p:attrNameLst>
                                      </p:cBhvr>
                                      <p:to>
                                        <p:strVal val="visible"/>
                                      </p:to>
                                    </p:set>
                                    <p:animEffect transition="in" filter="fade">
                                      <p:cBhvr>
                                        <p:cTn id="11" dur="500"/>
                                        <p:tgtEl>
                                          <p:spTgt spid="46">
                                            <p:txEl>
                                              <p:pRg st="0" end="0"/>
                                            </p:txEl>
                                          </p:spTgt>
                                        </p:tgtEl>
                                      </p:cBhvr>
                                    </p:animEffect>
                                  </p:childTnLst>
                                </p:cTn>
                              </p:par>
                            </p:childTnLst>
                          </p:cTn>
                        </p:par>
                        <p:par>
                          <p:cTn id="12" fill="hold">
                            <p:stCondLst>
                              <p:cond delay="1000"/>
                            </p:stCondLst>
                            <p:childTnLst>
                              <p:par>
                                <p:cTn id="13" presetID="18" presetClass="entr" presetSubtype="6" fill="hold" grpId="0" nodeType="after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strips(downRight)">
                                      <p:cBhvr>
                                        <p:cTn id="15" dur="500"/>
                                        <p:tgtEl>
                                          <p:spTgt spid="45"/>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par>
                          <p:cTn id="20" fill="hold">
                            <p:stCondLst>
                              <p:cond delay="2000"/>
                            </p:stCondLst>
                            <p:childTnLst>
                              <p:par>
                                <p:cTn id="21" presetID="9" presetClass="entr" presetSubtype="0" fill="hold"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dissolve">
                                      <p:cBhvr>
                                        <p:cTn id="23" dur="500"/>
                                        <p:tgtEl>
                                          <p:spTgt spid="19"/>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8">
                                            <p:txEl>
                                              <p:pRg st="0" end="0"/>
                                            </p:txEl>
                                          </p:spTgt>
                                        </p:tgtEl>
                                        <p:attrNameLst>
                                          <p:attrName>style.visibility</p:attrName>
                                        </p:attrNameLst>
                                      </p:cBhvr>
                                      <p:to>
                                        <p:strVal val="visible"/>
                                      </p:to>
                                    </p:set>
                                    <p:animEffect transition="in" filter="fade">
                                      <p:cBhvr>
                                        <p:cTn id="27" dur="500"/>
                                        <p:tgtEl>
                                          <p:spTgt spid="48">
                                            <p:txEl>
                                              <p:pRg st="0" end="0"/>
                                            </p:txEl>
                                          </p:spTgt>
                                        </p:tgtEl>
                                      </p:cBhvr>
                                    </p:animEffect>
                                  </p:childTnLst>
                                </p:cTn>
                              </p:par>
                            </p:childTnLst>
                          </p:cTn>
                        </p:par>
                        <p:par>
                          <p:cTn id="28" fill="hold">
                            <p:stCondLst>
                              <p:cond delay="3000"/>
                            </p:stCondLst>
                            <p:childTnLst>
                              <p:par>
                                <p:cTn id="29" presetID="18" presetClass="entr" presetSubtype="6" fill="hold" grpId="0" nodeType="after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strips(downRight)">
                                      <p:cBhvr>
                                        <p:cTn id="31" dur="500"/>
                                        <p:tgtEl>
                                          <p:spTgt spid="47"/>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left)">
                                      <p:cBhvr>
                                        <p:cTn id="35" dur="500"/>
                                        <p:tgtEl>
                                          <p:spTgt spid="8"/>
                                        </p:tgtEl>
                                      </p:cBhvr>
                                    </p:animEffect>
                                  </p:childTnLst>
                                </p:cTn>
                              </p:par>
                            </p:childTnLst>
                          </p:cTn>
                        </p:par>
                        <p:par>
                          <p:cTn id="36" fill="hold">
                            <p:stCondLst>
                              <p:cond delay="4000"/>
                            </p:stCondLst>
                            <p:childTnLst>
                              <p:par>
                                <p:cTn id="37" presetID="9" presetClass="entr" presetSubtype="0" fill="hold"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dissolve">
                                      <p:cBhvr>
                                        <p:cTn id="39" dur="500"/>
                                        <p:tgtEl>
                                          <p:spTgt spid="24"/>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50">
                                            <p:txEl>
                                              <p:pRg st="0" end="0"/>
                                            </p:txEl>
                                          </p:spTgt>
                                        </p:tgtEl>
                                        <p:attrNameLst>
                                          <p:attrName>style.visibility</p:attrName>
                                        </p:attrNameLst>
                                      </p:cBhvr>
                                      <p:to>
                                        <p:strVal val="visible"/>
                                      </p:to>
                                    </p:set>
                                    <p:animEffect transition="in" filter="fade">
                                      <p:cBhvr>
                                        <p:cTn id="43" dur="500"/>
                                        <p:tgtEl>
                                          <p:spTgt spid="50">
                                            <p:txEl>
                                              <p:pRg st="0" end="0"/>
                                            </p:txEl>
                                          </p:spTgt>
                                        </p:tgtEl>
                                      </p:cBhvr>
                                    </p:animEffect>
                                  </p:childTnLst>
                                </p:cTn>
                              </p:par>
                            </p:childTnLst>
                          </p:cTn>
                        </p:par>
                        <p:par>
                          <p:cTn id="44" fill="hold">
                            <p:stCondLst>
                              <p:cond delay="5000"/>
                            </p:stCondLst>
                            <p:childTnLst>
                              <p:par>
                                <p:cTn id="45" presetID="18" presetClass="entr" presetSubtype="6" fill="hold" grpId="0" nodeType="afterEffect">
                                  <p:stCondLst>
                                    <p:cond delay="0"/>
                                  </p:stCondLst>
                                  <p:childTnLst>
                                    <p:set>
                                      <p:cBhvr>
                                        <p:cTn id="46" dur="1" fill="hold">
                                          <p:stCondLst>
                                            <p:cond delay="0"/>
                                          </p:stCondLst>
                                        </p:cTn>
                                        <p:tgtEl>
                                          <p:spTgt spid="49"/>
                                        </p:tgtEl>
                                        <p:attrNameLst>
                                          <p:attrName>style.visibility</p:attrName>
                                        </p:attrNameLst>
                                      </p:cBhvr>
                                      <p:to>
                                        <p:strVal val="visible"/>
                                      </p:to>
                                    </p:set>
                                    <p:animEffect transition="in" filter="strips(downRight)">
                                      <p:cBhvr>
                                        <p:cTn id="47" dur="500"/>
                                        <p:tgtEl>
                                          <p:spTgt spid="49"/>
                                        </p:tgtEl>
                                      </p:cBhvr>
                                    </p:animEffect>
                                  </p:childTnLst>
                                </p:cTn>
                              </p:par>
                            </p:childTnLst>
                          </p:cTn>
                        </p:par>
                        <p:par>
                          <p:cTn id="48" fill="hold">
                            <p:stCondLst>
                              <p:cond delay="5500"/>
                            </p:stCondLst>
                            <p:childTnLst>
                              <p:par>
                                <p:cTn id="49" presetID="22" presetClass="entr" presetSubtype="8" fill="hold" grpId="0" nodeType="after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wipe(left)">
                                      <p:cBhvr>
                                        <p:cTn id="51" dur="500"/>
                                        <p:tgtEl>
                                          <p:spTgt spid="9"/>
                                        </p:tgtEl>
                                      </p:cBhvr>
                                    </p:animEffect>
                                  </p:childTnLst>
                                </p:cTn>
                              </p:par>
                            </p:childTnLst>
                          </p:cTn>
                        </p:par>
                        <p:par>
                          <p:cTn id="52" fill="hold">
                            <p:stCondLst>
                              <p:cond delay="6000"/>
                            </p:stCondLst>
                            <p:childTnLst>
                              <p:par>
                                <p:cTn id="53" presetID="9" presetClass="entr" presetSubtype="0" fill="hold" nodeType="after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dissolve">
                                      <p:cBhvr>
                                        <p:cTn id="55" dur="500"/>
                                        <p:tgtEl>
                                          <p:spTgt spid="27"/>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52">
                                            <p:txEl>
                                              <p:pRg st="0" end="0"/>
                                            </p:txEl>
                                          </p:spTgt>
                                        </p:tgtEl>
                                        <p:attrNameLst>
                                          <p:attrName>style.visibility</p:attrName>
                                        </p:attrNameLst>
                                      </p:cBhvr>
                                      <p:to>
                                        <p:strVal val="visible"/>
                                      </p:to>
                                    </p:set>
                                    <p:animEffect transition="in" filter="fade">
                                      <p:cBhvr>
                                        <p:cTn id="59" dur="500"/>
                                        <p:tgtEl>
                                          <p:spTgt spid="52">
                                            <p:txEl>
                                              <p:pRg st="0" end="0"/>
                                            </p:txEl>
                                          </p:spTgt>
                                        </p:tgtEl>
                                      </p:cBhvr>
                                    </p:animEffect>
                                  </p:childTnLst>
                                </p:cTn>
                              </p:par>
                            </p:childTnLst>
                          </p:cTn>
                        </p:par>
                        <p:par>
                          <p:cTn id="60" fill="hold">
                            <p:stCondLst>
                              <p:cond delay="7000"/>
                            </p:stCondLst>
                            <p:childTnLst>
                              <p:par>
                                <p:cTn id="61" presetID="18" presetClass="entr" presetSubtype="6" fill="hold" grpId="0" nodeType="afterEffect">
                                  <p:stCondLst>
                                    <p:cond delay="0"/>
                                  </p:stCondLst>
                                  <p:childTnLst>
                                    <p:set>
                                      <p:cBhvr>
                                        <p:cTn id="62" dur="1" fill="hold">
                                          <p:stCondLst>
                                            <p:cond delay="0"/>
                                          </p:stCondLst>
                                        </p:cTn>
                                        <p:tgtEl>
                                          <p:spTgt spid="51"/>
                                        </p:tgtEl>
                                        <p:attrNameLst>
                                          <p:attrName>style.visibility</p:attrName>
                                        </p:attrNameLst>
                                      </p:cBhvr>
                                      <p:to>
                                        <p:strVal val="visible"/>
                                      </p:to>
                                    </p:set>
                                    <p:animEffect transition="in" filter="strips(downRight)">
                                      <p:cBhvr>
                                        <p:cTn id="63" dur="500"/>
                                        <p:tgtEl>
                                          <p:spTgt spid="51"/>
                                        </p:tgtEl>
                                      </p:cBhvr>
                                    </p:animEffect>
                                  </p:childTnLst>
                                </p:cTn>
                              </p:par>
                            </p:childTnLst>
                          </p:cTn>
                        </p:par>
                        <p:par>
                          <p:cTn id="64" fill="hold">
                            <p:stCondLst>
                              <p:cond delay="7500"/>
                            </p:stCondLst>
                            <p:childTnLst>
                              <p:par>
                                <p:cTn id="65" presetID="22" presetClass="entr" presetSubtype="8" fill="hold" grpId="0" nodeType="after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wipe(left)">
                                      <p:cBhvr>
                                        <p:cTn id="67" dur="500"/>
                                        <p:tgtEl>
                                          <p:spTgt spid="13"/>
                                        </p:tgtEl>
                                      </p:cBhvr>
                                    </p:animEffect>
                                  </p:childTnLst>
                                </p:cTn>
                              </p:par>
                            </p:childTnLst>
                          </p:cTn>
                        </p:par>
                        <p:par>
                          <p:cTn id="68" fill="hold">
                            <p:stCondLst>
                              <p:cond delay="8000"/>
                            </p:stCondLst>
                            <p:childTnLst>
                              <p:par>
                                <p:cTn id="69" presetID="22" presetClass="entr" presetSubtype="1" fill="hold" grpId="0" nodeType="after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wipe(up)">
                                      <p:cBhvr>
                                        <p:cTn id="71" dur="500"/>
                                        <p:tgtEl>
                                          <p:spTgt spid="14"/>
                                        </p:tgtEl>
                                      </p:cBhvr>
                                    </p:animEffect>
                                  </p:childTnLst>
                                </p:cTn>
                              </p:par>
                            </p:childTnLst>
                          </p:cTn>
                        </p:par>
                        <p:par>
                          <p:cTn id="72" fill="hold">
                            <p:stCondLst>
                              <p:cond delay="8500"/>
                            </p:stCondLst>
                            <p:childTnLst>
                              <p:par>
                                <p:cTn id="73" presetID="22" presetClass="entr" presetSubtype="2" fill="hold" grpId="0" nodeType="afterEffect">
                                  <p:stCondLst>
                                    <p:cond delay="0"/>
                                  </p:stCondLst>
                                  <p:childTnLst>
                                    <p:set>
                                      <p:cBhvr>
                                        <p:cTn id="74" dur="1" fill="hold">
                                          <p:stCondLst>
                                            <p:cond delay="0"/>
                                          </p:stCondLst>
                                        </p:cTn>
                                        <p:tgtEl>
                                          <p:spTgt spid="15"/>
                                        </p:tgtEl>
                                        <p:attrNameLst>
                                          <p:attrName>style.visibility</p:attrName>
                                        </p:attrNameLst>
                                      </p:cBhvr>
                                      <p:to>
                                        <p:strVal val="visible"/>
                                      </p:to>
                                    </p:set>
                                    <p:animEffect transition="in" filter="wipe(right)">
                                      <p:cBhvr>
                                        <p:cTn id="75" dur="500"/>
                                        <p:tgtEl>
                                          <p:spTgt spid="15"/>
                                        </p:tgtEl>
                                      </p:cBhvr>
                                    </p:animEffect>
                                  </p:childTnLst>
                                </p:cTn>
                              </p:par>
                            </p:childTnLst>
                          </p:cTn>
                        </p:par>
                        <p:par>
                          <p:cTn id="76" fill="hold">
                            <p:stCondLst>
                              <p:cond delay="9000"/>
                            </p:stCondLst>
                            <p:childTnLst>
                              <p:par>
                                <p:cTn id="77" presetID="9" presetClass="entr" presetSubtype="0" fill="hold" nodeType="afterEffect">
                                  <p:stCondLst>
                                    <p:cond delay="0"/>
                                  </p:stCondLst>
                                  <p:childTnLst>
                                    <p:set>
                                      <p:cBhvr>
                                        <p:cTn id="78" dur="1" fill="hold">
                                          <p:stCondLst>
                                            <p:cond delay="0"/>
                                          </p:stCondLst>
                                        </p:cTn>
                                        <p:tgtEl>
                                          <p:spTgt spid="30"/>
                                        </p:tgtEl>
                                        <p:attrNameLst>
                                          <p:attrName>style.visibility</p:attrName>
                                        </p:attrNameLst>
                                      </p:cBhvr>
                                      <p:to>
                                        <p:strVal val="visible"/>
                                      </p:to>
                                    </p:set>
                                    <p:animEffect transition="in" filter="dissolve">
                                      <p:cBhvr>
                                        <p:cTn id="79" dur="500"/>
                                        <p:tgtEl>
                                          <p:spTgt spid="30"/>
                                        </p:tgtEl>
                                      </p:cBhvr>
                                    </p:animEffect>
                                  </p:childTnLst>
                                </p:cTn>
                              </p:par>
                            </p:childTnLst>
                          </p:cTn>
                        </p:par>
                        <p:par>
                          <p:cTn id="80" fill="hold">
                            <p:stCondLst>
                              <p:cond delay="9500"/>
                            </p:stCondLst>
                            <p:childTnLst>
                              <p:par>
                                <p:cTn id="81" presetID="10" presetClass="entr" presetSubtype="0" fill="hold" grpId="0" nodeType="afterEffect">
                                  <p:stCondLst>
                                    <p:cond delay="0"/>
                                  </p:stCondLst>
                                  <p:childTnLst>
                                    <p:set>
                                      <p:cBhvr>
                                        <p:cTn id="82" dur="1" fill="hold">
                                          <p:stCondLst>
                                            <p:cond delay="0"/>
                                          </p:stCondLst>
                                        </p:cTn>
                                        <p:tgtEl>
                                          <p:spTgt spid="60">
                                            <p:txEl>
                                              <p:pRg st="0" end="0"/>
                                            </p:txEl>
                                          </p:spTgt>
                                        </p:tgtEl>
                                        <p:attrNameLst>
                                          <p:attrName>style.visibility</p:attrName>
                                        </p:attrNameLst>
                                      </p:cBhvr>
                                      <p:to>
                                        <p:strVal val="visible"/>
                                      </p:to>
                                    </p:set>
                                    <p:animEffect transition="in" filter="fade">
                                      <p:cBhvr>
                                        <p:cTn id="83" dur="500"/>
                                        <p:tgtEl>
                                          <p:spTgt spid="60">
                                            <p:txEl>
                                              <p:pRg st="0" end="0"/>
                                            </p:txEl>
                                          </p:spTgt>
                                        </p:tgtEl>
                                      </p:cBhvr>
                                    </p:animEffect>
                                  </p:childTnLst>
                                </p:cTn>
                              </p:par>
                            </p:childTnLst>
                          </p:cTn>
                        </p:par>
                        <p:par>
                          <p:cTn id="84" fill="hold">
                            <p:stCondLst>
                              <p:cond delay="10000"/>
                            </p:stCondLst>
                            <p:childTnLst>
                              <p:par>
                                <p:cTn id="85" presetID="18" presetClass="entr" presetSubtype="6" fill="hold" grpId="0" nodeType="afterEffect">
                                  <p:stCondLst>
                                    <p:cond delay="0"/>
                                  </p:stCondLst>
                                  <p:childTnLst>
                                    <p:set>
                                      <p:cBhvr>
                                        <p:cTn id="86" dur="1" fill="hold">
                                          <p:stCondLst>
                                            <p:cond delay="0"/>
                                          </p:stCondLst>
                                        </p:cTn>
                                        <p:tgtEl>
                                          <p:spTgt spid="59"/>
                                        </p:tgtEl>
                                        <p:attrNameLst>
                                          <p:attrName>style.visibility</p:attrName>
                                        </p:attrNameLst>
                                      </p:cBhvr>
                                      <p:to>
                                        <p:strVal val="visible"/>
                                      </p:to>
                                    </p:set>
                                    <p:animEffect transition="in" filter="strips(downRight)">
                                      <p:cBhvr>
                                        <p:cTn id="87" dur="500"/>
                                        <p:tgtEl>
                                          <p:spTgt spid="59"/>
                                        </p:tgtEl>
                                      </p:cBhvr>
                                    </p:animEffect>
                                  </p:childTnLst>
                                </p:cTn>
                              </p:par>
                            </p:childTnLst>
                          </p:cTn>
                        </p:par>
                        <p:par>
                          <p:cTn id="88" fill="hold">
                            <p:stCondLst>
                              <p:cond delay="10500"/>
                            </p:stCondLst>
                            <p:childTnLst>
                              <p:par>
                                <p:cTn id="89" presetID="22" presetClass="entr" presetSubtype="2" fill="hold" grpId="0" nodeType="afterEffect">
                                  <p:stCondLst>
                                    <p:cond delay="0"/>
                                  </p:stCondLst>
                                  <p:childTnLst>
                                    <p:set>
                                      <p:cBhvr>
                                        <p:cTn id="90" dur="1" fill="hold">
                                          <p:stCondLst>
                                            <p:cond delay="0"/>
                                          </p:stCondLst>
                                        </p:cTn>
                                        <p:tgtEl>
                                          <p:spTgt spid="12"/>
                                        </p:tgtEl>
                                        <p:attrNameLst>
                                          <p:attrName>style.visibility</p:attrName>
                                        </p:attrNameLst>
                                      </p:cBhvr>
                                      <p:to>
                                        <p:strVal val="visible"/>
                                      </p:to>
                                    </p:set>
                                    <p:animEffect transition="in" filter="wipe(right)">
                                      <p:cBhvr>
                                        <p:cTn id="91" dur="500"/>
                                        <p:tgtEl>
                                          <p:spTgt spid="12"/>
                                        </p:tgtEl>
                                      </p:cBhvr>
                                    </p:animEffect>
                                  </p:childTnLst>
                                </p:cTn>
                              </p:par>
                            </p:childTnLst>
                          </p:cTn>
                        </p:par>
                        <p:par>
                          <p:cTn id="92" fill="hold">
                            <p:stCondLst>
                              <p:cond delay="11000"/>
                            </p:stCondLst>
                            <p:childTnLst>
                              <p:par>
                                <p:cTn id="93" presetID="9" presetClass="entr" presetSubtype="0" fill="hold" nodeType="afterEffect">
                                  <p:stCondLst>
                                    <p:cond delay="0"/>
                                  </p:stCondLst>
                                  <p:childTnLst>
                                    <p:set>
                                      <p:cBhvr>
                                        <p:cTn id="94" dur="1" fill="hold">
                                          <p:stCondLst>
                                            <p:cond delay="0"/>
                                          </p:stCondLst>
                                        </p:cTn>
                                        <p:tgtEl>
                                          <p:spTgt spid="33"/>
                                        </p:tgtEl>
                                        <p:attrNameLst>
                                          <p:attrName>style.visibility</p:attrName>
                                        </p:attrNameLst>
                                      </p:cBhvr>
                                      <p:to>
                                        <p:strVal val="visible"/>
                                      </p:to>
                                    </p:set>
                                    <p:animEffect transition="in" filter="dissolve">
                                      <p:cBhvr>
                                        <p:cTn id="95" dur="500"/>
                                        <p:tgtEl>
                                          <p:spTgt spid="33"/>
                                        </p:tgtEl>
                                      </p:cBhvr>
                                    </p:animEffect>
                                  </p:childTnLst>
                                </p:cTn>
                              </p:par>
                            </p:childTnLst>
                          </p:cTn>
                        </p:par>
                        <p:par>
                          <p:cTn id="96" fill="hold">
                            <p:stCondLst>
                              <p:cond delay="11500"/>
                            </p:stCondLst>
                            <p:childTnLst>
                              <p:par>
                                <p:cTn id="97" presetID="10" presetClass="entr" presetSubtype="0" fill="hold" grpId="0" nodeType="afterEffect">
                                  <p:stCondLst>
                                    <p:cond delay="0"/>
                                  </p:stCondLst>
                                  <p:childTnLst>
                                    <p:set>
                                      <p:cBhvr>
                                        <p:cTn id="98" dur="1" fill="hold">
                                          <p:stCondLst>
                                            <p:cond delay="0"/>
                                          </p:stCondLst>
                                        </p:cTn>
                                        <p:tgtEl>
                                          <p:spTgt spid="58">
                                            <p:txEl>
                                              <p:pRg st="0" end="0"/>
                                            </p:txEl>
                                          </p:spTgt>
                                        </p:tgtEl>
                                        <p:attrNameLst>
                                          <p:attrName>style.visibility</p:attrName>
                                        </p:attrNameLst>
                                      </p:cBhvr>
                                      <p:to>
                                        <p:strVal val="visible"/>
                                      </p:to>
                                    </p:set>
                                    <p:animEffect transition="in" filter="fade">
                                      <p:cBhvr>
                                        <p:cTn id="99" dur="500"/>
                                        <p:tgtEl>
                                          <p:spTgt spid="58">
                                            <p:txEl>
                                              <p:pRg st="0" end="0"/>
                                            </p:txEl>
                                          </p:spTgt>
                                        </p:tgtEl>
                                      </p:cBhvr>
                                    </p:animEffect>
                                  </p:childTnLst>
                                </p:cTn>
                              </p:par>
                            </p:childTnLst>
                          </p:cTn>
                        </p:par>
                        <p:par>
                          <p:cTn id="100" fill="hold">
                            <p:stCondLst>
                              <p:cond delay="12000"/>
                            </p:stCondLst>
                            <p:childTnLst>
                              <p:par>
                                <p:cTn id="101" presetID="18" presetClass="entr" presetSubtype="6" fill="hold" grpId="0" nodeType="afterEffect">
                                  <p:stCondLst>
                                    <p:cond delay="0"/>
                                  </p:stCondLst>
                                  <p:childTnLst>
                                    <p:set>
                                      <p:cBhvr>
                                        <p:cTn id="102" dur="1" fill="hold">
                                          <p:stCondLst>
                                            <p:cond delay="0"/>
                                          </p:stCondLst>
                                        </p:cTn>
                                        <p:tgtEl>
                                          <p:spTgt spid="57"/>
                                        </p:tgtEl>
                                        <p:attrNameLst>
                                          <p:attrName>style.visibility</p:attrName>
                                        </p:attrNameLst>
                                      </p:cBhvr>
                                      <p:to>
                                        <p:strVal val="visible"/>
                                      </p:to>
                                    </p:set>
                                    <p:animEffect transition="in" filter="strips(downRight)">
                                      <p:cBhvr>
                                        <p:cTn id="103" dur="500"/>
                                        <p:tgtEl>
                                          <p:spTgt spid="57"/>
                                        </p:tgtEl>
                                      </p:cBhvr>
                                    </p:animEffect>
                                  </p:childTnLst>
                                </p:cTn>
                              </p:par>
                            </p:childTnLst>
                          </p:cTn>
                        </p:par>
                        <p:par>
                          <p:cTn id="104" fill="hold">
                            <p:stCondLst>
                              <p:cond delay="12500"/>
                            </p:stCondLst>
                            <p:childTnLst>
                              <p:par>
                                <p:cTn id="105" presetID="22" presetClass="entr" presetSubtype="2" fill="hold" grpId="0" nodeType="afterEffect">
                                  <p:stCondLst>
                                    <p:cond delay="0"/>
                                  </p:stCondLst>
                                  <p:childTnLst>
                                    <p:set>
                                      <p:cBhvr>
                                        <p:cTn id="106" dur="1" fill="hold">
                                          <p:stCondLst>
                                            <p:cond delay="0"/>
                                          </p:stCondLst>
                                        </p:cTn>
                                        <p:tgtEl>
                                          <p:spTgt spid="11"/>
                                        </p:tgtEl>
                                        <p:attrNameLst>
                                          <p:attrName>style.visibility</p:attrName>
                                        </p:attrNameLst>
                                      </p:cBhvr>
                                      <p:to>
                                        <p:strVal val="visible"/>
                                      </p:to>
                                    </p:set>
                                    <p:animEffect transition="in" filter="wipe(right)">
                                      <p:cBhvr>
                                        <p:cTn id="107" dur="500"/>
                                        <p:tgtEl>
                                          <p:spTgt spid="11"/>
                                        </p:tgtEl>
                                      </p:cBhvr>
                                    </p:animEffect>
                                  </p:childTnLst>
                                </p:cTn>
                              </p:par>
                            </p:childTnLst>
                          </p:cTn>
                        </p:par>
                        <p:par>
                          <p:cTn id="108" fill="hold">
                            <p:stCondLst>
                              <p:cond delay="13000"/>
                            </p:stCondLst>
                            <p:childTnLst>
                              <p:par>
                                <p:cTn id="109" presetID="9" presetClass="entr" presetSubtype="0" fill="hold" nodeType="afterEffect">
                                  <p:stCondLst>
                                    <p:cond delay="0"/>
                                  </p:stCondLst>
                                  <p:childTnLst>
                                    <p:set>
                                      <p:cBhvr>
                                        <p:cTn id="110" dur="1" fill="hold">
                                          <p:stCondLst>
                                            <p:cond delay="0"/>
                                          </p:stCondLst>
                                        </p:cTn>
                                        <p:tgtEl>
                                          <p:spTgt spid="36"/>
                                        </p:tgtEl>
                                        <p:attrNameLst>
                                          <p:attrName>style.visibility</p:attrName>
                                        </p:attrNameLst>
                                      </p:cBhvr>
                                      <p:to>
                                        <p:strVal val="visible"/>
                                      </p:to>
                                    </p:set>
                                    <p:animEffect transition="in" filter="dissolve">
                                      <p:cBhvr>
                                        <p:cTn id="111" dur="500"/>
                                        <p:tgtEl>
                                          <p:spTgt spid="36"/>
                                        </p:tgtEl>
                                      </p:cBhvr>
                                    </p:animEffect>
                                  </p:childTnLst>
                                </p:cTn>
                              </p:par>
                            </p:childTnLst>
                          </p:cTn>
                        </p:par>
                        <p:par>
                          <p:cTn id="112" fill="hold">
                            <p:stCondLst>
                              <p:cond delay="13500"/>
                            </p:stCondLst>
                            <p:childTnLst>
                              <p:par>
                                <p:cTn id="113" presetID="10" presetClass="entr" presetSubtype="0" fill="hold" grpId="0" nodeType="afterEffect">
                                  <p:stCondLst>
                                    <p:cond delay="0"/>
                                  </p:stCondLst>
                                  <p:childTnLst>
                                    <p:set>
                                      <p:cBhvr>
                                        <p:cTn id="114" dur="1" fill="hold">
                                          <p:stCondLst>
                                            <p:cond delay="0"/>
                                          </p:stCondLst>
                                        </p:cTn>
                                        <p:tgtEl>
                                          <p:spTgt spid="56">
                                            <p:txEl>
                                              <p:pRg st="0" end="0"/>
                                            </p:txEl>
                                          </p:spTgt>
                                        </p:tgtEl>
                                        <p:attrNameLst>
                                          <p:attrName>style.visibility</p:attrName>
                                        </p:attrNameLst>
                                      </p:cBhvr>
                                      <p:to>
                                        <p:strVal val="visible"/>
                                      </p:to>
                                    </p:set>
                                    <p:animEffect transition="in" filter="fade">
                                      <p:cBhvr>
                                        <p:cTn id="115" dur="500"/>
                                        <p:tgtEl>
                                          <p:spTgt spid="56">
                                            <p:txEl>
                                              <p:pRg st="0" end="0"/>
                                            </p:txEl>
                                          </p:spTgt>
                                        </p:tgtEl>
                                      </p:cBhvr>
                                    </p:animEffect>
                                  </p:childTnLst>
                                </p:cTn>
                              </p:par>
                            </p:childTnLst>
                          </p:cTn>
                        </p:par>
                        <p:par>
                          <p:cTn id="116" fill="hold">
                            <p:stCondLst>
                              <p:cond delay="14000"/>
                            </p:stCondLst>
                            <p:childTnLst>
                              <p:par>
                                <p:cTn id="117" presetID="18" presetClass="entr" presetSubtype="6" fill="hold" grpId="0" nodeType="afterEffect">
                                  <p:stCondLst>
                                    <p:cond delay="0"/>
                                  </p:stCondLst>
                                  <p:childTnLst>
                                    <p:set>
                                      <p:cBhvr>
                                        <p:cTn id="118" dur="1" fill="hold">
                                          <p:stCondLst>
                                            <p:cond delay="0"/>
                                          </p:stCondLst>
                                        </p:cTn>
                                        <p:tgtEl>
                                          <p:spTgt spid="55"/>
                                        </p:tgtEl>
                                        <p:attrNameLst>
                                          <p:attrName>style.visibility</p:attrName>
                                        </p:attrNameLst>
                                      </p:cBhvr>
                                      <p:to>
                                        <p:strVal val="visible"/>
                                      </p:to>
                                    </p:set>
                                    <p:animEffect transition="in" filter="strips(downRight)">
                                      <p:cBhvr>
                                        <p:cTn id="119" dur="500"/>
                                        <p:tgtEl>
                                          <p:spTgt spid="55"/>
                                        </p:tgtEl>
                                      </p:cBhvr>
                                    </p:animEffect>
                                  </p:childTnLst>
                                </p:cTn>
                              </p:par>
                            </p:childTnLst>
                          </p:cTn>
                        </p:par>
                        <p:par>
                          <p:cTn id="120" fill="hold">
                            <p:stCondLst>
                              <p:cond delay="14500"/>
                            </p:stCondLst>
                            <p:childTnLst>
                              <p:par>
                                <p:cTn id="121" presetID="22" presetClass="entr" presetSubtype="2" fill="hold" grpId="0" nodeType="afterEffect">
                                  <p:stCondLst>
                                    <p:cond delay="0"/>
                                  </p:stCondLst>
                                  <p:childTnLst>
                                    <p:set>
                                      <p:cBhvr>
                                        <p:cTn id="122" dur="1" fill="hold">
                                          <p:stCondLst>
                                            <p:cond delay="0"/>
                                          </p:stCondLst>
                                        </p:cTn>
                                        <p:tgtEl>
                                          <p:spTgt spid="10"/>
                                        </p:tgtEl>
                                        <p:attrNameLst>
                                          <p:attrName>style.visibility</p:attrName>
                                        </p:attrNameLst>
                                      </p:cBhvr>
                                      <p:to>
                                        <p:strVal val="visible"/>
                                      </p:to>
                                    </p:set>
                                    <p:animEffect transition="in" filter="wipe(right)">
                                      <p:cBhvr>
                                        <p:cTn id="123" dur="500"/>
                                        <p:tgtEl>
                                          <p:spTgt spid="10"/>
                                        </p:tgtEl>
                                      </p:cBhvr>
                                    </p:animEffect>
                                  </p:childTnLst>
                                </p:cTn>
                              </p:par>
                            </p:childTnLst>
                          </p:cTn>
                        </p:par>
                        <p:par>
                          <p:cTn id="124" fill="hold">
                            <p:stCondLst>
                              <p:cond delay="15000"/>
                            </p:stCondLst>
                            <p:childTnLst>
                              <p:par>
                                <p:cTn id="125" presetID="9" presetClass="entr" presetSubtype="0" fill="hold" nodeType="afterEffect">
                                  <p:stCondLst>
                                    <p:cond delay="0"/>
                                  </p:stCondLst>
                                  <p:childTnLst>
                                    <p:set>
                                      <p:cBhvr>
                                        <p:cTn id="126" dur="1" fill="hold">
                                          <p:stCondLst>
                                            <p:cond delay="0"/>
                                          </p:stCondLst>
                                        </p:cTn>
                                        <p:tgtEl>
                                          <p:spTgt spid="39"/>
                                        </p:tgtEl>
                                        <p:attrNameLst>
                                          <p:attrName>style.visibility</p:attrName>
                                        </p:attrNameLst>
                                      </p:cBhvr>
                                      <p:to>
                                        <p:strVal val="visible"/>
                                      </p:to>
                                    </p:set>
                                    <p:animEffect transition="in" filter="dissolve">
                                      <p:cBhvr>
                                        <p:cTn id="127" dur="500"/>
                                        <p:tgtEl>
                                          <p:spTgt spid="39"/>
                                        </p:tgtEl>
                                      </p:cBhvr>
                                    </p:animEffect>
                                  </p:childTnLst>
                                </p:cTn>
                              </p:par>
                            </p:childTnLst>
                          </p:cTn>
                        </p:par>
                        <p:par>
                          <p:cTn id="128" fill="hold">
                            <p:stCondLst>
                              <p:cond delay="15500"/>
                            </p:stCondLst>
                            <p:childTnLst>
                              <p:par>
                                <p:cTn id="129" presetID="10" presetClass="entr" presetSubtype="0" fill="hold" grpId="0" nodeType="afterEffect">
                                  <p:stCondLst>
                                    <p:cond delay="0"/>
                                  </p:stCondLst>
                                  <p:childTnLst>
                                    <p:set>
                                      <p:cBhvr>
                                        <p:cTn id="130" dur="1" fill="hold">
                                          <p:stCondLst>
                                            <p:cond delay="0"/>
                                          </p:stCondLst>
                                        </p:cTn>
                                        <p:tgtEl>
                                          <p:spTgt spid="54">
                                            <p:txEl>
                                              <p:pRg st="0" end="0"/>
                                            </p:txEl>
                                          </p:spTgt>
                                        </p:tgtEl>
                                        <p:attrNameLst>
                                          <p:attrName>style.visibility</p:attrName>
                                        </p:attrNameLst>
                                      </p:cBhvr>
                                      <p:to>
                                        <p:strVal val="visible"/>
                                      </p:to>
                                    </p:set>
                                    <p:animEffect transition="in" filter="fade">
                                      <p:cBhvr>
                                        <p:cTn id="131" dur="500"/>
                                        <p:tgtEl>
                                          <p:spTgt spid="54">
                                            <p:txEl>
                                              <p:pRg st="0" end="0"/>
                                            </p:txEl>
                                          </p:spTgt>
                                        </p:tgtEl>
                                      </p:cBhvr>
                                    </p:animEffect>
                                  </p:childTnLst>
                                </p:cTn>
                              </p:par>
                            </p:childTnLst>
                          </p:cTn>
                        </p:par>
                        <p:par>
                          <p:cTn id="132" fill="hold">
                            <p:stCondLst>
                              <p:cond delay="16000"/>
                            </p:stCondLst>
                            <p:childTnLst>
                              <p:par>
                                <p:cTn id="133" presetID="18" presetClass="entr" presetSubtype="6" fill="hold" grpId="0" nodeType="afterEffect">
                                  <p:stCondLst>
                                    <p:cond delay="0"/>
                                  </p:stCondLst>
                                  <p:childTnLst>
                                    <p:set>
                                      <p:cBhvr>
                                        <p:cTn id="134" dur="1" fill="hold">
                                          <p:stCondLst>
                                            <p:cond delay="0"/>
                                          </p:stCondLst>
                                        </p:cTn>
                                        <p:tgtEl>
                                          <p:spTgt spid="53"/>
                                        </p:tgtEl>
                                        <p:attrNameLst>
                                          <p:attrName>style.visibility</p:attrName>
                                        </p:attrNameLst>
                                      </p:cBhvr>
                                      <p:to>
                                        <p:strVal val="visible"/>
                                      </p:to>
                                    </p:set>
                                    <p:animEffect transition="in" filter="strips(downRight)">
                                      <p:cBhvr>
                                        <p:cTn id="135" dur="500"/>
                                        <p:tgtEl>
                                          <p:spTgt spid="53"/>
                                        </p:tgtEl>
                                      </p:cBhvr>
                                    </p:animEffect>
                                  </p:childTnLst>
                                </p:cTn>
                              </p:par>
                            </p:childTnLst>
                          </p:cTn>
                        </p:par>
                        <p:par>
                          <p:cTn id="136" fill="hold">
                            <p:stCondLst>
                              <p:cond delay="16500"/>
                            </p:stCondLst>
                            <p:childTnLst>
                              <p:par>
                                <p:cTn id="137" presetID="22" presetClass="entr" presetSubtype="2" fill="hold" grpId="0" nodeType="afterEffect">
                                  <p:stCondLst>
                                    <p:cond delay="0"/>
                                  </p:stCondLst>
                                  <p:childTnLst>
                                    <p:set>
                                      <p:cBhvr>
                                        <p:cTn id="138" dur="1" fill="hold">
                                          <p:stCondLst>
                                            <p:cond delay="0"/>
                                          </p:stCondLst>
                                        </p:cTn>
                                        <p:tgtEl>
                                          <p:spTgt spid="16"/>
                                        </p:tgtEl>
                                        <p:attrNameLst>
                                          <p:attrName>style.visibility</p:attrName>
                                        </p:attrNameLst>
                                      </p:cBhvr>
                                      <p:to>
                                        <p:strVal val="visible"/>
                                      </p:to>
                                    </p:set>
                                    <p:animEffect transition="in" filter="wipe(right)">
                                      <p:cBhvr>
                                        <p:cTn id="139" dur="500"/>
                                        <p:tgtEl>
                                          <p:spTgt spid="16"/>
                                        </p:tgtEl>
                                      </p:cBhvr>
                                    </p:animEffect>
                                  </p:childTnLst>
                                </p:cTn>
                              </p:par>
                            </p:childTnLst>
                          </p:cTn>
                        </p:par>
                        <p:par>
                          <p:cTn id="140" fill="hold">
                            <p:stCondLst>
                              <p:cond delay="17000"/>
                            </p:stCondLst>
                            <p:childTnLst>
                              <p:par>
                                <p:cTn id="141" presetID="22" presetClass="entr" presetSubtype="4" fill="hold" grpId="0" nodeType="afterEffect">
                                  <p:stCondLst>
                                    <p:cond delay="0"/>
                                  </p:stCondLst>
                                  <p:childTnLst>
                                    <p:set>
                                      <p:cBhvr>
                                        <p:cTn id="142" dur="1" fill="hold">
                                          <p:stCondLst>
                                            <p:cond delay="0"/>
                                          </p:stCondLst>
                                        </p:cTn>
                                        <p:tgtEl>
                                          <p:spTgt spid="17"/>
                                        </p:tgtEl>
                                        <p:attrNameLst>
                                          <p:attrName>style.visibility</p:attrName>
                                        </p:attrNameLst>
                                      </p:cBhvr>
                                      <p:to>
                                        <p:strVal val="visible"/>
                                      </p:to>
                                    </p:set>
                                    <p:animEffect transition="in" filter="wipe(down)">
                                      <p:cBhvr>
                                        <p:cTn id="143" dur="500"/>
                                        <p:tgtEl>
                                          <p:spTgt spid="17"/>
                                        </p:tgtEl>
                                      </p:cBhvr>
                                    </p:animEffect>
                                  </p:childTnLst>
                                </p:cTn>
                              </p:par>
                            </p:childTnLst>
                          </p:cTn>
                        </p:par>
                        <p:par>
                          <p:cTn id="144" fill="hold">
                            <p:stCondLst>
                              <p:cond delay="17500"/>
                            </p:stCondLst>
                            <p:childTnLst>
                              <p:par>
                                <p:cTn id="145" presetID="22" presetClass="entr" presetSubtype="8" fill="hold" grpId="0" nodeType="afterEffect">
                                  <p:stCondLst>
                                    <p:cond delay="0"/>
                                  </p:stCondLst>
                                  <p:childTnLst>
                                    <p:set>
                                      <p:cBhvr>
                                        <p:cTn id="146" dur="1" fill="hold">
                                          <p:stCondLst>
                                            <p:cond delay="0"/>
                                          </p:stCondLst>
                                        </p:cTn>
                                        <p:tgtEl>
                                          <p:spTgt spid="18"/>
                                        </p:tgtEl>
                                        <p:attrNameLst>
                                          <p:attrName>style.visibility</p:attrName>
                                        </p:attrNameLst>
                                      </p:cBhvr>
                                      <p:to>
                                        <p:strVal val="visible"/>
                                      </p:to>
                                    </p:set>
                                    <p:animEffect transition="in" filter="wipe(left)">
                                      <p:cBhvr>
                                        <p:cTn id="14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45" grpId="0"/>
      <p:bldP spid="46" grpId="0" build="p"/>
      <p:bldP spid="47" grpId="0"/>
      <p:bldP spid="48" grpId="0" build="p"/>
      <p:bldP spid="49" grpId="0"/>
      <p:bldP spid="50" grpId="0" build="p"/>
      <p:bldP spid="51" grpId="0"/>
      <p:bldP spid="52" grpId="0" build="p"/>
      <p:bldP spid="53" grpId="0"/>
      <p:bldP spid="54" grpId="0" build="p"/>
      <p:bldP spid="55" grpId="0"/>
      <p:bldP spid="56" grpId="0" build="p"/>
      <p:bldP spid="57" grpId="0"/>
      <p:bldP spid="58" grpId="0" build="p"/>
      <p:bldP spid="59" grpId="0"/>
      <p:bldP spid="6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组合 45"/>
          <p:cNvGrpSpPr/>
          <p:nvPr/>
        </p:nvGrpSpPr>
        <p:grpSpPr>
          <a:xfrm>
            <a:off x="2211092" y="2998113"/>
            <a:ext cx="1390785" cy="830997"/>
            <a:chOff x="2215144" y="927951"/>
            <a:chExt cx="1244730" cy="979607"/>
          </a:xfrm>
        </p:grpSpPr>
        <p:sp>
          <p:nvSpPr>
            <p:cNvPr id="47" name="平行四边形 46"/>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prstClr val="white"/>
                </a:solidFill>
                <a:latin typeface="Impact" panose="020B0806030902050204" pitchFamily="34" charset="0"/>
                <a:ea typeface="宋体" pitchFamily="2" charset="-122"/>
              </a:endParaRPr>
            </a:p>
          </p:txBody>
        </p:sp>
        <p:sp>
          <p:nvSpPr>
            <p:cNvPr id="48" name="文本框 9"/>
            <p:cNvSpPr txBox="1"/>
            <p:nvPr/>
          </p:nvSpPr>
          <p:spPr>
            <a:xfrm>
              <a:off x="2393075" y="927951"/>
              <a:ext cx="1066799" cy="979607"/>
            </a:xfrm>
            <a:prstGeom prst="rect">
              <a:avLst/>
            </a:prstGeom>
            <a:noFill/>
          </p:spPr>
          <p:txBody>
            <a:bodyPr wrap="square" rtlCol="0">
              <a:spAutoFit/>
            </a:bodyPr>
            <a:lstStyle/>
            <a:p>
              <a:pPr defTabSz="1219200"/>
              <a:r>
                <a:rPr lang="en-US" altLang="zh-CN" sz="4800" dirty="0">
                  <a:solidFill>
                    <a:prstClr val="white"/>
                  </a:solidFill>
                  <a:latin typeface="Impact" panose="020B0806030902050204" pitchFamily="34" charset="0"/>
                  <a:ea typeface="宋体" pitchFamily="2" charset="-122"/>
                </a:rPr>
                <a:t>02</a:t>
              </a:r>
              <a:endParaRPr lang="zh-CN" altLang="en-US" sz="4800" dirty="0">
                <a:solidFill>
                  <a:prstClr val="white"/>
                </a:solidFill>
                <a:latin typeface="Impact" panose="020B0806030902050204" pitchFamily="34" charset="0"/>
                <a:ea typeface="宋体" pitchFamily="2" charset="-122"/>
              </a:endParaRPr>
            </a:p>
          </p:txBody>
        </p:sp>
      </p:grpSp>
      <p:grpSp>
        <p:nvGrpSpPr>
          <p:cNvPr id="49" name="组合 48"/>
          <p:cNvGrpSpPr/>
          <p:nvPr/>
        </p:nvGrpSpPr>
        <p:grpSpPr>
          <a:xfrm>
            <a:off x="3463514" y="3044677"/>
            <a:ext cx="5998941" cy="714927"/>
            <a:chOff x="4315150" y="953426"/>
            <a:chExt cx="3857250" cy="540057"/>
          </a:xfrm>
        </p:grpSpPr>
        <p:sp>
          <p:nvSpPr>
            <p:cNvPr id="50" name="矩形 49"/>
            <p:cNvSpPr/>
            <p:nvPr/>
          </p:nvSpPr>
          <p:spPr>
            <a:xfrm>
              <a:off x="4771394" y="1002584"/>
              <a:ext cx="2827147" cy="441740"/>
            </a:xfrm>
            <a:prstGeom prst="rect">
              <a:avLst/>
            </a:prstGeom>
            <a:ln w="15875">
              <a:noFill/>
            </a:ln>
          </p:spPr>
          <p:txBody>
            <a:bodyPr wrap="square" lIns="91440" tIns="45720" rIns="91440" bIns="45720">
              <a:spAutoFit/>
            </a:bodyPr>
            <a:lstStyle/>
            <a:p>
              <a:pPr algn="ctr" defTabSz="1219200"/>
              <a:r>
                <a:rPr lang="zh-CN" altLang="en-US" sz="3200" b="1" dirty="0">
                  <a:solidFill>
                    <a:prstClr val="black">
                      <a:lumMod val="75000"/>
                      <a:lumOff val="25000"/>
                    </a:prstClr>
                  </a:solidFill>
                  <a:latin typeface="微软雅黑" panose="020B0503020204020204" pitchFamily="34" charset="-122"/>
                  <a:ea typeface="微软雅黑" panose="020B0503020204020204" pitchFamily="34" charset="-122"/>
                </a:rPr>
                <a:t>研究方法及过程</a:t>
              </a:r>
              <a:endParaRPr lang="zh-CN" altLang="en-US" sz="3200"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51" name="平行四边形 50"/>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defTabSz="1219200"/>
              <a:endParaRPr lang="zh-CN" altLang="en-US" sz="2665" b="1">
                <a:solidFill>
                  <a:prstClr val="black">
                    <a:lumMod val="75000"/>
                    <a:lumOff val="25000"/>
                  </a:prstClr>
                </a:solidFill>
                <a:latin typeface="Calibri" panose="020F0502020204030204"/>
                <a:ea typeface="宋体"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0-#ppt_w/2"/>
                                          </p:val>
                                        </p:tav>
                                        <p:tav tm="100000">
                                          <p:val>
                                            <p:strVal val="#ppt_x"/>
                                          </p:val>
                                        </p:tav>
                                      </p:tavLst>
                                    </p:anim>
                                    <p:anim calcmode="lin" valueType="num">
                                      <p:cBhvr additive="base">
                                        <p:cTn id="8" dur="500" fill="hold"/>
                                        <p:tgtEl>
                                          <p:spTgt spid="4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500" fill="hold"/>
                                        <p:tgtEl>
                                          <p:spTgt spid="49"/>
                                        </p:tgtEl>
                                        <p:attrNameLst>
                                          <p:attrName>ppt_x</p:attrName>
                                        </p:attrNameLst>
                                      </p:cBhvr>
                                      <p:tavLst>
                                        <p:tav tm="0">
                                          <p:val>
                                            <p:strVal val="1+#ppt_w/2"/>
                                          </p:val>
                                        </p:tav>
                                        <p:tav tm="100000">
                                          <p:val>
                                            <p:strVal val="#ppt_x"/>
                                          </p:val>
                                        </p:tav>
                                      </p:tavLst>
                                    </p:anim>
                                    <p:anim calcmode="lin" valueType="num">
                                      <p:cBhvr additive="base">
                                        <p:cTn id="12" dur="500" fill="hold"/>
                                        <p:tgtEl>
                                          <p:spTgt spid="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624"/>
          <p:cNvSpPr/>
          <p:nvPr/>
        </p:nvSpPr>
        <p:spPr>
          <a:xfrm>
            <a:off x="2666317" y="2197100"/>
            <a:ext cx="6928275" cy="387985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730" y="16970"/>
                  <a:pt x="4055" y="13284"/>
                  <a:pt x="7055" y="10308"/>
                </a:cubicBezTo>
                <a:cubicBezTo>
                  <a:pt x="10098" y="7290"/>
                  <a:pt x="13901" y="4973"/>
                  <a:pt x="18380" y="2877"/>
                </a:cubicBezTo>
                <a:lnTo>
                  <a:pt x="18198" y="0"/>
                </a:lnTo>
                <a:lnTo>
                  <a:pt x="21600" y="4603"/>
                </a:lnTo>
                <a:lnTo>
                  <a:pt x="18924" y="11507"/>
                </a:lnTo>
                <a:lnTo>
                  <a:pt x="18743" y="8630"/>
                </a:lnTo>
                <a:cubicBezTo>
                  <a:pt x="14655" y="9764"/>
                  <a:pt x="11069" y="11155"/>
                  <a:pt x="8004" y="13185"/>
                </a:cubicBezTo>
                <a:cubicBezTo>
                  <a:pt x="4885" y="15251"/>
                  <a:pt x="2242" y="17999"/>
                  <a:pt x="0" y="21600"/>
                </a:cubicBezTo>
                <a:close/>
              </a:path>
            </a:pathLst>
          </a:custGeom>
          <a:solidFill>
            <a:schemeClr val="accent1"/>
          </a:solidFill>
          <a:ln w="12700">
            <a:miter lim="400000"/>
          </a:ln>
        </p:spPr>
        <p:txBody>
          <a:bodyPr lIns="0" tIns="0" rIns="0" bIns="0"/>
          <a:lstStyle/>
          <a:p>
            <a:pPr defTabSz="1219200"/>
            <a:endParaRPr sz="1735">
              <a:solidFill>
                <a:prstClr val="black"/>
              </a:solidFill>
              <a:latin typeface="Calibri" panose="020F0502020204030204"/>
              <a:ea typeface="微软雅黑 Light"/>
            </a:endParaRPr>
          </a:p>
        </p:txBody>
      </p:sp>
      <p:sp>
        <p:nvSpPr>
          <p:cNvPr id="3" name="Text Placeholder 3"/>
          <p:cNvSpPr txBox="1"/>
          <p:nvPr/>
        </p:nvSpPr>
        <p:spPr>
          <a:xfrm>
            <a:off x="676597" y="3935720"/>
            <a:ext cx="2085848" cy="408745"/>
          </a:xfrm>
          <a:prstGeom prst="rect">
            <a:avLst/>
          </a:prstGeom>
        </p:spPr>
        <p:txBody>
          <a:bodyPr anchor="ct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defTabSz="1219200">
              <a:buNone/>
            </a:pPr>
            <a:r>
              <a:rPr lang="zh-CN" altLang="en-US" sz="1600" b="1" dirty="0">
                <a:solidFill>
                  <a:prstClr val="black">
                    <a:lumMod val="75000"/>
                    <a:lumOff val="25000"/>
                  </a:prstClr>
                </a:solidFill>
                <a:latin typeface="微软雅黑" panose="020B0503020204020204" pitchFamily="34" charset="-122"/>
                <a:ea typeface="微软雅黑" panose="020B0503020204020204" pitchFamily="34" charset="-122"/>
              </a:rPr>
              <a:t>点击输入标题文本</a:t>
            </a:r>
            <a:endParaRPr lang="zh-CN" altLang="en-US" sz="1600"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4" name="Text Placeholder 4"/>
          <p:cNvSpPr txBox="1"/>
          <p:nvPr/>
        </p:nvSpPr>
        <p:spPr>
          <a:xfrm>
            <a:off x="772609" y="4343663"/>
            <a:ext cx="2000756" cy="62109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defTabSz="1219200">
              <a:lnSpc>
                <a:spcPct val="120000"/>
              </a:lnSpc>
              <a:buNone/>
            </a:pPr>
            <a:r>
              <a:rPr lang="zh-CN" altLang="en-US" sz="1335" dirty="0">
                <a:solidFill>
                  <a:prstClr val="black">
                    <a:lumMod val="75000"/>
                    <a:lumOff val="25000"/>
                  </a:prstClr>
                </a:solidFill>
                <a:latin typeface="微软雅黑" panose="020B0503020204020204" pitchFamily="34" charset="-122"/>
                <a:ea typeface="微软雅黑" panose="020B0503020204020204" pitchFamily="34" charset="-122"/>
              </a:rPr>
              <a:t>点击输入本栏的具体文字，简明扼要的说明分项内容，请根据您的具体内容酌情修改。</a:t>
            </a:r>
            <a:endParaRPr lang="en-US" altLang="zh-CN" sz="1335"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5" name="Shape 1626"/>
          <p:cNvSpPr/>
          <p:nvPr/>
        </p:nvSpPr>
        <p:spPr>
          <a:xfrm flipV="1">
            <a:off x="3182368" y="4149225"/>
            <a:ext cx="1" cy="1386955"/>
          </a:xfrm>
          <a:prstGeom prst="line">
            <a:avLst/>
          </a:prstGeom>
          <a:ln w="12700">
            <a:solidFill>
              <a:srgbClr val="A6AAA9"/>
            </a:solidFill>
            <a:miter lim="400000"/>
          </a:ln>
        </p:spPr>
        <p:txBody>
          <a:bodyPr lIns="25400" tIns="25400" rIns="25400" bIns="25400" anchor="ctr"/>
          <a:lstStyle/>
          <a:p>
            <a:pPr defTabSz="1219200"/>
            <a:endParaRPr sz="1735">
              <a:solidFill>
                <a:prstClr val="black"/>
              </a:solidFill>
              <a:latin typeface="Calibri" panose="020F0502020204030204"/>
              <a:ea typeface="微软雅黑 Light"/>
            </a:endParaRPr>
          </a:p>
        </p:txBody>
      </p:sp>
      <p:sp>
        <p:nvSpPr>
          <p:cNvPr id="6" name="Shape 1627"/>
          <p:cNvSpPr/>
          <p:nvPr/>
        </p:nvSpPr>
        <p:spPr>
          <a:xfrm flipV="1">
            <a:off x="4510624" y="2634578"/>
            <a:ext cx="1" cy="1969700"/>
          </a:xfrm>
          <a:prstGeom prst="line">
            <a:avLst/>
          </a:prstGeom>
          <a:ln w="12700">
            <a:solidFill>
              <a:srgbClr val="A6AAA9"/>
            </a:solidFill>
            <a:miter lim="400000"/>
          </a:ln>
        </p:spPr>
        <p:txBody>
          <a:bodyPr lIns="25400" tIns="25400" rIns="25400" bIns="25400" anchor="ctr"/>
          <a:lstStyle/>
          <a:p>
            <a:pPr defTabSz="1219200"/>
            <a:endParaRPr sz="1735">
              <a:solidFill>
                <a:prstClr val="black"/>
              </a:solidFill>
              <a:latin typeface="Calibri" panose="020F0502020204030204"/>
              <a:ea typeface="微软雅黑 Light"/>
            </a:endParaRPr>
          </a:p>
        </p:txBody>
      </p:sp>
      <p:sp>
        <p:nvSpPr>
          <p:cNvPr id="7" name="Shape 1628"/>
          <p:cNvSpPr/>
          <p:nvPr/>
        </p:nvSpPr>
        <p:spPr>
          <a:xfrm flipV="1">
            <a:off x="5791225" y="1963436"/>
            <a:ext cx="1" cy="2049549"/>
          </a:xfrm>
          <a:prstGeom prst="line">
            <a:avLst/>
          </a:prstGeom>
          <a:ln w="12700">
            <a:solidFill>
              <a:srgbClr val="A6AAA9"/>
            </a:solidFill>
            <a:miter lim="400000"/>
          </a:ln>
        </p:spPr>
        <p:txBody>
          <a:bodyPr lIns="25400" tIns="25400" rIns="25400" bIns="25400" anchor="ctr"/>
          <a:lstStyle/>
          <a:p>
            <a:pPr defTabSz="1219200"/>
            <a:endParaRPr sz="1735">
              <a:solidFill>
                <a:prstClr val="black"/>
              </a:solidFill>
              <a:latin typeface="Calibri" panose="020F0502020204030204"/>
              <a:ea typeface="微软雅黑 Light"/>
            </a:endParaRPr>
          </a:p>
        </p:txBody>
      </p:sp>
      <p:sp>
        <p:nvSpPr>
          <p:cNvPr id="8" name="Shape 1629"/>
          <p:cNvSpPr/>
          <p:nvPr/>
        </p:nvSpPr>
        <p:spPr>
          <a:xfrm flipV="1">
            <a:off x="7585481" y="3456551"/>
            <a:ext cx="1" cy="1360951"/>
          </a:xfrm>
          <a:prstGeom prst="line">
            <a:avLst/>
          </a:prstGeom>
          <a:ln w="12700">
            <a:solidFill>
              <a:srgbClr val="A6AAA9"/>
            </a:solidFill>
            <a:miter lim="400000"/>
          </a:ln>
        </p:spPr>
        <p:txBody>
          <a:bodyPr lIns="25400" tIns="25400" rIns="25400" bIns="25400" anchor="ctr"/>
          <a:lstStyle/>
          <a:p>
            <a:pPr defTabSz="1219200"/>
            <a:endParaRPr sz="1735">
              <a:solidFill>
                <a:prstClr val="black"/>
              </a:solidFill>
              <a:latin typeface="Calibri" panose="020F0502020204030204"/>
              <a:ea typeface="微软雅黑 Light"/>
            </a:endParaRPr>
          </a:p>
        </p:txBody>
      </p:sp>
      <p:sp>
        <p:nvSpPr>
          <p:cNvPr id="9" name="Shape 1630"/>
          <p:cNvSpPr/>
          <p:nvPr/>
        </p:nvSpPr>
        <p:spPr>
          <a:xfrm>
            <a:off x="2970997" y="3939617"/>
            <a:ext cx="422743" cy="42274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19051" tIns="19051" rIns="19051" bIns="19051" numCol="1" anchor="ctr">
            <a:noAutofit/>
          </a:bodyPr>
          <a:lstStyle/>
          <a:p>
            <a:pPr defTabSz="1219200"/>
            <a:endParaRPr sz="1735">
              <a:solidFill>
                <a:prstClr val="black"/>
              </a:solidFill>
              <a:latin typeface="Calibri" panose="020F0502020204030204"/>
              <a:ea typeface="微软雅黑 Light"/>
            </a:endParaRPr>
          </a:p>
        </p:txBody>
      </p:sp>
      <p:sp>
        <p:nvSpPr>
          <p:cNvPr id="10" name="Shape 1636"/>
          <p:cNvSpPr/>
          <p:nvPr/>
        </p:nvSpPr>
        <p:spPr>
          <a:xfrm>
            <a:off x="4295908" y="2403782"/>
            <a:ext cx="422744" cy="42274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19051" tIns="19051" rIns="19051" bIns="19051" numCol="1" anchor="ctr">
            <a:noAutofit/>
          </a:bodyPr>
          <a:lstStyle/>
          <a:p>
            <a:pPr defTabSz="1219200"/>
            <a:endParaRPr sz="1735">
              <a:solidFill>
                <a:prstClr val="black"/>
              </a:solidFill>
              <a:latin typeface="Calibri" panose="020F0502020204030204"/>
              <a:ea typeface="微软雅黑 Light"/>
            </a:endParaRPr>
          </a:p>
        </p:txBody>
      </p:sp>
      <p:sp>
        <p:nvSpPr>
          <p:cNvPr id="11" name="Shape 1642"/>
          <p:cNvSpPr/>
          <p:nvPr/>
        </p:nvSpPr>
        <p:spPr>
          <a:xfrm>
            <a:off x="5582679" y="1566096"/>
            <a:ext cx="422744" cy="42274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19051" tIns="19051" rIns="19051" bIns="19051" numCol="1" anchor="ctr">
            <a:noAutofit/>
          </a:bodyPr>
          <a:lstStyle/>
          <a:p>
            <a:pPr defTabSz="1219200"/>
            <a:endParaRPr sz="1735">
              <a:solidFill>
                <a:prstClr val="black"/>
              </a:solidFill>
              <a:latin typeface="Calibri" panose="020F0502020204030204"/>
              <a:ea typeface="微软雅黑 Light"/>
            </a:endParaRPr>
          </a:p>
        </p:txBody>
      </p:sp>
      <p:sp>
        <p:nvSpPr>
          <p:cNvPr id="12" name="Shape 1648"/>
          <p:cNvSpPr/>
          <p:nvPr/>
        </p:nvSpPr>
        <p:spPr>
          <a:xfrm>
            <a:off x="7372331" y="4646460"/>
            <a:ext cx="422744" cy="42274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19051" tIns="19051" rIns="19051" bIns="19051" numCol="1" anchor="ctr">
            <a:noAutofit/>
          </a:bodyPr>
          <a:lstStyle/>
          <a:p>
            <a:pPr defTabSz="1219200"/>
            <a:endParaRPr sz="1735">
              <a:solidFill>
                <a:prstClr val="black"/>
              </a:solidFill>
              <a:latin typeface="Calibri" panose="020F0502020204030204"/>
              <a:ea typeface="微软雅黑 Light"/>
            </a:endParaRPr>
          </a:p>
        </p:txBody>
      </p:sp>
      <p:sp>
        <p:nvSpPr>
          <p:cNvPr id="13" name="Shape 1653"/>
          <p:cNvSpPr/>
          <p:nvPr/>
        </p:nvSpPr>
        <p:spPr>
          <a:xfrm>
            <a:off x="3124593" y="5486628"/>
            <a:ext cx="115547" cy="11554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miter lim="400000"/>
          </a:ln>
        </p:spPr>
        <p:txBody>
          <a:bodyPr lIns="0" tIns="0" rIns="0" bIns="0"/>
          <a:lstStyle/>
          <a:p>
            <a:pPr defTabSz="1219200"/>
            <a:endParaRPr sz="1735">
              <a:solidFill>
                <a:prstClr val="black"/>
              </a:solidFill>
              <a:latin typeface="Calibri" panose="020F0502020204030204"/>
              <a:ea typeface="微软雅黑 Light"/>
            </a:endParaRPr>
          </a:p>
        </p:txBody>
      </p:sp>
      <p:sp>
        <p:nvSpPr>
          <p:cNvPr id="14" name="Shape 1654"/>
          <p:cNvSpPr/>
          <p:nvPr/>
        </p:nvSpPr>
        <p:spPr>
          <a:xfrm>
            <a:off x="4420741" y="4516851"/>
            <a:ext cx="179764" cy="17976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miter lim="400000"/>
          </a:ln>
        </p:spPr>
        <p:txBody>
          <a:bodyPr lIns="0" tIns="0" rIns="0" bIns="0"/>
          <a:lstStyle/>
          <a:p>
            <a:pPr defTabSz="1219200"/>
            <a:endParaRPr sz="1735">
              <a:solidFill>
                <a:prstClr val="black"/>
              </a:solidFill>
              <a:latin typeface="Calibri" panose="020F0502020204030204"/>
              <a:ea typeface="微软雅黑 Light"/>
            </a:endParaRPr>
          </a:p>
        </p:txBody>
      </p:sp>
      <p:sp>
        <p:nvSpPr>
          <p:cNvPr id="15" name="Shape 1655"/>
          <p:cNvSpPr/>
          <p:nvPr/>
        </p:nvSpPr>
        <p:spPr>
          <a:xfrm>
            <a:off x="5675689" y="3901071"/>
            <a:ext cx="231073" cy="23107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miter lim="400000"/>
          </a:ln>
        </p:spPr>
        <p:txBody>
          <a:bodyPr lIns="0" tIns="0" rIns="0" bIns="0"/>
          <a:lstStyle/>
          <a:p>
            <a:pPr defTabSz="1219200"/>
            <a:endParaRPr sz="1735">
              <a:solidFill>
                <a:prstClr val="black"/>
              </a:solidFill>
              <a:latin typeface="Calibri" panose="020F0502020204030204"/>
              <a:ea typeface="微软雅黑 Light"/>
            </a:endParaRPr>
          </a:p>
        </p:txBody>
      </p:sp>
      <p:sp>
        <p:nvSpPr>
          <p:cNvPr id="16" name="Shape 1656"/>
          <p:cNvSpPr/>
          <p:nvPr/>
        </p:nvSpPr>
        <p:spPr>
          <a:xfrm>
            <a:off x="7439490" y="3316506"/>
            <a:ext cx="285751" cy="28575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miter lim="400000"/>
          </a:ln>
        </p:spPr>
        <p:txBody>
          <a:bodyPr lIns="0" tIns="0" rIns="0" bIns="0"/>
          <a:lstStyle/>
          <a:p>
            <a:pPr defTabSz="1219200"/>
            <a:endParaRPr sz="1735">
              <a:solidFill>
                <a:prstClr val="black"/>
              </a:solidFill>
              <a:latin typeface="Calibri" panose="020F0502020204030204"/>
              <a:ea typeface="微软雅黑 Light"/>
            </a:endParaRPr>
          </a:p>
        </p:txBody>
      </p:sp>
      <p:sp>
        <p:nvSpPr>
          <p:cNvPr id="18" name="Text Placeholder 3"/>
          <p:cNvSpPr txBox="1"/>
          <p:nvPr/>
        </p:nvSpPr>
        <p:spPr>
          <a:xfrm>
            <a:off x="1828727" y="2416032"/>
            <a:ext cx="2250495" cy="408745"/>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defTabSz="1219200">
              <a:spcBef>
                <a:spcPts val="1335"/>
              </a:spcBef>
            </a:pPr>
            <a:r>
              <a:rPr lang="zh-CN" altLang="en-US" sz="1600" b="1" dirty="0">
                <a:solidFill>
                  <a:prstClr val="black">
                    <a:lumMod val="75000"/>
                    <a:lumOff val="25000"/>
                  </a:prstClr>
                </a:solidFill>
                <a:latin typeface="微软雅黑" panose="020B0503020204020204" pitchFamily="34" charset="-122"/>
                <a:ea typeface="微软雅黑" panose="020B0503020204020204" pitchFamily="34" charset="-122"/>
              </a:rPr>
              <a:t>点击输入标题文本</a:t>
            </a:r>
            <a:endParaRPr lang="zh-CN" altLang="en-US" sz="1600"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9" name="Text Placeholder 4"/>
          <p:cNvSpPr txBox="1"/>
          <p:nvPr/>
        </p:nvSpPr>
        <p:spPr>
          <a:xfrm>
            <a:off x="1783987" y="2819213"/>
            <a:ext cx="2252984" cy="621095"/>
          </a:xfrm>
          <a:prstGeom prst="rect">
            <a:avLst/>
          </a:prstGeom>
        </p:spPr>
        <p:txBody>
          <a:bodyPr vert="horz" lIns="0" tIns="0" rIns="0" bIns="0" rtlCol="0">
            <a:no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defTabSz="1219200">
              <a:lnSpc>
                <a:spcPct val="120000"/>
              </a:lnSpc>
              <a:spcBef>
                <a:spcPts val="1335"/>
              </a:spcBef>
            </a:pPr>
            <a:r>
              <a:rPr lang="zh-CN" altLang="en-US" sz="1335" dirty="0">
                <a:solidFill>
                  <a:prstClr val="black">
                    <a:lumMod val="75000"/>
                    <a:lumOff val="25000"/>
                  </a:prstClr>
                </a:solidFill>
                <a:latin typeface="微软雅黑" panose="020B0503020204020204" pitchFamily="34" charset="-122"/>
                <a:ea typeface="微软雅黑" panose="020B0503020204020204" pitchFamily="34" charset="-122"/>
              </a:rPr>
              <a:t>点击输入本栏的具体文字，简明扼要的说明分项内容，请根据您的具体内容酌情修改。</a:t>
            </a:r>
            <a:endParaRPr lang="en-US" altLang="zh-CN" sz="1335"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20" name="Text Placeholder 3"/>
          <p:cNvSpPr txBox="1"/>
          <p:nvPr/>
        </p:nvSpPr>
        <p:spPr>
          <a:xfrm>
            <a:off x="6213966" y="1595488"/>
            <a:ext cx="1855452" cy="408745"/>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1219200">
              <a:spcBef>
                <a:spcPts val="1335"/>
              </a:spcBef>
            </a:pPr>
            <a:r>
              <a:rPr lang="zh-CN" altLang="en-US" sz="1600" b="1" dirty="0">
                <a:solidFill>
                  <a:prstClr val="black">
                    <a:lumMod val="75000"/>
                    <a:lumOff val="25000"/>
                  </a:prstClr>
                </a:solidFill>
                <a:latin typeface="微软雅黑" panose="020B0503020204020204" pitchFamily="34" charset="-122"/>
                <a:ea typeface="微软雅黑" panose="020B0503020204020204" pitchFamily="34" charset="-122"/>
              </a:rPr>
              <a:t>点击输入标题文本</a:t>
            </a:r>
            <a:endParaRPr lang="zh-CN" altLang="en-US" sz="1600"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21" name="Text Placeholder 4"/>
          <p:cNvSpPr txBox="1"/>
          <p:nvPr/>
        </p:nvSpPr>
        <p:spPr>
          <a:xfrm>
            <a:off x="6200478" y="1997415"/>
            <a:ext cx="1868940" cy="621095"/>
          </a:xfrm>
          <a:prstGeom prst="rect">
            <a:avLst/>
          </a:prstGeom>
        </p:spPr>
        <p:txBody>
          <a:bodyPr vert="horz" lIns="0" tIns="0" rIns="0" bIns="0" rtlCol="0">
            <a:no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defTabSz="1219200">
              <a:lnSpc>
                <a:spcPct val="120000"/>
              </a:lnSpc>
              <a:spcBef>
                <a:spcPts val="1335"/>
              </a:spcBef>
            </a:pPr>
            <a:r>
              <a:rPr lang="zh-CN" altLang="en-US" sz="1335" dirty="0">
                <a:solidFill>
                  <a:prstClr val="black">
                    <a:lumMod val="75000"/>
                    <a:lumOff val="25000"/>
                  </a:prstClr>
                </a:solidFill>
                <a:latin typeface="微软雅黑" panose="020B0503020204020204" pitchFamily="34" charset="-122"/>
                <a:ea typeface="微软雅黑" panose="020B0503020204020204" pitchFamily="34" charset="-122"/>
              </a:rPr>
              <a:t>点击输入本栏的具体文字，简明扼要的说明分项内容，请根据您的具体内容酌情修改。</a:t>
            </a:r>
            <a:endParaRPr lang="en-US" altLang="zh-CN" sz="1335"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22" name="Text Placeholder 3"/>
          <p:cNvSpPr txBox="1"/>
          <p:nvPr/>
        </p:nvSpPr>
        <p:spPr>
          <a:xfrm>
            <a:off x="8005836" y="4674101"/>
            <a:ext cx="1854289" cy="408745"/>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1219200">
              <a:spcBef>
                <a:spcPts val="1335"/>
              </a:spcBef>
            </a:pPr>
            <a:r>
              <a:rPr lang="zh-CN" altLang="en-US" sz="1600" b="1" dirty="0">
                <a:solidFill>
                  <a:prstClr val="black">
                    <a:lumMod val="75000"/>
                    <a:lumOff val="25000"/>
                  </a:prstClr>
                </a:solidFill>
                <a:latin typeface="微软雅黑" panose="020B0503020204020204" pitchFamily="34" charset="-122"/>
                <a:ea typeface="微软雅黑" panose="020B0503020204020204" pitchFamily="34" charset="-122"/>
              </a:rPr>
              <a:t>点击输入标题文本</a:t>
            </a:r>
            <a:endParaRPr lang="zh-CN" altLang="en-US" sz="1600"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23" name="Text Placeholder 4"/>
          <p:cNvSpPr txBox="1"/>
          <p:nvPr/>
        </p:nvSpPr>
        <p:spPr>
          <a:xfrm>
            <a:off x="7973408" y="5068886"/>
            <a:ext cx="2252984" cy="621095"/>
          </a:xfrm>
          <a:prstGeom prst="rect">
            <a:avLst/>
          </a:prstGeom>
        </p:spPr>
        <p:txBody>
          <a:bodyPr vert="horz" lIns="0" tIns="0" rIns="0" bIns="0" rtlCol="0">
            <a:no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defTabSz="1219200">
              <a:lnSpc>
                <a:spcPct val="120000"/>
              </a:lnSpc>
              <a:spcBef>
                <a:spcPts val="1335"/>
              </a:spcBef>
            </a:pPr>
            <a:r>
              <a:rPr lang="zh-CN" altLang="en-US" sz="1335" dirty="0">
                <a:solidFill>
                  <a:prstClr val="black">
                    <a:lumMod val="75000"/>
                    <a:lumOff val="25000"/>
                  </a:prstClr>
                </a:solidFill>
                <a:latin typeface="微软雅黑" panose="020B0503020204020204" pitchFamily="34" charset="-122"/>
                <a:ea typeface="微软雅黑" panose="020B0503020204020204" pitchFamily="34" charset="-122"/>
              </a:rPr>
              <a:t>点击输入本栏的具体文字，简明扼要的说明分项内容，请根据您的具体内容酌情修改。</a:t>
            </a:r>
            <a:endParaRPr lang="en-US" altLang="zh-CN" sz="1335"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24" name="Text Placeholder 4"/>
          <p:cNvSpPr txBox="1"/>
          <p:nvPr/>
        </p:nvSpPr>
        <p:spPr>
          <a:xfrm>
            <a:off x="3053797" y="4010537"/>
            <a:ext cx="257140" cy="309052"/>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defTabSz="1219200">
              <a:lnSpc>
                <a:spcPts val="1865"/>
              </a:lnSpc>
              <a:spcBef>
                <a:spcPts val="1335"/>
              </a:spcBef>
            </a:pPr>
            <a:r>
              <a:rPr lang="id-ID" sz="1465" dirty="0">
                <a:solidFill>
                  <a:srgbClr val="FCFCFC"/>
                </a:solidFill>
                <a:latin typeface="微软雅黑" panose="020B0503020204020204" pitchFamily="34" charset="-122"/>
                <a:ea typeface="微软雅黑" panose="020B0503020204020204" pitchFamily="34" charset="-122"/>
              </a:rPr>
              <a:t>01</a:t>
            </a:r>
            <a:endParaRPr lang="id-ID" sz="1465" dirty="0">
              <a:solidFill>
                <a:srgbClr val="FCFCFC"/>
              </a:solidFill>
              <a:latin typeface="微软雅黑" panose="020B0503020204020204" pitchFamily="34" charset="-122"/>
              <a:ea typeface="微软雅黑" panose="020B0503020204020204" pitchFamily="34" charset="-122"/>
            </a:endParaRPr>
          </a:p>
        </p:txBody>
      </p:sp>
      <p:sp>
        <p:nvSpPr>
          <p:cNvPr id="25" name="Text Placeholder 4"/>
          <p:cNvSpPr txBox="1"/>
          <p:nvPr/>
        </p:nvSpPr>
        <p:spPr>
          <a:xfrm>
            <a:off x="4378711" y="2460626"/>
            <a:ext cx="257140" cy="309052"/>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defTabSz="1219200">
              <a:lnSpc>
                <a:spcPts val="1865"/>
              </a:lnSpc>
              <a:spcBef>
                <a:spcPts val="1335"/>
              </a:spcBef>
            </a:pPr>
            <a:r>
              <a:rPr lang="id-ID" sz="1465" dirty="0">
                <a:solidFill>
                  <a:srgbClr val="FCFCFC"/>
                </a:solidFill>
                <a:latin typeface="微软雅黑" panose="020B0503020204020204" pitchFamily="34" charset="-122"/>
                <a:ea typeface="微软雅黑" panose="020B0503020204020204" pitchFamily="34" charset="-122"/>
              </a:rPr>
              <a:t>02</a:t>
            </a:r>
            <a:endParaRPr lang="id-ID" sz="1465" dirty="0">
              <a:solidFill>
                <a:srgbClr val="FCFCFC"/>
              </a:solidFill>
              <a:latin typeface="微软雅黑" panose="020B0503020204020204" pitchFamily="34" charset="-122"/>
              <a:ea typeface="微软雅黑" panose="020B0503020204020204" pitchFamily="34" charset="-122"/>
            </a:endParaRPr>
          </a:p>
        </p:txBody>
      </p:sp>
      <p:sp>
        <p:nvSpPr>
          <p:cNvPr id="26" name="Text Placeholder 4"/>
          <p:cNvSpPr txBox="1"/>
          <p:nvPr/>
        </p:nvSpPr>
        <p:spPr>
          <a:xfrm>
            <a:off x="5669265" y="1622943"/>
            <a:ext cx="257140" cy="309052"/>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defTabSz="1219200">
              <a:lnSpc>
                <a:spcPts val="1865"/>
              </a:lnSpc>
              <a:spcBef>
                <a:spcPts val="1335"/>
              </a:spcBef>
            </a:pPr>
            <a:r>
              <a:rPr lang="id-ID" sz="1465" dirty="0">
                <a:solidFill>
                  <a:srgbClr val="FCFCFC"/>
                </a:solidFill>
                <a:latin typeface="微软雅黑" panose="020B0503020204020204" pitchFamily="34" charset="-122"/>
                <a:ea typeface="微软雅黑" panose="020B0503020204020204" pitchFamily="34" charset="-122"/>
              </a:rPr>
              <a:t>03</a:t>
            </a:r>
            <a:endParaRPr lang="id-ID" sz="1465" dirty="0">
              <a:solidFill>
                <a:srgbClr val="FCFCFC"/>
              </a:solidFill>
              <a:latin typeface="微软雅黑" panose="020B0503020204020204" pitchFamily="34" charset="-122"/>
              <a:ea typeface="微软雅黑" panose="020B0503020204020204" pitchFamily="34" charset="-122"/>
            </a:endParaRPr>
          </a:p>
        </p:txBody>
      </p:sp>
      <p:sp>
        <p:nvSpPr>
          <p:cNvPr id="27" name="Text Placeholder 4"/>
          <p:cNvSpPr txBox="1"/>
          <p:nvPr/>
        </p:nvSpPr>
        <p:spPr>
          <a:xfrm>
            <a:off x="7455134" y="4723947"/>
            <a:ext cx="257140" cy="309052"/>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defTabSz="1219200">
              <a:lnSpc>
                <a:spcPts val="1865"/>
              </a:lnSpc>
              <a:spcBef>
                <a:spcPts val="1335"/>
              </a:spcBef>
            </a:pPr>
            <a:r>
              <a:rPr lang="id-ID" sz="1465" dirty="0">
                <a:solidFill>
                  <a:srgbClr val="FCFCFC"/>
                </a:solidFill>
                <a:latin typeface="微软雅黑" panose="020B0503020204020204" pitchFamily="34" charset="-122"/>
                <a:ea typeface="微软雅黑" panose="020B0503020204020204" pitchFamily="34" charset="-122"/>
              </a:rPr>
              <a:t>04</a:t>
            </a:r>
            <a:endParaRPr lang="id-ID" sz="1465" dirty="0">
              <a:solidFill>
                <a:srgbClr val="FCFCFC"/>
              </a:solidFill>
              <a:latin typeface="微软雅黑" panose="020B0503020204020204" pitchFamily="34" charset="-122"/>
              <a:ea typeface="微软雅黑" panose="020B0503020204020204" pitchFamily="34" charset="-122"/>
            </a:endParaRPr>
          </a:p>
        </p:txBody>
      </p:sp>
      <p:sp>
        <p:nvSpPr>
          <p:cNvPr id="28" name="Shape 1625"/>
          <p:cNvSpPr/>
          <p:nvPr/>
        </p:nvSpPr>
        <p:spPr>
          <a:xfrm>
            <a:off x="9701600" y="2138056"/>
            <a:ext cx="1386955" cy="13869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1"/>
          </a:solidFill>
          <a:ln w="12700">
            <a:miter lim="400000"/>
          </a:ln>
        </p:spPr>
        <p:txBody>
          <a:bodyPr lIns="0" tIns="0" rIns="0" bIns="0"/>
          <a:lstStyle/>
          <a:p>
            <a:pPr defTabSz="1219200"/>
            <a:endParaRPr sz="1735">
              <a:solidFill>
                <a:prstClr val="black"/>
              </a:solidFill>
              <a:latin typeface="Calibri" panose="020F0502020204030204"/>
              <a:ea typeface="微软雅黑 Light"/>
            </a:endParaRPr>
          </a:p>
        </p:txBody>
      </p:sp>
      <p:sp>
        <p:nvSpPr>
          <p:cNvPr id="29" name="Shape 1657"/>
          <p:cNvSpPr/>
          <p:nvPr/>
        </p:nvSpPr>
        <p:spPr>
          <a:xfrm>
            <a:off x="10188439" y="2324755"/>
            <a:ext cx="413531" cy="422743"/>
          </a:xfrm>
          <a:custGeom>
            <a:avLst/>
            <a:gdLst/>
            <a:ahLst/>
            <a:cxnLst>
              <a:cxn ang="0">
                <a:pos x="wd2" y="hd2"/>
              </a:cxn>
              <a:cxn ang="5400000">
                <a:pos x="wd2" y="hd2"/>
              </a:cxn>
              <a:cxn ang="10800000">
                <a:pos x="wd2" y="hd2"/>
              </a:cxn>
              <a:cxn ang="16200000">
                <a:pos x="wd2" y="hd2"/>
              </a:cxn>
            </a:cxnLst>
            <a:rect l="0" t="0" r="r" b="b"/>
            <a:pathLst>
              <a:path w="21600" h="21600" extrusionOk="0">
                <a:moveTo>
                  <a:pt x="1735" y="3821"/>
                </a:moveTo>
                <a:lnTo>
                  <a:pt x="4745" y="3821"/>
                </a:lnTo>
                <a:cubicBezTo>
                  <a:pt x="4832" y="6659"/>
                  <a:pt x="5371" y="8569"/>
                  <a:pt x="6052" y="9978"/>
                </a:cubicBezTo>
                <a:cubicBezTo>
                  <a:pt x="3968" y="8590"/>
                  <a:pt x="2022" y="6988"/>
                  <a:pt x="1735" y="3821"/>
                </a:cubicBezTo>
                <a:close/>
                <a:moveTo>
                  <a:pt x="10800" y="1439"/>
                </a:moveTo>
                <a:cubicBezTo>
                  <a:pt x="14079" y="1438"/>
                  <a:pt x="15359" y="2749"/>
                  <a:pt x="15358" y="3236"/>
                </a:cubicBezTo>
                <a:cubicBezTo>
                  <a:pt x="15358" y="3725"/>
                  <a:pt x="14080" y="5035"/>
                  <a:pt x="10800" y="5038"/>
                </a:cubicBezTo>
                <a:cubicBezTo>
                  <a:pt x="7521" y="5035"/>
                  <a:pt x="6242" y="3725"/>
                  <a:pt x="6242" y="3236"/>
                </a:cubicBezTo>
                <a:cubicBezTo>
                  <a:pt x="6241" y="2749"/>
                  <a:pt x="7521" y="1438"/>
                  <a:pt x="10800" y="1439"/>
                </a:cubicBezTo>
                <a:close/>
                <a:moveTo>
                  <a:pt x="15548" y="9978"/>
                </a:moveTo>
                <a:cubicBezTo>
                  <a:pt x="16230" y="8569"/>
                  <a:pt x="16768" y="6659"/>
                  <a:pt x="16855" y="3821"/>
                </a:cubicBezTo>
                <a:lnTo>
                  <a:pt x="19866" y="3821"/>
                </a:lnTo>
                <a:cubicBezTo>
                  <a:pt x="19580" y="6988"/>
                  <a:pt x="17632" y="8590"/>
                  <a:pt x="15548" y="9978"/>
                </a:cubicBezTo>
                <a:close/>
                <a:moveTo>
                  <a:pt x="12216" y="15911"/>
                </a:moveTo>
                <a:cubicBezTo>
                  <a:pt x="12216" y="14207"/>
                  <a:pt x="13537" y="13266"/>
                  <a:pt x="15690" y="11871"/>
                </a:cubicBezTo>
                <a:cubicBezTo>
                  <a:pt x="18323" y="10163"/>
                  <a:pt x="21600" y="8040"/>
                  <a:pt x="21600" y="2998"/>
                </a:cubicBezTo>
                <a:cubicBezTo>
                  <a:pt x="21600" y="2544"/>
                  <a:pt x="21220" y="2177"/>
                  <a:pt x="20750" y="2177"/>
                </a:cubicBezTo>
                <a:lnTo>
                  <a:pt x="16635" y="2177"/>
                </a:lnTo>
                <a:cubicBezTo>
                  <a:pt x="16053" y="1125"/>
                  <a:pt x="14320" y="0"/>
                  <a:pt x="10800" y="0"/>
                </a:cubicBezTo>
                <a:cubicBezTo>
                  <a:pt x="7281" y="0"/>
                  <a:pt x="5547" y="1125"/>
                  <a:pt x="4966" y="2177"/>
                </a:cubicBezTo>
                <a:lnTo>
                  <a:pt x="850" y="2177"/>
                </a:lnTo>
                <a:cubicBezTo>
                  <a:pt x="380" y="2177"/>
                  <a:pt x="0" y="2544"/>
                  <a:pt x="0" y="2998"/>
                </a:cubicBezTo>
                <a:cubicBezTo>
                  <a:pt x="0" y="8040"/>
                  <a:pt x="3277" y="10163"/>
                  <a:pt x="5912" y="11871"/>
                </a:cubicBezTo>
                <a:cubicBezTo>
                  <a:pt x="8065" y="13266"/>
                  <a:pt x="9384" y="14207"/>
                  <a:pt x="9384" y="15911"/>
                </a:cubicBezTo>
                <a:lnTo>
                  <a:pt x="9384" y="17450"/>
                </a:lnTo>
                <a:cubicBezTo>
                  <a:pt x="7122" y="17696"/>
                  <a:pt x="5461" y="18514"/>
                  <a:pt x="5461" y="19487"/>
                </a:cubicBezTo>
                <a:cubicBezTo>
                  <a:pt x="5461" y="20654"/>
                  <a:pt x="7851" y="21600"/>
                  <a:pt x="10800" y="21600"/>
                </a:cubicBezTo>
                <a:cubicBezTo>
                  <a:pt x="13749" y="21600"/>
                  <a:pt x="16139" y="20654"/>
                  <a:pt x="16139" y="19487"/>
                </a:cubicBezTo>
                <a:cubicBezTo>
                  <a:pt x="16139" y="18514"/>
                  <a:pt x="14478" y="17696"/>
                  <a:pt x="12216" y="17450"/>
                </a:cubicBezTo>
                <a:cubicBezTo>
                  <a:pt x="12216" y="17450"/>
                  <a:pt x="12216" y="15911"/>
                  <a:pt x="12216" y="15911"/>
                </a:cubicBezTo>
                <a:close/>
              </a:path>
            </a:pathLst>
          </a:custGeom>
          <a:solidFill>
            <a:schemeClr val="bg1"/>
          </a:solidFill>
          <a:ln w="12700">
            <a:miter lim="400000"/>
          </a:ln>
        </p:spPr>
        <p:txBody>
          <a:bodyPr lIns="0" tIns="0" rIns="0" bIns="0" anchor="ctr"/>
          <a:lstStyle/>
          <a:p>
            <a:pPr defTabSz="1219200"/>
            <a:endParaRPr sz="1735">
              <a:solidFill>
                <a:prstClr val="black"/>
              </a:solidFill>
              <a:latin typeface="Calibri" panose="020F0502020204030204"/>
              <a:ea typeface="微软雅黑 Light"/>
            </a:endParaRPr>
          </a:p>
        </p:txBody>
      </p:sp>
      <p:sp>
        <p:nvSpPr>
          <p:cNvPr id="30" name="Text Placeholder 3"/>
          <p:cNvSpPr txBox="1"/>
          <p:nvPr/>
        </p:nvSpPr>
        <p:spPr>
          <a:xfrm>
            <a:off x="9876517" y="2804809"/>
            <a:ext cx="1020016" cy="408745"/>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defTabSz="1219200">
              <a:spcBef>
                <a:spcPts val="1335"/>
              </a:spcBef>
            </a:pPr>
            <a:r>
              <a:rPr lang="zh-CN" altLang="en-US" sz="1865" b="1" dirty="0">
                <a:solidFill>
                  <a:prstClr val="white"/>
                </a:solidFill>
                <a:latin typeface="微软雅黑" panose="020B0503020204020204" pitchFamily="34" charset="-122"/>
                <a:ea typeface="微软雅黑" panose="020B0503020204020204" pitchFamily="34" charset="-122"/>
              </a:rPr>
              <a:t>输入文本</a:t>
            </a:r>
            <a:endParaRPr lang="id-ID" sz="1865" b="1" dirty="0">
              <a:solidFill>
                <a:prstClr val="white"/>
              </a:solidFill>
              <a:latin typeface="微软雅黑" panose="020B0503020204020204" pitchFamily="34" charset="-122"/>
              <a:ea typeface="微软雅黑" panose="020B0503020204020204" pitchFamily="34" charset="-122"/>
            </a:endParaRPr>
          </a:p>
        </p:txBody>
      </p:sp>
      <p:sp>
        <p:nvSpPr>
          <p:cNvPr id="31" name="文本框 5" descr="e7d195523061f1c09e9d68d7cf438b91ef959ecb14fc25d26BBA7F7DBC18E55DFF4014AF651F0BF2569D4B6C1DA7F1A4683A481403BD872FC687266AD13265C1DE7C373772FD8728ABDD69ADD03BFF5BE2862BC891DBB79E18FD61712FE23F670D602A332950CB5EC6E6732879E5EF3A14F9D4CF03EEDD9B1B11C039589F903859E45F1985EFBDDB2870384474B44C95"/>
          <p:cNvSpPr txBox="1">
            <a:spLocks noChangeArrowheads="1"/>
          </p:cNvSpPr>
          <p:nvPr/>
        </p:nvSpPr>
        <p:spPr bwMode="auto">
          <a:xfrm>
            <a:off x="5046628" y="451195"/>
            <a:ext cx="2103460" cy="42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914400" fontAlgn="base">
              <a:spcBef>
                <a:spcPct val="0"/>
              </a:spcBef>
              <a:spcAft>
                <a:spcPct val="0"/>
              </a:spcAft>
              <a:defRPr/>
            </a:pPr>
            <a:r>
              <a:rPr lang="zh-CN" altLang="en-US" sz="2135" dirty="0">
                <a:solidFill>
                  <a:srgbClr val="273355"/>
                </a:solidFill>
                <a:latin typeface="微软雅黑"/>
                <a:ea typeface="微软雅黑"/>
              </a:rPr>
              <a:t>研究方法及过程</a:t>
            </a:r>
            <a:endParaRPr lang="zh-CN" altLang="en-US" sz="2135" dirty="0">
              <a:solidFill>
                <a:srgbClr val="273355"/>
              </a:solidFill>
              <a:latin typeface="微软雅黑"/>
              <a:ea typeface="微软雅黑"/>
            </a:endParaRPr>
          </a:p>
        </p:txBody>
      </p:sp>
      <p:sp>
        <p:nvSpPr>
          <p:cNvPr id="33" name="文本框 6"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p:cNvSpPr txBox="1">
            <a:spLocks noChangeArrowheads="1"/>
          </p:cNvSpPr>
          <p:nvPr/>
        </p:nvSpPr>
        <p:spPr bwMode="auto">
          <a:xfrm>
            <a:off x="4789346" y="860247"/>
            <a:ext cx="261802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914400" fontAlgn="base">
              <a:spcBef>
                <a:spcPct val="0"/>
              </a:spcBef>
              <a:spcAft>
                <a:spcPct val="0"/>
              </a:spcAft>
              <a:defRPr/>
            </a:pPr>
            <a:r>
              <a:rPr lang="en-US" altLang="zh-CN" sz="800">
                <a:solidFill>
                  <a:srgbClr val="273355"/>
                </a:solidFill>
                <a:latin typeface="Calibri Light"/>
                <a:ea typeface="方正兰亭黑_GBK"/>
              </a:rPr>
              <a:t>BACKGROUND AND SIGNIFICANCE OF THE SELECTED TOPIC</a:t>
            </a:r>
            <a:endParaRPr lang="en-US" altLang="zh-CN" sz="800">
              <a:solidFill>
                <a:srgbClr val="273355"/>
              </a:solidFill>
              <a:latin typeface="Calibri Light"/>
              <a:ea typeface="方正兰亭黑_GBK"/>
            </a:endParaRPr>
          </a:p>
        </p:txBody>
      </p:sp>
      <p:cxnSp>
        <p:nvCxnSpPr>
          <p:cNvPr id="34" name="直接连接符 33" descr="e7d195523061f1c09e9d68d7cf438b91ef959ecb14fc25d26BBA7F7DBC18E55DFF4014AF651F0BF2569D4B6C1DA7F1A4683A481403BD872FC687266AD13265C1DE7C373772FD8728ABDD69ADD03BFF5BE2862BC891DBB79EEBC94C9DFDC16E04954ED45554D0F6FE8331708ABC4FEC3D44E4750B2445BF76F30C399F0AE1E8D2CAFA469BFF6E14A2A3EF8352258366A5"/>
          <p:cNvCxnSpPr/>
          <p:nvPr/>
        </p:nvCxnSpPr>
        <p:spPr>
          <a:xfrm>
            <a:off x="6017395" y="1107744"/>
            <a:ext cx="161925"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childTnLst>
                          </p:cTn>
                        </p:par>
                        <p:par>
                          <p:cTn id="16" fill="hold">
                            <p:stCondLst>
                              <p:cond delay="1500"/>
                            </p:stCondLst>
                            <p:childTnLst>
                              <p:par>
                                <p:cTn id="17" presetID="53" presetClass="entr" presetSubtype="16"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animEffect transition="in" filter="fade">
                                      <p:cBhvr>
                                        <p:cTn id="21" dur="500"/>
                                        <p:tgtEl>
                                          <p:spTgt spid="9"/>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24"/>
                                        </p:tgtEl>
                                        <p:attrNameLst>
                                          <p:attrName>style.visibility</p:attrName>
                                        </p:attrNameLst>
                                      </p:cBhvr>
                                      <p:to>
                                        <p:strVal val="visible"/>
                                      </p:to>
                                    </p:set>
                                    <p:anim calcmode="lin" valueType="num">
                                      <p:cBhvr>
                                        <p:cTn id="24" dur="500" fill="hold"/>
                                        <p:tgtEl>
                                          <p:spTgt spid="24"/>
                                        </p:tgtEl>
                                        <p:attrNameLst>
                                          <p:attrName>ppt_w</p:attrName>
                                        </p:attrNameLst>
                                      </p:cBhvr>
                                      <p:tavLst>
                                        <p:tav tm="0">
                                          <p:val>
                                            <p:fltVal val="0"/>
                                          </p:val>
                                        </p:tav>
                                        <p:tav tm="100000">
                                          <p:val>
                                            <p:strVal val="#ppt_w"/>
                                          </p:val>
                                        </p:tav>
                                      </p:tavLst>
                                    </p:anim>
                                    <p:anim calcmode="lin" valueType="num">
                                      <p:cBhvr>
                                        <p:cTn id="25" dur="500" fill="hold"/>
                                        <p:tgtEl>
                                          <p:spTgt spid="24"/>
                                        </p:tgtEl>
                                        <p:attrNameLst>
                                          <p:attrName>ppt_h</p:attrName>
                                        </p:attrNameLst>
                                      </p:cBhvr>
                                      <p:tavLst>
                                        <p:tav tm="0">
                                          <p:val>
                                            <p:fltVal val="0"/>
                                          </p:val>
                                        </p:tav>
                                        <p:tav tm="100000">
                                          <p:val>
                                            <p:strVal val="#ppt_h"/>
                                          </p:val>
                                        </p:tav>
                                      </p:tavLst>
                                    </p:anim>
                                    <p:animEffect transition="in" filter="fade">
                                      <p:cBhvr>
                                        <p:cTn id="26" dur="500"/>
                                        <p:tgtEl>
                                          <p:spTgt spid="24"/>
                                        </p:tgtEl>
                                      </p:cBhvr>
                                    </p:animEffect>
                                  </p:childTnLst>
                                </p:cTn>
                              </p:par>
                            </p:childTnLst>
                          </p:cTn>
                        </p:par>
                        <p:par>
                          <p:cTn id="27" fill="hold">
                            <p:stCondLst>
                              <p:cond delay="2000"/>
                            </p:stCondLst>
                            <p:childTnLst>
                              <p:par>
                                <p:cTn id="28" presetID="18" presetClass="entr" presetSubtype="12" fill="hold" grpId="0" nodeType="afterEffect">
                                  <p:stCondLst>
                                    <p:cond delay="0"/>
                                  </p:stCondLst>
                                  <p:childTnLst>
                                    <p:set>
                                      <p:cBhvr>
                                        <p:cTn id="29" dur="1" fill="hold">
                                          <p:stCondLst>
                                            <p:cond delay="0"/>
                                          </p:stCondLst>
                                        </p:cTn>
                                        <p:tgtEl>
                                          <p:spTgt spid="3">
                                            <p:txEl>
                                              <p:pRg st="0" end="0"/>
                                            </p:txEl>
                                          </p:spTgt>
                                        </p:tgtEl>
                                        <p:attrNameLst>
                                          <p:attrName>style.visibility</p:attrName>
                                        </p:attrNameLst>
                                      </p:cBhvr>
                                      <p:to>
                                        <p:strVal val="visible"/>
                                      </p:to>
                                    </p:set>
                                    <p:animEffect transition="in" filter="strips(downLeft)">
                                      <p:cBhvr>
                                        <p:cTn id="30" dur="500"/>
                                        <p:tgtEl>
                                          <p:spTgt spid="3">
                                            <p:txEl>
                                              <p:pRg st="0" end="0"/>
                                            </p:txEl>
                                          </p:spTgt>
                                        </p:tgtEl>
                                      </p:cBhvr>
                                    </p:animEffect>
                                  </p:childTnLst>
                                </p:cTn>
                              </p:par>
                              <p:par>
                                <p:cTn id="31" presetID="18" presetClass="entr" presetSubtype="12" fill="hold" grpId="0" nodeType="withEffect">
                                  <p:stCondLst>
                                    <p:cond delay="0"/>
                                  </p:stCondLst>
                                  <p:childTnLst>
                                    <p:set>
                                      <p:cBhvr>
                                        <p:cTn id="32" dur="1" fill="hold">
                                          <p:stCondLst>
                                            <p:cond delay="0"/>
                                          </p:stCondLst>
                                        </p:cTn>
                                        <p:tgtEl>
                                          <p:spTgt spid="4">
                                            <p:txEl>
                                              <p:pRg st="0" end="0"/>
                                            </p:txEl>
                                          </p:spTgt>
                                        </p:tgtEl>
                                        <p:attrNameLst>
                                          <p:attrName>style.visibility</p:attrName>
                                        </p:attrNameLst>
                                      </p:cBhvr>
                                      <p:to>
                                        <p:strVal val="visible"/>
                                      </p:to>
                                    </p:set>
                                    <p:animEffect transition="in" filter="strips(downLeft)">
                                      <p:cBhvr>
                                        <p:cTn id="33" dur="500"/>
                                        <p:tgtEl>
                                          <p:spTgt spid="4">
                                            <p:txEl>
                                              <p:pRg st="0" end="0"/>
                                            </p:txEl>
                                          </p:spTgt>
                                        </p:tgtEl>
                                      </p:cBhvr>
                                    </p:animEffect>
                                  </p:childTnLst>
                                </p:cTn>
                              </p:par>
                            </p:childTnLst>
                          </p:cTn>
                        </p:par>
                        <p:par>
                          <p:cTn id="34" fill="hold">
                            <p:stCondLst>
                              <p:cond delay="2500"/>
                            </p:stCondLst>
                            <p:childTnLst>
                              <p:par>
                                <p:cTn id="35" presetID="10" presetClass="entr" presetSubtype="0"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par>
                          <p:cTn id="38" fill="hold">
                            <p:stCondLst>
                              <p:cond delay="3000"/>
                            </p:stCondLst>
                            <p:childTnLst>
                              <p:par>
                                <p:cTn id="39" presetID="22" presetClass="entr" presetSubtype="4" fill="hold" grpId="0" nodeType="after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down)">
                                      <p:cBhvr>
                                        <p:cTn id="41" dur="500"/>
                                        <p:tgtEl>
                                          <p:spTgt spid="6"/>
                                        </p:tgtEl>
                                      </p:cBhvr>
                                    </p:animEffect>
                                  </p:childTnLst>
                                </p:cTn>
                              </p:par>
                            </p:childTnLst>
                          </p:cTn>
                        </p:par>
                        <p:par>
                          <p:cTn id="42" fill="hold">
                            <p:stCondLst>
                              <p:cond delay="3500"/>
                            </p:stCondLst>
                            <p:childTnLst>
                              <p:par>
                                <p:cTn id="43" presetID="53" presetClass="entr" presetSubtype="16" fill="hold" grpId="0" nodeType="afterEffect">
                                  <p:stCondLst>
                                    <p:cond delay="0"/>
                                  </p:stCondLst>
                                  <p:childTnLst>
                                    <p:set>
                                      <p:cBhvr>
                                        <p:cTn id="44" dur="1" fill="hold">
                                          <p:stCondLst>
                                            <p:cond delay="0"/>
                                          </p:stCondLst>
                                        </p:cTn>
                                        <p:tgtEl>
                                          <p:spTgt spid="10"/>
                                        </p:tgtEl>
                                        <p:attrNameLst>
                                          <p:attrName>style.visibility</p:attrName>
                                        </p:attrNameLst>
                                      </p:cBhvr>
                                      <p:to>
                                        <p:strVal val="visible"/>
                                      </p:to>
                                    </p:set>
                                    <p:anim calcmode="lin" valueType="num">
                                      <p:cBhvr>
                                        <p:cTn id="45" dur="500" fill="hold"/>
                                        <p:tgtEl>
                                          <p:spTgt spid="10"/>
                                        </p:tgtEl>
                                        <p:attrNameLst>
                                          <p:attrName>ppt_w</p:attrName>
                                        </p:attrNameLst>
                                      </p:cBhvr>
                                      <p:tavLst>
                                        <p:tav tm="0">
                                          <p:val>
                                            <p:fltVal val="0"/>
                                          </p:val>
                                        </p:tav>
                                        <p:tav tm="100000">
                                          <p:val>
                                            <p:strVal val="#ppt_w"/>
                                          </p:val>
                                        </p:tav>
                                      </p:tavLst>
                                    </p:anim>
                                    <p:anim calcmode="lin" valueType="num">
                                      <p:cBhvr>
                                        <p:cTn id="46" dur="500" fill="hold"/>
                                        <p:tgtEl>
                                          <p:spTgt spid="10"/>
                                        </p:tgtEl>
                                        <p:attrNameLst>
                                          <p:attrName>ppt_h</p:attrName>
                                        </p:attrNameLst>
                                      </p:cBhvr>
                                      <p:tavLst>
                                        <p:tav tm="0">
                                          <p:val>
                                            <p:fltVal val="0"/>
                                          </p:val>
                                        </p:tav>
                                        <p:tav tm="100000">
                                          <p:val>
                                            <p:strVal val="#ppt_h"/>
                                          </p:val>
                                        </p:tav>
                                      </p:tavLst>
                                    </p:anim>
                                    <p:animEffect transition="in" filter="fade">
                                      <p:cBhvr>
                                        <p:cTn id="47" dur="500"/>
                                        <p:tgtEl>
                                          <p:spTgt spid="10"/>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25"/>
                                        </p:tgtEl>
                                        <p:attrNameLst>
                                          <p:attrName>style.visibility</p:attrName>
                                        </p:attrNameLst>
                                      </p:cBhvr>
                                      <p:to>
                                        <p:strVal val="visible"/>
                                      </p:to>
                                    </p:set>
                                    <p:anim calcmode="lin" valueType="num">
                                      <p:cBhvr>
                                        <p:cTn id="50" dur="500" fill="hold"/>
                                        <p:tgtEl>
                                          <p:spTgt spid="25"/>
                                        </p:tgtEl>
                                        <p:attrNameLst>
                                          <p:attrName>ppt_w</p:attrName>
                                        </p:attrNameLst>
                                      </p:cBhvr>
                                      <p:tavLst>
                                        <p:tav tm="0">
                                          <p:val>
                                            <p:fltVal val="0"/>
                                          </p:val>
                                        </p:tav>
                                        <p:tav tm="100000">
                                          <p:val>
                                            <p:strVal val="#ppt_w"/>
                                          </p:val>
                                        </p:tav>
                                      </p:tavLst>
                                    </p:anim>
                                    <p:anim calcmode="lin" valueType="num">
                                      <p:cBhvr>
                                        <p:cTn id="51" dur="500" fill="hold"/>
                                        <p:tgtEl>
                                          <p:spTgt spid="25"/>
                                        </p:tgtEl>
                                        <p:attrNameLst>
                                          <p:attrName>ppt_h</p:attrName>
                                        </p:attrNameLst>
                                      </p:cBhvr>
                                      <p:tavLst>
                                        <p:tav tm="0">
                                          <p:val>
                                            <p:fltVal val="0"/>
                                          </p:val>
                                        </p:tav>
                                        <p:tav tm="100000">
                                          <p:val>
                                            <p:strVal val="#ppt_h"/>
                                          </p:val>
                                        </p:tav>
                                      </p:tavLst>
                                    </p:anim>
                                    <p:animEffect transition="in" filter="fade">
                                      <p:cBhvr>
                                        <p:cTn id="52" dur="500"/>
                                        <p:tgtEl>
                                          <p:spTgt spid="25"/>
                                        </p:tgtEl>
                                      </p:cBhvr>
                                    </p:animEffect>
                                  </p:childTnLst>
                                </p:cTn>
                              </p:par>
                            </p:childTnLst>
                          </p:cTn>
                        </p:par>
                        <p:par>
                          <p:cTn id="53" fill="hold">
                            <p:stCondLst>
                              <p:cond delay="4000"/>
                            </p:stCondLst>
                            <p:childTnLst>
                              <p:par>
                                <p:cTn id="54" presetID="18" presetClass="entr" presetSubtype="12" fill="hold" grpId="0" nodeType="after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strips(downLeft)">
                                      <p:cBhvr>
                                        <p:cTn id="56" dur="500"/>
                                        <p:tgtEl>
                                          <p:spTgt spid="18"/>
                                        </p:tgtEl>
                                      </p:cBhvr>
                                    </p:animEffect>
                                  </p:childTnLst>
                                </p:cTn>
                              </p:par>
                              <p:par>
                                <p:cTn id="57" presetID="18" presetClass="entr" presetSubtype="12"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strips(downLeft)">
                                      <p:cBhvr>
                                        <p:cTn id="59" dur="500"/>
                                        <p:tgtEl>
                                          <p:spTgt spid="19"/>
                                        </p:tgtEl>
                                      </p:cBhvr>
                                    </p:animEffect>
                                  </p:childTnLst>
                                </p:cTn>
                              </p:par>
                            </p:childTnLst>
                          </p:cTn>
                        </p:par>
                        <p:par>
                          <p:cTn id="60" fill="hold">
                            <p:stCondLst>
                              <p:cond delay="4500"/>
                            </p:stCondLst>
                            <p:childTnLst>
                              <p:par>
                                <p:cTn id="61" presetID="10" presetClass="entr" presetSubtype="0" fill="hold" grpId="0" nodeType="after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fade">
                                      <p:cBhvr>
                                        <p:cTn id="63" dur="500"/>
                                        <p:tgtEl>
                                          <p:spTgt spid="15"/>
                                        </p:tgtEl>
                                      </p:cBhvr>
                                    </p:animEffect>
                                  </p:childTnLst>
                                </p:cTn>
                              </p:par>
                            </p:childTnLst>
                          </p:cTn>
                        </p:par>
                        <p:par>
                          <p:cTn id="64" fill="hold">
                            <p:stCondLst>
                              <p:cond delay="5000"/>
                            </p:stCondLst>
                            <p:childTnLst>
                              <p:par>
                                <p:cTn id="65" presetID="22" presetClass="entr" presetSubtype="4" fill="hold" grpId="0" nodeType="afterEffect">
                                  <p:stCondLst>
                                    <p:cond delay="0"/>
                                  </p:stCondLst>
                                  <p:childTnLst>
                                    <p:set>
                                      <p:cBhvr>
                                        <p:cTn id="66" dur="1" fill="hold">
                                          <p:stCondLst>
                                            <p:cond delay="0"/>
                                          </p:stCondLst>
                                        </p:cTn>
                                        <p:tgtEl>
                                          <p:spTgt spid="7"/>
                                        </p:tgtEl>
                                        <p:attrNameLst>
                                          <p:attrName>style.visibility</p:attrName>
                                        </p:attrNameLst>
                                      </p:cBhvr>
                                      <p:to>
                                        <p:strVal val="visible"/>
                                      </p:to>
                                    </p:set>
                                    <p:animEffect transition="in" filter="wipe(down)">
                                      <p:cBhvr>
                                        <p:cTn id="67" dur="500"/>
                                        <p:tgtEl>
                                          <p:spTgt spid="7"/>
                                        </p:tgtEl>
                                      </p:cBhvr>
                                    </p:animEffect>
                                  </p:childTnLst>
                                </p:cTn>
                              </p:par>
                            </p:childTnLst>
                          </p:cTn>
                        </p:par>
                        <p:par>
                          <p:cTn id="68" fill="hold">
                            <p:stCondLst>
                              <p:cond delay="5500"/>
                            </p:stCondLst>
                            <p:childTnLst>
                              <p:par>
                                <p:cTn id="69" presetID="53" presetClass="entr" presetSubtype="16" fill="hold" grpId="0" nodeType="after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p:cTn id="71" dur="500" fill="hold"/>
                                        <p:tgtEl>
                                          <p:spTgt spid="11"/>
                                        </p:tgtEl>
                                        <p:attrNameLst>
                                          <p:attrName>ppt_w</p:attrName>
                                        </p:attrNameLst>
                                      </p:cBhvr>
                                      <p:tavLst>
                                        <p:tav tm="0">
                                          <p:val>
                                            <p:fltVal val="0"/>
                                          </p:val>
                                        </p:tav>
                                        <p:tav tm="100000">
                                          <p:val>
                                            <p:strVal val="#ppt_w"/>
                                          </p:val>
                                        </p:tav>
                                      </p:tavLst>
                                    </p:anim>
                                    <p:anim calcmode="lin" valueType="num">
                                      <p:cBhvr>
                                        <p:cTn id="72" dur="500" fill="hold"/>
                                        <p:tgtEl>
                                          <p:spTgt spid="11"/>
                                        </p:tgtEl>
                                        <p:attrNameLst>
                                          <p:attrName>ppt_h</p:attrName>
                                        </p:attrNameLst>
                                      </p:cBhvr>
                                      <p:tavLst>
                                        <p:tav tm="0">
                                          <p:val>
                                            <p:fltVal val="0"/>
                                          </p:val>
                                        </p:tav>
                                        <p:tav tm="100000">
                                          <p:val>
                                            <p:strVal val="#ppt_h"/>
                                          </p:val>
                                        </p:tav>
                                      </p:tavLst>
                                    </p:anim>
                                    <p:animEffect transition="in" filter="fade">
                                      <p:cBhvr>
                                        <p:cTn id="73" dur="500"/>
                                        <p:tgtEl>
                                          <p:spTgt spid="11"/>
                                        </p:tgtEl>
                                      </p:cBhvr>
                                    </p:animEffect>
                                  </p:childTnLst>
                                </p:cTn>
                              </p:par>
                              <p:par>
                                <p:cTn id="74" presetID="53" presetClass="entr" presetSubtype="16" fill="hold" grpId="0" nodeType="withEffect">
                                  <p:stCondLst>
                                    <p:cond delay="0"/>
                                  </p:stCondLst>
                                  <p:childTnLst>
                                    <p:set>
                                      <p:cBhvr>
                                        <p:cTn id="75" dur="1" fill="hold">
                                          <p:stCondLst>
                                            <p:cond delay="0"/>
                                          </p:stCondLst>
                                        </p:cTn>
                                        <p:tgtEl>
                                          <p:spTgt spid="26"/>
                                        </p:tgtEl>
                                        <p:attrNameLst>
                                          <p:attrName>style.visibility</p:attrName>
                                        </p:attrNameLst>
                                      </p:cBhvr>
                                      <p:to>
                                        <p:strVal val="visible"/>
                                      </p:to>
                                    </p:set>
                                    <p:anim calcmode="lin" valueType="num">
                                      <p:cBhvr>
                                        <p:cTn id="76" dur="500" fill="hold"/>
                                        <p:tgtEl>
                                          <p:spTgt spid="26"/>
                                        </p:tgtEl>
                                        <p:attrNameLst>
                                          <p:attrName>ppt_w</p:attrName>
                                        </p:attrNameLst>
                                      </p:cBhvr>
                                      <p:tavLst>
                                        <p:tav tm="0">
                                          <p:val>
                                            <p:fltVal val="0"/>
                                          </p:val>
                                        </p:tav>
                                        <p:tav tm="100000">
                                          <p:val>
                                            <p:strVal val="#ppt_w"/>
                                          </p:val>
                                        </p:tav>
                                      </p:tavLst>
                                    </p:anim>
                                    <p:anim calcmode="lin" valueType="num">
                                      <p:cBhvr>
                                        <p:cTn id="77" dur="500" fill="hold"/>
                                        <p:tgtEl>
                                          <p:spTgt spid="26"/>
                                        </p:tgtEl>
                                        <p:attrNameLst>
                                          <p:attrName>ppt_h</p:attrName>
                                        </p:attrNameLst>
                                      </p:cBhvr>
                                      <p:tavLst>
                                        <p:tav tm="0">
                                          <p:val>
                                            <p:fltVal val="0"/>
                                          </p:val>
                                        </p:tav>
                                        <p:tav tm="100000">
                                          <p:val>
                                            <p:strVal val="#ppt_h"/>
                                          </p:val>
                                        </p:tav>
                                      </p:tavLst>
                                    </p:anim>
                                    <p:animEffect transition="in" filter="fade">
                                      <p:cBhvr>
                                        <p:cTn id="78" dur="500"/>
                                        <p:tgtEl>
                                          <p:spTgt spid="26"/>
                                        </p:tgtEl>
                                      </p:cBhvr>
                                    </p:animEffect>
                                  </p:childTnLst>
                                </p:cTn>
                              </p:par>
                            </p:childTnLst>
                          </p:cTn>
                        </p:par>
                        <p:par>
                          <p:cTn id="79" fill="hold">
                            <p:stCondLst>
                              <p:cond delay="6000"/>
                            </p:stCondLst>
                            <p:childTnLst>
                              <p:par>
                                <p:cTn id="80" presetID="18" presetClass="entr" presetSubtype="6" fill="hold" grpId="0" nodeType="after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strips(downRight)">
                                      <p:cBhvr>
                                        <p:cTn id="82" dur="500"/>
                                        <p:tgtEl>
                                          <p:spTgt spid="20"/>
                                        </p:tgtEl>
                                      </p:cBhvr>
                                    </p:animEffect>
                                  </p:childTnLst>
                                </p:cTn>
                              </p:par>
                              <p:par>
                                <p:cTn id="83" presetID="18" presetClass="entr" presetSubtype="6" fill="hold" grpId="0" nodeType="withEffect">
                                  <p:stCondLst>
                                    <p:cond delay="0"/>
                                  </p:stCondLst>
                                  <p:childTnLst>
                                    <p:set>
                                      <p:cBhvr>
                                        <p:cTn id="84" dur="1" fill="hold">
                                          <p:stCondLst>
                                            <p:cond delay="0"/>
                                          </p:stCondLst>
                                        </p:cTn>
                                        <p:tgtEl>
                                          <p:spTgt spid="21"/>
                                        </p:tgtEl>
                                        <p:attrNameLst>
                                          <p:attrName>style.visibility</p:attrName>
                                        </p:attrNameLst>
                                      </p:cBhvr>
                                      <p:to>
                                        <p:strVal val="visible"/>
                                      </p:to>
                                    </p:set>
                                    <p:animEffect transition="in" filter="strips(downRight)">
                                      <p:cBhvr>
                                        <p:cTn id="85" dur="500"/>
                                        <p:tgtEl>
                                          <p:spTgt spid="21"/>
                                        </p:tgtEl>
                                      </p:cBhvr>
                                    </p:animEffect>
                                  </p:childTnLst>
                                </p:cTn>
                              </p:par>
                            </p:childTnLst>
                          </p:cTn>
                        </p:par>
                        <p:par>
                          <p:cTn id="86" fill="hold">
                            <p:stCondLst>
                              <p:cond delay="6500"/>
                            </p:stCondLst>
                            <p:childTnLst>
                              <p:par>
                                <p:cTn id="87" presetID="10" presetClass="entr" presetSubtype="0" fill="hold" grpId="0" nodeType="afterEffect">
                                  <p:stCondLst>
                                    <p:cond delay="0"/>
                                  </p:stCondLst>
                                  <p:childTnLst>
                                    <p:set>
                                      <p:cBhvr>
                                        <p:cTn id="88" dur="1" fill="hold">
                                          <p:stCondLst>
                                            <p:cond delay="0"/>
                                          </p:stCondLst>
                                        </p:cTn>
                                        <p:tgtEl>
                                          <p:spTgt spid="16"/>
                                        </p:tgtEl>
                                        <p:attrNameLst>
                                          <p:attrName>style.visibility</p:attrName>
                                        </p:attrNameLst>
                                      </p:cBhvr>
                                      <p:to>
                                        <p:strVal val="visible"/>
                                      </p:to>
                                    </p:set>
                                    <p:animEffect transition="in" filter="fade">
                                      <p:cBhvr>
                                        <p:cTn id="89" dur="500"/>
                                        <p:tgtEl>
                                          <p:spTgt spid="16"/>
                                        </p:tgtEl>
                                      </p:cBhvr>
                                    </p:animEffect>
                                  </p:childTnLst>
                                </p:cTn>
                              </p:par>
                            </p:childTnLst>
                          </p:cTn>
                        </p:par>
                        <p:par>
                          <p:cTn id="90" fill="hold">
                            <p:stCondLst>
                              <p:cond delay="7000"/>
                            </p:stCondLst>
                            <p:childTnLst>
                              <p:par>
                                <p:cTn id="91" presetID="22" presetClass="entr" presetSubtype="1" fill="hold" grpId="0" nodeType="afterEffect">
                                  <p:stCondLst>
                                    <p:cond delay="0"/>
                                  </p:stCondLst>
                                  <p:childTnLst>
                                    <p:set>
                                      <p:cBhvr>
                                        <p:cTn id="92" dur="1" fill="hold">
                                          <p:stCondLst>
                                            <p:cond delay="0"/>
                                          </p:stCondLst>
                                        </p:cTn>
                                        <p:tgtEl>
                                          <p:spTgt spid="8"/>
                                        </p:tgtEl>
                                        <p:attrNameLst>
                                          <p:attrName>style.visibility</p:attrName>
                                        </p:attrNameLst>
                                      </p:cBhvr>
                                      <p:to>
                                        <p:strVal val="visible"/>
                                      </p:to>
                                    </p:set>
                                    <p:animEffect transition="in" filter="wipe(up)">
                                      <p:cBhvr>
                                        <p:cTn id="93" dur="500"/>
                                        <p:tgtEl>
                                          <p:spTgt spid="8"/>
                                        </p:tgtEl>
                                      </p:cBhvr>
                                    </p:animEffect>
                                  </p:childTnLst>
                                </p:cTn>
                              </p:par>
                            </p:childTnLst>
                          </p:cTn>
                        </p:par>
                        <p:par>
                          <p:cTn id="94" fill="hold">
                            <p:stCondLst>
                              <p:cond delay="7500"/>
                            </p:stCondLst>
                            <p:childTnLst>
                              <p:par>
                                <p:cTn id="95" presetID="53" presetClass="entr" presetSubtype="16" fill="hold" grpId="0" nodeType="afterEffect">
                                  <p:stCondLst>
                                    <p:cond delay="0"/>
                                  </p:stCondLst>
                                  <p:childTnLst>
                                    <p:set>
                                      <p:cBhvr>
                                        <p:cTn id="96" dur="1" fill="hold">
                                          <p:stCondLst>
                                            <p:cond delay="0"/>
                                          </p:stCondLst>
                                        </p:cTn>
                                        <p:tgtEl>
                                          <p:spTgt spid="12"/>
                                        </p:tgtEl>
                                        <p:attrNameLst>
                                          <p:attrName>style.visibility</p:attrName>
                                        </p:attrNameLst>
                                      </p:cBhvr>
                                      <p:to>
                                        <p:strVal val="visible"/>
                                      </p:to>
                                    </p:set>
                                    <p:anim calcmode="lin" valueType="num">
                                      <p:cBhvr>
                                        <p:cTn id="97" dur="500" fill="hold"/>
                                        <p:tgtEl>
                                          <p:spTgt spid="12"/>
                                        </p:tgtEl>
                                        <p:attrNameLst>
                                          <p:attrName>ppt_w</p:attrName>
                                        </p:attrNameLst>
                                      </p:cBhvr>
                                      <p:tavLst>
                                        <p:tav tm="0">
                                          <p:val>
                                            <p:fltVal val="0"/>
                                          </p:val>
                                        </p:tav>
                                        <p:tav tm="100000">
                                          <p:val>
                                            <p:strVal val="#ppt_w"/>
                                          </p:val>
                                        </p:tav>
                                      </p:tavLst>
                                    </p:anim>
                                    <p:anim calcmode="lin" valueType="num">
                                      <p:cBhvr>
                                        <p:cTn id="98" dur="500" fill="hold"/>
                                        <p:tgtEl>
                                          <p:spTgt spid="12"/>
                                        </p:tgtEl>
                                        <p:attrNameLst>
                                          <p:attrName>ppt_h</p:attrName>
                                        </p:attrNameLst>
                                      </p:cBhvr>
                                      <p:tavLst>
                                        <p:tav tm="0">
                                          <p:val>
                                            <p:fltVal val="0"/>
                                          </p:val>
                                        </p:tav>
                                        <p:tav tm="100000">
                                          <p:val>
                                            <p:strVal val="#ppt_h"/>
                                          </p:val>
                                        </p:tav>
                                      </p:tavLst>
                                    </p:anim>
                                    <p:animEffect transition="in" filter="fade">
                                      <p:cBhvr>
                                        <p:cTn id="99" dur="500"/>
                                        <p:tgtEl>
                                          <p:spTgt spid="12"/>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27"/>
                                        </p:tgtEl>
                                        <p:attrNameLst>
                                          <p:attrName>style.visibility</p:attrName>
                                        </p:attrNameLst>
                                      </p:cBhvr>
                                      <p:to>
                                        <p:strVal val="visible"/>
                                      </p:to>
                                    </p:set>
                                    <p:anim calcmode="lin" valueType="num">
                                      <p:cBhvr>
                                        <p:cTn id="102" dur="500" fill="hold"/>
                                        <p:tgtEl>
                                          <p:spTgt spid="27"/>
                                        </p:tgtEl>
                                        <p:attrNameLst>
                                          <p:attrName>ppt_w</p:attrName>
                                        </p:attrNameLst>
                                      </p:cBhvr>
                                      <p:tavLst>
                                        <p:tav tm="0">
                                          <p:val>
                                            <p:fltVal val="0"/>
                                          </p:val>
                                        </p:tav>
                                        <p:tav tm="100000">
                                          <p:val>
                                            <p:strVal val="#ppt_w"/>
                                          </p:val>
                                        </p:tav>
                                      </p:tavLst>
                                    </p:anim>
                                    <p:anim calcmode="lin" valueType="num">
                                      <p:cBhvr>
                                        <p:cTn id="103" dur="500" fill="hold"/>
                                        <p:tgtEl>
                                          <p:spTgt spid="27"/>
                                        </p:tgtEl>
                                        <p:attrNameLst>
                                          <p:attrName>ppt_h</p:attrName>
                                        </p:attrNameLst>
                                      </p:cBhvr>
                                      <p:tavLst>
                                        <p:tav tm="0">
                                          <p:val>
                                            <p:fltVal val="0"/>
                                          </p:val>
                                        </p:tav>
                                        <p:tav tm="100000">
                                          <p:val>
                                            <p:strVal val="#ppt_h"/>
                                          </p:val>
                                        </p:tav>
                                      </p:tavLst>
                                    </p:anim>
                                    <p:animEffect transition="in" filter="fade">
                                      <p:cBhvr>
                                        <p:cTn id="104" dur="500"/>
                                        <p:tgtEl>
                                          <p:spTgt spid="27"/>
                                        </p:tgtEl>
                                      </p:cBhvr>
                                    </p:animEffect>
                                  </p:childTnLst>
                                </p:cTn>
                              </p:par>
                            </p:childTnLst>
                          </p:cTn>
                        </p:par>
                        <p:par>
                          <p:cTn id="105" fill="hold">
                            <p:stCondLst>
                              <p:cond delay="8000"/>
                            </p:stCondLst>
                            <p:childTnLst>
                              <p:par>
                                <p:cTn id="106" presetID="18" presetClass="entr" presetSubtype="6" fill="hold" grpId="0" nodeType="afterEffect">
                                  <p:stCondLst>
                                    <p:cond delay="0"/>
                                  </p:stCondLst>
                                  <p:childTnLst>
                                    <p:set>
                                      <p:cBhvr>
                                        <p:cTn id="107" dur="1" fill="hold">
                                          <p:stCondLst>
                                            <p:cond delay="0"/>
                                          </p:stCondLst>
                                        </p:cTn>
                                        <p:tgtEl>
                                          <p:spTgt spid="22"/>
                                        </p:tgtEl>
                                        <p:attrNameLst>
                                          <p:attrName>style.visibility</p:attrName>
                                        </p:attrNameLst>
                                      </p:cBhvr>
                                      <p:to>
                                        <p:strVal val="visible"/>
                                      </p:to>
                                    </p:set>
                                    <p:animEffect transition="in" filter="strips(downRight)">
                                      <p:cBhvr>
                                        <p:cTn id="108" dur="500"/>
                                        <p:tgtEl>
                                          <p:spTgt spid="22"/>
                                        </p:tgtEl>
                                      </p:cBhvr>
                                    </p:animEffect>
                                  </p:childTnLst>
                                </p:cTn>
                              </p:par>
                              <p:par>
                                <p:cTn id="109" presetID="18" presetClass="entr" presetSubtype="6" fill="hold" grpId="0" nodeType="withEffect">
                                  <p:stCondLst>
                                    <p:cond delay="0"/>
                                  </p:stCondLst>
                                  <p:childTnLst>
                                    <p:set>
                                      <p:cBhvr>
                                        <p:cTn id="110" dur="1" fill="hold">
                                          <p:stCondLst>
                                            <p:cond delay="0"/>
                                          </p:stCondLst>
                                        </p:cTn>
                                        <p:tgtEl>
                                          <p:spTgt spid="23"/>
                                        </p:tgtEl>
                                        <p:attrNameLst>
                                          <p:attrName>style.visibility</p:attrName>
                                        </p:attrNameLst>
                                      </p:cBhvr>
                                      <p:to>
                                        <p:strVal val="visible"/>
                                      </p:to>
                                    </p:set>
                                    <p:animEffect transition="in" filter="strips(downRight)">
                                      <p:cBhvr>
                                        <p:cTn id="111" dur="500"/>
                                        <p:tgtEl>
                                          <p:spTgt spid="23"/>
                                        </p:tgtEl>
                                      </p:cBhvr>
                                    </p:animEffect>
                                  </p:childTnLst>
                                </p:cTn>
                              </p:par>
                            </p:childTnLst>
                          </p:cTn>
                        </p:par>
                        <p:par>
                          <p:cTn id="112" fill="hold">
                            <p:stCondLst>
                              <p:cond delay="8500"/>
                            </p:stCondLst>
                            <p:childTnLst>
                              <p:par>
                                <p:cTn id="113" presetID="1" presetClass="entr" presetSubtype="0" fill="hold" grpId="0" nodeType="afterEffect">
                                  <p:stCondLst>
                                    <p:cond delay="0"/>
                                  </p:stCondLst>
                                  <p:childTnLst>
                                    <p:set>
                                      <p:cBhvr>
                                        <p:cTn id="114" dur="1" fill="hold">
                                          <p:stCondLst>
                                            <p:cond delay="0"/>
                                          </p:stCondLst>
                                        </p:cTn>
                                        <p:tgtEl>
                                          <p:spTgt spid="28"/>
                                        </p:tgtEl>
                                        <p:attrNameLst>
                                          <p:attrName>style.visibility</p:attrName>
                                        </p:attrNameLst>
                                      </p:cBhvr>
                                      <p:to>
                                        <p:strVal val="visible"/>
                                      </p:to>
                                    </p:set>
                                  </p:childTnLst>
                                </p:cTn>
                              </p:par>
                              <p:par>
                                <p:cTn id="115" presetID="27" presetClass="emph" presetSubtype="0" fill="remove" grpId="1" nodeType="withEffect">
                                  <p:stCondLst>
                                    <p:cond delay="0"/>
                                  </p:stCondLst>
                                  <p:childTnLst>
                                    <p:animClr clrSpc="rgb" dir="cw">
                                      <p:cBhvr override="childStyle">
                                        <p:cTn id="116" dur="250" autoRev="1" fill="remove"/>
                                        <p:tgtEl>
                                          <p:spTgt spid="28"/>
                                        </p:tgtEl>
                                        <p:attrNameLst>
                                          <p:attrName>style.color</p:attrName>
                                        </p:attrNameLst>
                                      </p:cBhvr>
                                      <p:to>
                                        <a:schemeClr val="bg1"/>
                                      </p:to>
                                    </p:animClr>
                                    <p:animClr clrSpc="rgb" dir="cw">
                                      <p:cBhvr>
                                        <p:cTn id="117" dur="250" autoRev="1" fill="remove"/>
                                        <p:tgtEl>
                                          <p:spTgt spid="28"/>
                                        </p:tgtEl>
                                        <p:attrNameLst>
                                          <p:attrName>fillcolor</p:attrName>
                                        </p:attrNameLst>
                                      </p:cBhvr>
                                      <p:to>
                                        <a:schemeClr val="bg1"/>
                                      </p:to>
                                    </p:animClr>
                                    <p:set>
                                      <p:cBhvr>
                                        <p:cTn id="118" dur="250" autoRev="1" fill="remove"/>
                                        <p:tgtEl>
                                          <p:spTgt spid="28"/>
                                        </p:tgtEl>
                                        <p:attrNameLst>
                                          <p:attrName>fill.type</p:attrName>
                                        </p:attrNameLst>
                                      </p:cBhvr>
                                      <p:to>
                                        <p:strVal val="solid"/>
                                      </p:to>
                                    </p:set>
                                    <p:set>
                                      <p:cBhvr>
                                        <p:cTn id="119" dur="250" autoRev="1" fill="remove"/>
                                        <p:tgtEl>
                                          <p:spTgt spid="28"/>
                                        </p:tgtEl>
                                        <p:attrNameLst>
                                          <p:attrName>fill.on</p:attrName>
                                        </p:attrNameLst>
                                      </p:cBhvr>
                                      <p:to>
                                        <p:strVal val="true"/>
                                      </p:to>
                                    </p:set>
                                  </p:childTnLst>
                                </p:cTn>
                              </p:par>
                            </p:childTnLst>
                          </p:cTn>
                        </p:par>
                        <p:par>
                          <p:cTn id="120" fill="hold">
                            <p:stCondLst>
                              <p:cond delay="8500"/>
                            </p:stCondLst>
                            <p:childTnLst>
                              <p:par>
                                <p:cTn id="121" presetID="10" presetClass="entr" presetSubtype="0" fill="hold" grpId="0" nodeType="afterEffect">
                                  <p:stCondLst>
                                    <p:cond delay="0"/>
                                  </p:stCondLst>
                                  <p:childTnLst>
                                    <p:set>
                                      <p:cBhvr>
                                        <p:cTn id="122" dur="1" fill="hold">
                                          <p:stCondLst>
                                            <p:cond delay="0"/>
                                          </p:stCondLst>
                                        </p:cTn>
                                        <p:tgtEl>
                                          <p:spTgt spid="29"/>
                                        </p:tgtEl>
                                        <p:attrNameLst>
                                          <p:attrName>style.visibility</p:attrName>
                                        </p:attrNameLst>
                                      </p:cBhvr>
                                      <p:to>
                                        <p:strVal val="visible"/>
                                      </p:to>
                                    </p:set>
                                    <p:animEffect transition="in" filter="fade">
                                      <p:cBhvr>
                                        <p:cTn id="123" dur="500"/>
                                        <p:tgtEl>
                                          <p:spTgt spid="29"/>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30"/>
                                        </p:tgtEl>
                                        <p:attrNameLst>
                                          <p:attrName>style.visibility</p:attrName>
                                        </p:attrNameLst>
                                      </p:cBhvr>
                                      <p:to>
                                        <p:strVal val="visible"/>
                                      </p:to>
                                    </p:set>
                                    <p:animEffect transition="in" filter="fade">
                                      <p:cBhvr>
                                        <p:cTn id="12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P spid="4" grpId="0" build="p"/>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8" grpId="0"/>
      <p:bldP spid="19" grpId="0"/>
      <p:bldP spid="20" grpId="0"/>
      <p:bldP spid="21" grpId="0"/>
      <p:bldP spid="22" grpId="0"/>
      <p:bldP spid="23" grpId="0"/>
      <p:bldP spid="24" grpId="0"/>
      <p:bldP spid="25" grpId="0"/>
      <p:bldP spid="26" grpId="0"/>
      <p:bldP spid="27" grpId="0"/>
      <p:bldP spid="28" grpId="0" animBg="1"/>
      <p:bldP spid="28" grpId="1" animBg="1"/>
      <p:bldP spid="29" grpId="0" animBg="1"/>
      <p:bldP spid="30" grpId="0"/>
    </p:bldLst>
  </p:timing>
</p:sld>
</file>

<file path=ppt/tags/tag1.xml><?xml version="1.0" encoding="utf-8"?>
<p:tagLst xmlns:p="http://schemas.openxmlformats.org/presentationml/2006/main">
  <p:tag name="PA" val="v3.2.0"/>
</p:tagLst>
</file>

<file path=ppt/tags/tag2.xml><?xml version="1.0" encoding="utf-8"?>
<p:tagLst xmlns:p="http://schemas.openxmlformats.org/presentationml/2006/main">
  <p:tag name="PA" val="v3.2.0"/>
</p:tagLst>
</file>

<file path=ppt/tags/tag3.xml><?xml version="1.0" encoding="utf-8"?>
<p:tagLst xmlns:p="http://schemas.openxmlformats.org/presentationml/2006/main">
  <p:tag name="PA" val="v3.2.0"/>
</p:tagLst>
</file>

<file path=ppt/tags/tag4.xml><?xml version="1.0" encoding="utf-8"?>
<p:tagLst xmlns:p="http://schemas.openxmlformats.org/presentationml/2006/main">
  <p:tag name="PA" val="v3.2.0"/>
</p:tagLst>
</file>

<file path=ppt/tags/tag5.xml><?xml version="1.0" encoding="utf-8"?>
<p:tagLst xmlns:p="http://schemas.openxmlformats.org/presentationml/2006/main">
  <p:tag name="PA" val="v3.2.0"/>
</p:tagLst>
</file>

<file path=ppt/tags/tag6.xml><?xml version="1.0" encoding="utf-8"?>
<p:tagLst xmlns:p="http://schemas.openxmlformats.org/presentationml/2006/main">
  <p:tag name="PA" val="v3.2.0"/>
</p:tagLst>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小清新答辩">
      <a:dk1>
        <a:srgbClr val="5D5D5D"/>
      </a:dk1>
      <a:lt1>
        <a:srgbClr val="E9E8E6"/>
      </a:lt1>
      <a:dk2>
        <a:srgbClr val="000000"/>
      </a:dk2>
      <a:lt2>
        <a:srgbClr val="FFFFFF"/>
      </a:lt2>
      <a:accent1>
        <a:srgbClr val="5D5D5D"/>
      </a:accent1>
      <a:accent2>
        <a:srgbClr val="A8AB8D"/>
      </a:accent2>
      <a:accent3>
        <a:srgbClr val="595959"/>
      </a:accent3>
      <a:accent4>
        <a:srgbClr val="3A3838"/>
      </a:accent4>
      <a:accent5>
        <a:srgbClr val="171616"/>
      </a:accent5>
      <a:accent6>
        <a:srgbClr val="757070"/>
      </a:accent6>
      <a:hlink>
        <a:srgbClr val="262626"/>
      </a:hlink>
      <a:folHlink>
        <a:srgbClr val="954F72"/>
      </a:folHlink>
    </a:clrScheme>
    <a:fontScheme name="方正宋刻本秀楷简体">
      <a:majorFont>
        <a:latin typeface="Arial"/>
        <a:ea typeface="方正宋刻本秀楷简体"/>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4863</Words>
  <Application>WWO_openplatform_20200924161515-8e733aaadf</Application>
  <PresentationFormat>宽屏</PresentationFormat>
  <Paragraphs>431</Paragraphs>
  <Slides>23</Slides>
  <Notes>23</Notes>
  <HiddenSlides>0</HiddenSlides>
  <MMClips>0</MMClips>
  <ScaleCrop>false</ScaleCrop>
  <HeadingPairs>
    <vt:vector size="6" baseType="variant">
      <vt:variant>
        <vt:lpstr>已用的字体</vt:lpstr>
      </vt:variant>
      <vt:variant>
        <vt:i4>32</vt:i4>
      </vt:variant>
      <vt:variant>
        <vt:lpstr>主题</vt:lpstr>
      </vt:variant>
      <vt:variant>
        <vt:i4>3</vt:i4>
      </vt:variant>
      <vt:variant>
        <vt:lpstr>幻灯片标题</vt:lpstr>
      </vt:variant>
      <vt:variant>
        <vt:i4>23</vt:i4>
      </vt:variant>
    </vt:vector>
  </HeadingPairs>
  <TitlesOfParts>
    <vt:vector size="58" baseType="lpstr">
      <vt:lpstr>Arial</vt:lpstr>
      <vt:lpstr>宋体</vt:lpstr>
      <vt:lpstr>Wingdings</vt:lpstr>
      <vt:lpstr>微软雅黑 Light</vt:lpstr>
      <vt:lpstr>汉仪中黑KW</vt:lpstr>
      <vt:lpstr>方正宋刻本秀楷简体</vt:lpstr>
      <vt:lpstr>微软雅黑</vt:lpstr>
      <vt:lpstr>Calibri Light</vt:lpstr>
      <vt:lpstr>Calibri</vt:lpstr>
      <vt:lpstr>Impact</vt:lpstr>
      <vt:lpstr>Kingsoft Stress</vt:lpstr>
      <vt:lpstr>微软雅黑</vt:lpstr>
      <vt:lpstr>Microsoft YaHei</vt:lpstr>
      <vt:lpstr>汉仪旗黑KW 55S</vt:lpstr>
      <vt:lpstr>Calibri Light</vt:lpstr>
      <vt:lpstr>方正宋刻本秀楷简体</vt:lpstr>
      <vt:lpstr>方正兰亭黑_GBK</vt:lpstr>
      <vt:lpstr>Gill Sans</vt:lpstr>
      <vt:lpstr>Lato Light</vt:lpstr>
      <vt:lpstr>Helvetica Neue</vt:lpstr>
      <vt:lpstr>Helvetica</vt:lpstr>
      <vt:lpstr>Open Sans</vt:lpstr>
      <vt:lpstr>DejaVu Sans Condensed</vt:lpstr>
      <vt:lpstr>Open Sans</vt:lpstr>
      <vt:lpstr>Helvetica Light</vt:lpstr>
      <vt:lpstr>华文黑体</vt:lpstr>
      <vt:lpstr>Roboto Regular</vt:lpstr>
      <vt:lpstr>汉仪书宋二KW</vt:lpstr>
      <vt:lpstr>Aller Light</vt:lpstr>
      <vt:lpstr>等线</vt:lpstr>
      <vt:lpstr>等线</vt:lpstr>
      <vt:lpstr>汉仪中等线KW</vt:lpstr>
      <vt:lpstr>webwppDefTheme</vt:lpstr>
      <vt:lpstr>Office 主题​​</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Anzichen</dc:creator>
  <cp:lastModifiedBy>上海维湾8号机</cp:lastModifiedBy>
  <dcterms:created xsi:type="dcterms:W3CDTF">2021-12-08T11:28:07Z</dcterms:created>
  <dcterms:modified xsi:type="dcterms:W3CDTF">2021-12-08T11:28:07Z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2052-0.0.0.0</vt:lpwstr>
  </property>
</Properties>
</file>