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7" r:id="rId3"/>
    <p:sldMasterId id="2147483669" r:id="rId4"/>
    <p:sldMasterId id="2147483681" r:id="rId5"/>
    <p:sldMasterId id="2147483693" r:id="rId6"/>
  </p:sldMasterIdLst>
  <p:sldIdLst>
    <p:sldId id="256" r:id="rId7"/>
    <p:sldId id="260" r:id="rId8"/>
    <p:sldId id="261" r:id="rId9"/>
    <p:sldId id="278" r:id="rId10"/>
    <p:sldId id="268" r:id="rId11"/>
    <p:sldId id="281" r:id="rId12"/>
    <p:sldId id="262" r:id="rId13"/>
    <p:sldId id="275" r:id="rId14"/>
    <p:sldId id="274" r:id="rId15"/>
    <p:sldId id="267" r:id="rId16"/>
    <p:sldId id="263" r:id="rId17"/>
    <p:sldId id="279" r:id="rId18"/>
    <p:sldId id="266" r:id="rId19"/>
    <p:sldId id="264" r:id="rId20"/>
    <p:sldId id="280" r:id="rId21"/>
    <p:sldId id="276" r:id="rId22"/>
    <p:sldId id="265" r:id="rId23"/>
    <p:sldId id="277" r:id="rId24"/>
    <p:sldId id="282" r:id="rId25"/>
    <p:sldId id="283" r:id="rId26"/>
  </p:sldIdLst>
  <p:sldSz cx="12192000" cy="6858000"/>
  <p:notesSz cx="6858000" cy="9144000"/>
  <p:embeddedFontLst>
    <p:embeddedFont>
      <p:font typeface="张海山锐谐体" panose="02010600030101010101" charset="-122"/>
      <p:regular r:id="rId30"/>
    </p:embeddedFont>
    <p:embeddedFont>
      <p:font typeface="Century Gothic" panose="020B050202020202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微软雅黑" panose="020B0503020204020204" pitchFamily="34" charset="-122"/>
      <p:regular r:id="rId39"/>
      <p:bold r:id="rId40"/>
    </p:embeddedFont>
    <p:embeddedFont>
      <p:font typeface="Calibri Light" panose="020F0302020204030204" pitchFamily="34" charset="0"/>
      <p:regular r:id="rId41"/>
      <p:italic r:id="rId42"/>
    </p:embeddedFont>
  </p:embeddedFont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37"/>
    <a:srgbClr val="64B044"/>
    <a:srgbClr val="F7971E"/>
    <a:srgbClr val="11AACC"/>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8" y="3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Master" Target="slideMasters/slideMaster3.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68DB944-D765-4E0E-A1A9-4D54902D8BF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AAA10FE-2996-409A-991D-9FF897E669B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BED6A654-7998-4FB4-A733-3BCEA4CA7BB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6B24554-730E-4ADD-B9E8-C029975FFDC5}"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132C8F1-556E-4E39-A5D8-822A1690FB1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A545401-8FD3-43ED-8E04-72A3D5D74359}"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E1AAC71-4292-4B91-9313-AB783A799CB5}"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074B04AC-3AE4-44D5-84B5-05ADA4CE57B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F182CF1-D2F8-4A5D-B281-7733BC82C9AC}"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88ACC8A5-F755-4213-ADA9-1A1FC7C125A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EF411EF2-A5C7-4705-87C7-AF399BC7277D}"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BA62392E-0A8C-4B25-8246-8FC3AB20B125}"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81396A7F-4C99-41C6-B2CE-663FE422CB7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A2B3BFE-C2FF-406A-9EAD-26C20B8636E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89C816B1-6381-42DB-BCCA-97CBA1C88C5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1F71053-338A-45D0-A386-31E603789D5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78B91D3-9863-4E74-BBAF-6097AF49237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43D68D0-2152-4E75-BA76-4BDC9F9BC671}"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44C21FF-747B-4ABB-A6DE-B2DF5C69F66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F8F9056-045B-4468-A5C3-485BDB29DA9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B99969-FA01-423D-B84E-4DA373B0749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F3181E2-7FC5-40A4-BD56-B7603415A36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F4AC00D4-D09D-4A9E-9B7A-6C5EE873AC0E}"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73BB08A-1096-48B3-8DBB-451B967FB8C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4.jpe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6147" name="矩形 136"/>
          <p:cNvSpPr/>
          <p:nvPr/>
        </p:nvSpPr>
        <p:spPr bwMode="auto">
          <a:xfrm>
            <a:off x="-49213" y="0"/>
            <a:ext cx="4251326" cy="6858000"/>
          </a:xfrm>
          <a:custGeom>
            <a:avLst/>
            <a:gdLst>
              <a:gd name="T0" fmla="*/ 0 w 6210097"/>
              <a:gd name="T1" fmla="*/ 0 h 6858000"/>
              <a:gd name="T2" fmla="*/ 1992400 w 6210097"/>
              <a:gd name="T3" fmla="*/ 2569029 h 6858000"/>
              <a:gd name="T4" fmla="*/ 1448616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6148" name="组合 1"/>
          <p:cNvGrpSpPr/>
          <p:nvPr/>
        </p:nvGrpSpPr>
        <p:grpSpPr bwMode="auto">
          <a:xfrm>
            <a:off x="466725" y="2574925"/>
            <a:ext cx="3219450" cy="1579563"/>
            <a:chOff x="0" y="0"/>
            <a:chExt cx="2020888" cy="992187"/>
          </a:xfrm>
        </p:grpSpPr>
        <p:sp>
          <p:nvSpPr>
            <p:cNvPr id="5131" name="Freeform 129"/>
            <p:cNvSpPr/>
            <p:nvPr/>
          </p:nvSpPr>
          <p:spPr bwMode="auto">
            <a:xfrm>
              <a:off x="0" y="0"/>
              <a:ext cx="2020888" cy="889000"/>
            </a:xfrm>
            <a:custGeom>
              <a:avLst/>
              <a:gdLst>
                <a:gd name="T0" fmla="*/ 2147483647 w 1273"/>
                <a:gd name="T1" fmla="*/ 2147483647 h 560"/>
                <a:gd name="T2" fmla="*/ 2147483647 w 1273"/>
                <a:gd name="T3" fmla="*/ 2147483647 h 560"/>
                <a:gd name="T4" fmla="*/ 0 w 1273"/>
                <a:gd name="T5" fmla="*/ 2147483647 h 560"/>
                <a:gd name="T6" fmla="*/ 2147483647 w 1273"/>
                <a:gd name="T7" fmla="*/ 0 h 560"/>
                <a:gd name="T8" fmla="*/ 2147483647 w 1273"/>
                <a:gd name="T9" fmla="*/ 2147483647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3" h="560">
                  <a:moveTo>
                    <a:pt x="1273" y="280"/>
                  </a:moveTo>
                  <a:lnTo>
                    <a:pt x="636" y="560"/>
                  </a:lnTo>
                  <a:lnTo>
                    <a:pt x="0" y="280"/>
                  </a:lnTo>
                  <a:lnTo>
                    <a:pt x="636" y="0"/>
                  </a:lnTo>
                  <a:lnTo>
                    <a:pt x="1273" y="28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 name="Freeform 130"/>
            <p:cNvSpPr/>
            <p:nvPr/>
          </p:nvSpPr>
          <p:spPr bwMode="auto">
            <a:xfrm>
              <a:off x="409575" y="479425"/>
              <a:ext cx="1201738" cy="512762"/>
            </a:xfrm>
            <a:custGeom>
              <a:avLst/>
              <a:gdLst>
                <a:gd name="T0" fmla="*/ 2147483647 w 584"/>
                <a:gd name="T1" fmla="*/ 2147483647 h 249"/>
                <a:gd name="T2" fmla="*/ 2147483647 w 584"/>
                <a:gd name="T3" fmla="*/ 0 h 249"/>
                <a:gd name="T4" fmla="*/ 0 w 584"/>
                <a:gd name="T5" fmla="*/ 2147483647 h 249"/>
                <a:gd name="T6" fmla="*/ 0 w 584"/>
                <a:gd name="T7" fmla="*/ 2147483647 h 249"/>
                <a:gd name="T8" fmla="*/ 2147483647 w 584"/>
                <a:gd name="T9" fmla="*/ 2147483647 h 249"/>
                <a:gd name="T10" fmla="*/ 2147483647 w 584"/>
                <a:gd name="T11" fmla="*/ 2147483647 h 249"/>
                <a:gd name="T12" fmla="*/ 2147483647 w 584"/>
                <a:gd name="T13" fmla="*/ 2147483647 h 249"/>
                <a:gd name="T14" fmla="*/ 2147483647 w 584"/>
                <a:gd name="T15" fmla="*/ 2147483647 h 249"/>
                <a:gd name="T16" fmla="*/ 2147483647 w 584"/>
                <a:gd name="T17" fmla="*/ 2147483647 h 249"/>
                <a:gd name="T18" fmla="*/ 2147483647 w 584"/>
                <a:gd name="T19" fmla="*/ 2147483647 h 249"/>
                <a:gd name="T20" fmla="*/ 2147483647 w 584"/>
                <a:gd name="T21" fmla="*/ 2147483647 h 249"/>
                <a:gd name="T22" fmla="*/ 2147483647 w 584"/>
                <a:gd name="T23" fmla="*/ 2147483647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4" h="249">
                  <a:moveTo>
                    <a:pt x="552" y="29"/>
                  </a:moveTo>
                  <a:cubicBezTo>
                    <a:pt x="508" y="18"/>
                    <a:pt x="418" y="0"/>
                    <a:pt x="290" y="0"/>
                  </a:cubicBezTo>
                  <a:cubicBezTo>
                    <a:pt x="102" y="0"/>
                    <a:pt x="0" y="38"/>
                    <a:pt x="0" y="38"/>
                  </a:cubicBezTo>
                  <a:cubicBezTo>
                    <a:pt x="0" y="249"/>
                    <a:pt x="0" y="249"/>
                    <a:pt x="0" y="249"/>
                  </a:cubicBezTo>
                  <a:cubicBezTo>
                    <a:pt x="0" y="249"/>
                    <a:pt x="141" y="211"/>
                    <a:pt x="292" y="211"/>
                  </a:cubicBezTo>
                  <a:cubicBezTo>
                    <a:pt x="292" y="211"/>
                    <a:pt x="292" y="211"/>
                    <a:pt x="292" y="211"/>
                  </a:cubicBezTo>
                  <a:cubicBezTo>
                    <a:pt x="389" y="211"/>
                    <a:pt x="482" y="227"/>
                    <a:pt x="537" y="238"/>
                  </a:cubicBezTo>
                  <a:cubicBezTo>
                    <a:pt x="566" y="244"/>
                    <a:pt x="584" y="249"/>
                    <a:pt x="584" y="249"/>
                  </a:cubicBezTo>
                  <a:cubicBezTo>
                    <a:pt x="584" y="249"/>
                    <a:pt x="584" y="249"/>
                    <a:pt x="584" y="249"/>
                  </a:cubicBezTo>
                  <a:cubicBezTo>
                    <a:pt x="584" y="38"/>
                    <a:pt x="584" y="38"/>
                    <a:pt x="584" y="38"/>
                  </a:cubicBezTo>
                  <a:cubicBezTo>
                    <a:pt x="584" y="38"/>
                    <a:pt x="584" y="38"/>
                    <a:pt x="584" y="38"/>
                  </a:cubicBezTo>
                  <a:cubicBezTo>
                    <a:pt x="584" y="38"/>
                    <a:pt x="573" y="34"/>
                    <a:pt x="552" y="2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 name="Freeform 131"/>
            <p:cNvSpPr/>
            <p:nvPr/>
          </p:nvSpPr>
          <p:spPr bwMode="auto">
            <a:xfrm>
              <a:off x="1722438" y="334963"/>
              <a:ext cx="119063" cy="617537"/>
            </a:xfrm>
            <a:custGeom>
              <a:avLst/>
              <a:gdLst>
                <a:gd name="T0" fmla="*/ 2147483647 w 58"/>
                <a:gd name="T1" fmla="*/ 2147483647 h 300"/>
                <a:gd name="T2" fmla="*/ 2147483647 w 58"/>
                <a:gd name="T3" fmla="*/ 2147483647 h 300"/>
                <a:gd name="T4" fmla="*/ 2147483647 w 58"/>
                <a:gd name="T5" fmla="*/ 2147483647 h 300"/>
                <a:gd name="T6" fmla="*/ 2147483647 w 58"/>
                <a:gd name="T7" fmla="*/ 2147483647 h 300"/>
                <a:gd name="T8" fmla="*/ 2147483647 w 58"/>
                <a:gd name="T9" fmla="*/ 2147483647 h 300"/>
                <a:gd name="T10" fmla="*/ 2147483647 w 58"/>
                <a:gd name="T11" fmla="*/ 2147483647 h 300"/>
                <a:gd name="T12" fmla="*/ 2147483647 w 58"/>
                <a:gd name="T13" fmla="*/ 2147483647 h 300"/>
                <a:gd name="T14" fmla="*/ 2147483647 w 58"/>
                <a:gd name="T15" fmla="*/ 0 h 300"/>
                <a:gd name="T16" fmla="*/ 2147483647 w 58"/>
                <a:gd name="T17" fmla="*/ 2147483647 h 300"/>
                <a:gd name="T18" fmla="*/ 2147483647 w 58"/>
                <a:gd name="T19" fmla="*/ 2147483647 h 300"/>
                <a:gd name="T20" fmla="*/ 2147483647 w 58"/>
                <a:gd name="T21" fmla="*/ 2147483647 h 300"/>
                <a:gd name="T22" fmla="*/ 2147483647 w 58"/>
                <a:gd name="T23" fmla="*/ 2147483647 h 300"/>
                <a:gd name="T24" fmla="*/ 2147483647 w 58"/>
                <a:gd name="T25" fmla="*/ 2147483647 h 300"/>
                <a:gd name="T26" fmla="*/ 2147483647 w 58"/>
                <a:gd name="T27" fmla="*/ 2147483647 h 300"/>
                <a:gd name="T28" fmla="*/ 2147483647 w 58"/>
                <a:gd name="T29" fmla="*/ 2147483647 h 300"/>
                <a:gd name="T30" fmla="*/ 2147483647 w 58"/>
                <a:gd name="T31" fmla="*/ 2147483647 h 300"/>
                <a:gd name="T32" fmla="*/ 2147483647 w 58"/>
                <a:gd name="T33" fmla="*/ 2147483647 h 300"/>
                <a:gd name="T34" fmla="*/ 2147483647 w 58"/>
                <a:gd name="T35" fmla="*/ 2147483647 h 300"/>
                <a:gd name="T36" fmla="*/ 2147483647 w 58"/>
                <a:gd name="T37" fmla="*/ 2147483647 h 3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300">
                  <a:moveTo>
                    <a:pt x="56" y="280"/>
                  </a:moveTo>
                  <a:cubicBezTo>
                    <a:pt x="50" y="273"/>
                    <a:pt x="48" y="259"/>
                    <a:pt x="44" y="219"/>
                  </a:cubicBezTo>
                  <a:cubicBezTo>
                    <a:pt x="44" y="213"/>
                    <a:pt x="41" y="208"/>
                    <a:pt x="37" y="205"/>
                  </a:cubicBezTo>
                  <a:cubicBezTo>
                    <a:pt x="37" y="193"/>
                    <a:pt x="37" y="193"/>
                    <a:pt x="37" y="193"/>
                  </a:cubicBezTo>
                  <a:cubicBezTo>
                    <a:pt x="41" y="190"/>
                    <a:pt x="44" y="185"/>
                    <a:pt x="44" y="179"/>
                  </a:cubicBezTo>
                  <a:cubicBezTo>
                    <a:pt x="44" y="171"/>
                    <a:pt x="40" y="165"/>
                    <a:pt x="34" y="163"/>
                  </a:cubicBezTo>
                  <a:cubicBezTo>
                    <a:pt x="34" y="7"/>
                    <a:pt x="34" y="7"/>
                    <a:pt x="34" y="7"/>
                  </a:cubicBezTo>
                  <a:cubicBezTo>
                    <a:pt x="34" y="3"/>
                    <a:pt x="32" y="0"/>
                    <a:pt x="29" y="0"/>
                  </a:cubicBezTo>
                  <a:cubicBezTo>
                    <a:pt x="26" y="0"/>
                    <a:pt x="24" y="3"/>
                    <a:pt x="24" y="7"/>
                  </a:cubicBezTo>
                  <a:cubicBezTo>
                    <a:pt x="24" y="162"/>
                    <a:pt x="24" y="162"/>
                    <a:pt x="24" y="162"/>
                  </a:cubicBezTo>
                  <a:cubicBezTo>
                    <a:pt x="18" y="165"/>
                    <a:pt x="14" y="171"/>
                    <a:pt x="14" y="179"/>
                  </a:cubicBezTo>
                  <a:cubicBezTo>
                    <a:pt x="14" y="185"/>
                    <a:pt x="17" y="190"/>
                    <a:pt x="21" y="193"/>
                  </a:cubicBezTo>
                  <a:cubicBezTo>
                    <a:pt x="21" y="205"/>
                    <a:pt x="21" y="205"/>
                    <a:pt x="21" y="205"/>
                  </a:cubicBezTo>
                  <a:cubicBezTo>
                    <a:pt x="17" y="208"/>
                    <a:pt x="14" y="213"/>
                    <a:pt x="14" y="219"/>
                  </a:cubicBezTo>
                  <a:cubicBezTo>
                    <a:pt x="10" y="259"/>
                    <a:pt x="8" y="273"/>
                    <a:pt x="2" y="280"/>
                  </a:cubicBezTo>
                  <a:cubicBezTo>
                    <a:pt x="0" y="289"/>
                    <a:pt x="12" y="299"/>
                    <a:pt x="29" y="300"/>
                  </a:cubicBezTo>
                  <a:cubicBezTo>
                    <a:pt x="29" y="300"/>
                    <a:pt x="29" y="300"/>
                    <a:pt x="29" y="300"/>
                  </a:cubicBezTo>
                  <a:cubicBezTo>
                    <a:pt x="29" y="300"/>
                    <a:pt x="29" y="300"/>
                    <a:pt x="29" y="300"/>
                  </a:cubicBezTo>
                  <a:cubicBezTo>
                    <a:pt x="46" y="299"/>
                    <a:pt x="58" y="289"/>
                    <a:pt x="56" y="280"/>
                  </a:cubicBezTo>
                  <a:close/>
                </a:path>
              </a:pathLst>
            </a:custGeom>
            <a:solidFill>
              <a:srgbClr val="FEC00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52" name="组合 139"/>
          <p:cNvGrpSpPr/>
          <p:nvPr/>
        </p:nvGrpSpPr>
        <p:grpSpPr bwMode="auto">
          <a:xfrm>
            <a:off x="10285413" y="719138"/>
            <a:ext cx="1044575" cy="1044575"/>
            <a:chOff x="0" y="0"/>
            <a:chExt cx="1045029" cy="1045029"/>
          </a:xfrm>
        </p:grpSpPr>
        <p:sp>
          <p:nvSpPr>
            <p:cNvPr id="5129"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5130"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6155" name="文本框 14"/>
          <p:cNvSpPr txBox="1">
            <a:spLocks noChangeArrowheads="1"/>
          </p:cNvSpPr>
          <p:nvPr/>
        </p:nvSpPr>
        <p:spPr bwMode="auto">
          <a:xfrm>
            <a:off x="4108450" y="3108325"/>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6000" b="1">
                <a:solidFill>
                  <a:srgbClr val="11AACC"/>
                </a:solidFill>
                <a:latin typeface="张海山锐谐体" pitchFamily="2" charset="-122"/>
                <a:ea typeface="张海山锐谐体" pitchFamily="2" charset="-122"/>
              </a:rPr>
              <a:t>动态毕业论文答辩模板</a:t>
            </a:r>
            <a:endParaRPr lang="zh-CN" sz="6000" b="1">
              <a:solidFill>
                <a:srgbClr val="11AACC"/>
              </a:solidFill>
              <a:latin typeface="张海山锐谐体" pitchFamily="2" charset="-122"/>
              <a:ea typeface="张海山锐谐体" pitchFamily="2" charset="-122"/>
            </a:endParaRPr>
          </a:p>
        </p:txBody>
      </p:sp>
      <p:sp>
        <p:nvSpPr>
          <p:cNvPr id="6156" name="文本框 18"/>
          <p:cNvSpPr txBox="1">
            <a:spLocks noChangeArrowheads="1"/>
          </p:cNvSpPr>
          <p:nvPr/>
        </p:nvSpPr>
        <p:spPr bwMode="auto">
          <a:xfrm>
            <a:off x="7959479" y="4391025"/>
            <a:ext cx="33009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3200" dirty="0">
                <a:solidFill>
                  <a:srgbClr val="7F7F7F"/>
                </a:solidFill>
                <a:latin typeface="微软雅黑" pitchFamily="34" charset="-122"/>
                <a:ea typeface="微软雅黑" pitchFamily="34" charset="-122"/>
              </a:rPr>
              <a:t> 指导老师</a:t>
            </a:r>
            <a:r>
              <a:rPr lang="zh-CN" altLang="en-US" sz="3200" dirty="0" smtClean="0">
                <a:solidFill>
                  <a:srgbClr val="7F7F7F"/>
                </a:solidFill>
                <a:latin typeface="微软雅黑" pitchFamily="34" charset="-122"/>
                <a:ea typeface="微软雅黑" pitchFamily="34" charset="-122"/>
              </a:rPr>
              <a:t>：青课</a:t>
            </a:r>
            <a:r>
              <a:rPr lang="en-US" altLang="zh-CN" sz="3200" dirty="0" smtClean="0">
                <a:solidFill>
                  <a:srgbClr val="7F7F7F"/>
                </a:solidFill>
                <a:latin typeface="微软雅黑" pitchFamily="34" charset="-122"/>
                <a:ea typeface="微软雅黑" pitchFamily="34" charset="-122"/>
              </a:rPr>
              <a:t> </a:t>
            </a:r>
            <a:endParaRPr lang="zh-CN" altLang="en-US" sz="3200" dirty="0">
              <a:solidFill>
                <a:srgbClr val="7F7F7F"/>
              </a:solidFill>
              <a:latin typeface="微软雅黑" pitchFamily="34" charset="-122"/>
              <a:ea typeface="微软雅黑" pitchFamily="34" charset="-122"/>
            </a:endParaRPr>
          </a:p>
        </p:txBody>
      </p:sp>
      <p:sp>
        <p:nvSpPr>
          <p:cNvPr id="6157" name="文本框 20"/>
          <p:cNvSpPr txBox="1">
            <a:spLocks noChangeArrowheads="1"/>
          </p:cNvSpPr>
          <p:nvPr/>
        </p:nvSpPr>
        <p:spPr bwMode="auto">
          <a:xfrm>
            <a:off x="4728916" y="4391025"/>
            <a:ext cx="24801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3200" dirty="0">
                <a:solidFill>
                  <a:srgbClr val="7F7F7F"/>
                </a:solidFill>
                <a:latin typeface="微软雅黑" pitchFamily="34" charset="-122"/>
                <a:ea typeface="微软雅黑" pitchFamily="34" charset="-122"/>
              </a:rPr>
              <a:t> 姓名</a:t>
            </a:r>
            <a:r>
              <a:rPr lang="zh-CN" altLang="en-US" sz="3200" dirty="0" smtClean="0">
                <a:solidFill>
                  <a:srgbClr val="7F7F7F"/>
                </a:solidFill>
                <a:latin typeface="微软雅黑" pitchFamily="34" charset="-122"/>
                <a:ea typeface="微软雅黑" pitchFamily="34" charset="-122"/>
              </a:rPr>
              <a:t>：青课</a:t>
            </a:r>
            <a:r>
              <a:rPr lang="en-US" altLang="zh-CN" sz="3200" dirty="0" smtClean="0">
                <a:solidFill>
                  <a:srgbClr val="7F7F7F"/>
                </a:solidFill>
                <a:latin typeface="微软雅黑" pitchFamily="34" charset="-122"/>
                <a:ea typeface="微软雅黑" pitchFamily="34" charset="-122"/>
              </a:rPr>
              <a:t> </a:t>
            </a:r>
            <a:endParaRPr lang="zh-CN" altLang="en-US" sz="3200" dirty="0">
              <a:solidFill>
                <a:srgbClr val="7F7F7F"/>
              </a:solidFill>
              <a:latin typeface="微软雅黑" pitchFamily="34" charset="-122"/>
              <a:ea typeface="微软雅黑" pitchFamily="34" charset="-122"/>
            </a:endParaRPr>
          </a:p>
        </p:txBody>
      </p:sp>
    </p:spTree>
  </p:cSld>
  <p:clrMapOvr>
    <a:masterClrMapping/>
  </p:clrMapOvr>
  <p:transition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1+#ppt_w/2"/>
                                          </p:val>
                                        </p:tav>
                                        <p:tav tm="100000">
                                          <p:val>
                                            <p:strVal val="#ppt_x"/>
                                          </p:val>
                                        </p:tav>
                                      </p:tavLst>
                                    </p:anim>
                                    <p:anim calcmode="lin" valueType="num">
                                      <p:cBhvr additive="base">
                                        <p:cTn id="8" dur="500" fill="hold"/>
                                        <p:tgtEl>
                                          <p:spTgt spid="614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152"/>
                                        </p:tgtEl>
                                        <p:attrNameLst>
                                          <p:attrName>style.visibility</p:attrName>
                                        </p:attrNameLst>
                                      </p:cBhvr>
                                      <p:to>
                                        <p:strVal val="visible"/>
                                      </p:to>
                                    </p:set>
                                    <p:animEffect transition="in" filter="fade">
                                      <p:cBhvr>
                                        <p:cTn id="12" dur="500"/>
                                        <p:tgtEl>
                                          <p:spTgt spid="615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147"/>
                                        </p:tgtEl>
                                        <p:attrNameLst>
                                          <p:attrName>style.visibility</p:attrName>
                                        </p:attrNameLst>
                                      </p:cBhvr>
                                      <p:to>
                                        <p:strVal val="visible"/>
                                      </p:to>
                                    </p:set>
                                    <p:anim calcmode="lin" valueType="num">
                                      <p:cBhvr additive="base">
                                        <p:cTn id="16" dur="500" fill="hold"/>
                                        <p:tgtEl>
                                          <p:spTgt spid="6147"/>
                                        </p:tgtEl>
                                        <p:attrNameLst>
                                          <p:attrName>ppt_x</p:attrName>
                                        </p:attrNameLst>
                                      </p:cBhvr>
                                      <p:tavLst>
                                        <p:tav tm="0">
                                          <p:val>
                                            <p:strVal val="0-#ppt_w/2"/>
                                          </p:val>
                                        </p:tav>
                                        <p:tav tm="100000">
                                          <p:val>
                                            <p:strVal val="#ppt_x"/>
                                          </p:val>
                                        </p:tav>
                                      </p:tavLst>
                                    </p:anim>
                                    <p:anim calcmode="lin" valueType="num">
                                      <p:cBhvr additive="base">
                                        <p:cTn id="17" dur="500" fill="hold"/>
                                        <p:tgtEl>
                                          <p:spTgt spid="614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p:cTn id="21" dur="500" fill="hold"/>
                                        <p:tgtEl>
                                          <p:spTgt spid="6148"/>
                                        </p:tgtEl>
                                        <p:attrNameLst>
                                          <p:attrName>ppt_w</p:attrName>
                                        </p:attrNameLst>
                                      </p:cBhvr>
                                      <p:tavLst>
                                        <p:tav tm="0">
                                          <p:val>
                                            <p:fltVal val="0"/>
                                          </p:val>
                                        </p:tav>
                                        <p:tav tm="100000">
                                          <p:val>
                                            <p:strVal val="#ppt_w"/>
                                          </p:val>
                                        </p:tav>
                                      </p:tavLst>
                                    </p:anim>
                                    <p:anim calcmode="lin" valueType="num">
                                      <p:cBhvr>
                                        <p:cTn id="22" dur="500" fill="hold"/>
                                        <p:tgtEl>
                                          <p:spTgt spid="6148"/>
                                        </p:tgtEl>
                                        <p:attrNameLst>
                                          <p:attrName>ppt_h</p:attrName>
                                        </p:attrNameLst>
                                      </p:cBhvr>
                                      <p:tavLst>
                                        <p:tav tm="0">
                                          <p:val>
                                            <p:fltVal val="0"/>
                                          </p:val>
                                        </p:tav>
                                        <p:tav tm="100000">
                                          <p:val>
                                            <p:strVal val="#ppt_h"/>
                                          </p:val>
                                        </p:tav>
                                      </p:tavLst>
                                    </p:anim>
                                    <p:animEffect transition="in" filter="fade">
                                      <p:cBhvr>
                                        <p:cTn id="23" dur="500"/>
                                        <p:tgtEl>
                                          <p:spTgt spid="6148"/>
                                        </p:tgtEl>
                                      </p:cBhvr>
                                    </p:animEffect>
                                  </p:childTnLst>
                                </p:cTn>
                              </p:par>
                            </p:childTnLst>
                          </p:cTn>
                        </p:par>
                        <p:par>
                          <p:cTn id="24" fill="hold">
                            <p:stCondLst>
                              <p:cond delay="2000"/>
                            </p:stCondLst>
                            <p:childTnLst>
                              <p:par>
                                <p:cTn id="25" presetID="2" presetClass="entr" presetSubtype="4" fill="hold" grpId="0" nodeType="afterEffect">
                                  <p:stCondLst>
                                    <p:cond delay="0"/>
                                  </p:stCondLst>
                                  <p:iterate type="lt">
                                    <p:tmPct val="8000"/>
                                  </p:iterate>
                                  <p:childTnLst>
                                    <p:set>
                                      <p:cBhvr>
                                        <p:cTn id="26" dur="1" fill="hold">
                                          <p:stCondLst>
                                            <p:cond delay="0"/>
                                          </p:stCondLst>
                                        </p:cTn>
                                        <p:tgtEl>
                                          <p:spTgt spid="6155"/>
                                        </p:tgtEl>
                                        <p:attrNameLst>
                                          <p:attrName>style.visibility</p:attrName>
                                        </p:attrNameLst>
                                      </p:cBhvr>
                                      <p:to>
                                        <p:strVal val="visible"/>
                                      </p:to>
                                    </p:set>
                                    <p:anim calcmode="lin" valueType="num">
                                      <p:cBhvr additive="base">
                                        <p:cTn id="27" dur="500" fill="hold"/>
                                        <p:tgtEl>
                                          <p:spTgt spid="6155"/>
                                        </p:tgtEl>
                                        <p:attrNameLst>
                                          <p:attrName>ppt_x</p:attrName>
                                        </p:attrNameLst>
                                      </p:cBhvr>
                                      <p:tavLst>
                                        <p:tav tm="0">
                                          <p:val>
                                            <p:strVal val="#ppt_x"/>
                                          </p:val>
                                        </p:tav>
                                        <p:tav tm="100000">
                                          <p:val>
                                            <p:strVal val="#ppt_x"/>
                                          </p:val>
                                        </p:tav>
                                      </p:tavLst>
                                    </p:anim>
                                    <p:anim calcmode="lin" valueType="num">
                                      <p:cBhvr additive="base">
                                        <p:cTn id="28" dur="500" fill="hold"/>
                                        <p:tgtEl>
                                          <p:spTgt spid="6155"/>
                                        </p:tgtEl>
                                        <p:attrNameLst>
                                          <p:attrName>ppt_y</p:attrName>
                                        </p:attrNameLst>
                                      </p:cBhvr>
                                      <p:tavLst>
                                        <p:tav tm="0">
                                          <p:val>
                                            <p:strVal val="1+#ppt_h/2"/>
                                          </p:val>
                                        </p:tav>
                                        <p:tav tm="100000">
                                          <p:val>
                                            <p:strVal val="#ppt_y"/>
                                          </p:val>
                                        </p:tav>
                                      </p:tavLst>
                                    </p:anim>
                                  </p:childTnLst>
                                </p:cTn>
                              </p:par>
                            </p:childTnLst>
                          </p:cTn>
                        </p:par>
                        <p:par>
                          <p:cTn id="29" fill="hold">
                            <p:stCondLst>
                              <p:cond delay="2860"/>
                            </p:stCondLst>
                            <p:childTnLst>
                              <p:par>
                                <p:cTn id="30" presetID="2" presetClass="entr" presetSubtype="4" fill="hold" grpId="0" nodeType="afterEffect">
                                  <p:stCondLst>
                                    <p:cond delay="0"/>
                                  </p:stCondLst>
                                  <p:iterate type="lt">
                                    <p:tmPct val="8000"/>
                                  </p:iterate>
                                  <p:childTnLst>
                                    <p:set>
                                      <p:cBhvr>
                                        <p:cTn id="31" dur="1" fill="hold">
                                          <p:stCondLst>
                                            <p:cond delay="0"/>
                                          </p:stCondLst>
                                        </p:cTn>
                                        <p:tgtEl>
                                          <p:spTgt spid="6157"/>
                                        </p:tgtEl>
                                        <p:attrNameLst>
                                          <p:attrName>style.visibility</p:attrName>
                                        </p:attrNameLst>
                                      </p:cBhvr>
                                      <p:to>
                                        <p:strVal val="visible"/>
                                      </p:to>
                                    </p:set>
                                    <p:anim calcmode="lin" valueType="num">
                                      <p:cBhvr additive="base">
                                        <p:cTn id="32" dur="500" fill="hold"/>
                                        <p:tgtEl>
                                          <p:spTgt spid="6157"/>
                                        </p:tgtEl>
                                        <p:attrNameLst>
                                          <p:attrName>ppt_x</p:attrName>
                                        </p:attrNameLst>
                                      </p:cBhvr>
                                      <p:tavLst>
                                        <p:tav tm="0">
                                          <p:val>
                                            <p:strVal val="#ppt_x"/>
                                          </p:val>
                                        </p:tav>
                                        <p:tav tm="100000">
                                          <p:val>
                                            <p:strVal val="#ppt_x"/>
                                          </p:val>
                                        </p:tav>
                                      </p:tavLst>
                                    </p:anim>
                                    <p:anim calcmode="lin" valueType="num">
                                      <p:cBhvr additive="base">
                                        <p:cTn id="33" dur="500" fill="hold"/>
                                        <p:tgtEl>
                                          <p:spTgt spid="6157"/>
                                        </p:tgtEl>
                                        <p:attrNameLst>
                                          <p:attrName>ppt_y</p:attrName>
                                        </p:attrNameLst>
                                      </p:cBhvr>
                                      <p:tavLst>
                                        <p:tav tm="0">
                                          <p:val>
                                            <p:strVal val="1+#ppt_h/2"/>
                                          </p:val>
                                        </p:tav>
                                        <p:tav tm="100000">
                                          <p:val>
                                            <p:strVal val="#ppt_y"/>
                                          </p:val>
                                        </p:tav>
                                      </p:tavLst>
                                    </p:anim>
                                  </p:childTnLst>
                                </p:cTn>
                              </p:par>
                            </p:childTnLst>
                          </p:cTn>
                        </p:par>
                        <p:par>
                          <p:cTn id="34" fill="hold">
                            <p:stCondLst>
                              <p:cond delay="3600"/>
                            </p:stCondLst>
                            <p:childTnLst>
                              <p:par>
                                <p:cTn id="35" presetID="2" presetClass="entr" presetSubtype="4" fill="hold" grpId="0" nodeType="afterEffect">
                                  <p:stCondLst>
                                    <p:cond delay="0"/>
                                  </p:stCondLst>
                                  <p:iterate type="lt">
                                    <p:tmPct val="8000"/>
                                  </p:iterate>
                                  <p:childTnLst>
                                    <p:set>
                                      <p:cBhvr>
                                        <p:cTn id="36" dur="1" fill="hold">
                                          <p:stCondLst>
                                            <p:cond delay="0"/>
                                          </p:stCondLst>
                                        </p:cTn>
                                        <p:tgtEl>
                                          <p:spTgt spid="6156"/>
                                        </p:tgtEl>
                                        <p:attrNameLst>
                                          <p:attrName>style.visibility</p:attrName>
                                        </p:attrNameLst>
                                      </p:cBhvr>
                                      <p:to>
                                        <p:strVal val="visible"/>
                                      </p:to>
                                    </p:set>
                                    <p:anim calcmode="lin" valueType="num">
                                      <p:cBhvr additive="base">
                                        <p:cTn id="37" dur="500" fill="hold"/>
                                        <p:tgtEl>
                                          <p:spTgt spid="6156"/>
                                        </p:tgtEl>
                                        <p:attrNameLst>
                                          <p:attrName>ppt_x</p:attrName>
                                        </p:attrNameLst>
                                      </p:cBhvr>
                                      <p:tavLst>
                                        <p:tav tm="0">
                                          <p:val>
                                            <p:strVal val="#ppt_x"/>
                                          </p:val>
                                        </p:tav>
                                        <p:tav tm="100000">
                                          <p:val>
                                            <p:strVal val="#ppt_x"/>
                                          </p:val>
                                        </p:tav>
                                      </p:tavLst>
                                    </p:anim>
                                    <p:anim calcmode="lin" valueType="num">
                                      <p:cBhvr additive="base">
                                        <p:cTn id="38"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5" grpId="0" autoUpdateAnimBg="0"/>
      <p:bldP spid="6156" grpId="0" autoUpdateAnimBg="0"/>
      <p:bldP spid="61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339"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434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16389" name="组合 4"/>
          <p:cNvGrpSpPr/>
          <p:nvPr/>
        </p:nvGrpSpPr>
        <p:grpSpPr bwMode="auto">
          <a:xfrm>
            <a:off x="6616700" y="2184400"/>
            <a:ext cx="1655763" cy="1655763"/>
            <a:chOff x="0" y="0"/>
            <a:chExt cx="1655775" cy="1655775"/>
          </a:xfrm>
        </p:grpSpPr>
        <p:sp>
          <p:nvSpPr>
            <p:cNvPr id="14355" name="椭圆 5"/>
            <p:cNvSpPr>
              <a:spLocks noChangeArrowheads="1"/>
            </p:cNvSpPr>
            <p:nvPr/>
          </p:nvSpPr>
          <p:spPr bwMode="auto">
            <a:xfrm>
              <a:off x="0" y="0"/>
              <a:ext cx="1655775" cy="1655775"/>
            </a:xfrm>
            <a:prstGeom prst="ellipse">
              <a:avLst/>
            </a:pr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4356" name="AutoShape 59"/>
            <p:cNvSpPr/>
            <p:nvPr/>
          </p:nvSpPr>
          <p:spPr bwMode="auto">
            <a:xfrm>
              <a:off x="474666" y="517529"/>
              <a:ext cx="620716" cy="620717"/>
            </a:xfrm>
            <a:custGeom>
              <a:avLst/>
              <a:gdLst>
                <a:gd name="T0" fmla="*/ 406065446 w 21543"/>
                <a:gd name="T1" fmla="*/ 474292015 h 21600"/>
                <a:gd name="T2" fmla="*/ 268524974 w 21543"/>
                <a:gd name="T3" fmla="*/ 419567277 h 21600"/>
                <a:gd name="T4" fmla="*/ 258478958 w 21543"/>
                <a:gd name="T5" fmla="*/ 417668745 h 21600"/>
                <a:gd name="T6" fmla="*/ 470265944 w 21543"/>
                <a:gd name="T7" fmla="*/ 91056224 h 21600"/>
                <a:gd name="T8" fmla="*/ 406065446 w 21543"/>
                <a:gd name="T9" fmla="*/ 474292015 h 21600"/>
                <a:gd name="T10" fmla="*/ 164067285 w 21543"/>
                <a:gd name="T11" fmla="*/ 385489453 h 21600"/>
                <a:gd name="T12" fmla="*/ 163947741 w 21543"/>
                <a:gd name="T13" fmla="*/ 385347407 h 21600"/>
                <a:gd name="T14" fmla="*/ 468974176 w 21543"/>
                <a:gd name="T15" fmla="*/ 60562381 h 21600"/>
                <a:gd name="T16" fmla="*/ 208941137 w 21543"/>
                <a:gd name="T17" fmla="*/ 463612665 h 21600"/>
                <a:gd name="T18" fmla="*/ 164067285 w 21543"/>
                <a:gd name="T19" fmla="*/ 385489453 h 21600"/>
                <a:gd name="T20" fmla="*/ 50495015 w 21543"/>
                <a:gd name="T21" fmla="*/ 332806098 h 21600"/>
                <a:gd name="T22" fmla="*/ 423670292 w 21543"/>
                <a:gd name="T23" fmla="*/ 85313528 h 21600"/>
                <a:gd name="T24" fmla="*/ 152345944 w 21543"/>
                <a:gd name="T25" fmla="*/ 374241084 h 21600"/>
                <a:gd name="T26" fmla="*/ 148064695 w 21543"/>
                <a:gd name="T27" fmla="*/ 371630711 h 21600"/>
                <a:gd name="T28" fmla="*/ 50495015 w 21543"/>
                <a:gd name="T29" fmla="*/ 332806098 h 21600"/>
                <a:gd name="T30" fmla="*/ 507916376 w 21543"/>
                <a:gd name="T31" fmla="*/ 2563303 h 21600"/>
                <a:gd name="T32" fmla="*/ 499161263 w 21543"/>
                <a:gd name="T33" fmla="*/ 0 h 21600"/>
                <a:gd name="T34" fmla="*/ 490239295 w 21543"/>
                <a:gd name="T35" fmla="*/ 2681411 h 21600"/>
                <a:gd name="T36" fmla="*/ 7152021 w 21543"/>
                <a:gd name="T37" fmla="*/ 323052479 h 21600"/>
                <a:gd name="T38" fmla="*/ 71398 w 21543"/>
                <a:gd name="T39" fmla="*/ 338026874 h 21600"/>
                <a:gd name="T40" fmla="*/ 10094191 w 21543"/>
                <a:gd name="T41" fmla="*/ 351245617 h 21600"/>
                <a:gd name="T42" fmla="*/ 136081012 w 21543"/>
                <a:gd name="T43" fmla="*/ 401389579 h 21600"/>
                <a:gd name="T44" fmla="*/ 195330304 w 21543"/>
                <a:gd name="T45" fmla="*/ 504501765 h 21600"/>
                <a:gd name="T46" fmla="*/ 209132080 w 21543"/>
                <a:gd name="T47" fmla="*/ 512569937 h 21600"/>
                <a:gd name="T48" fmla="*/ 209323858 w 21543"/>
                <a:gd name="T49" fmla="*/ 512569937 h 21600"/>
                <a:gd name="T50" fmla="*/ 223125634 w 21543"/>
                <a:gd name="T51" fmla="*/ 504786692 h 21600"/>
                <a:gd name="T52" fmla="*/ 256565379 w 21543"/>
                <a:gd name="T53" fmla="*/ 449326145 h 21600"/>
                <a:gd name="T54" fmla="*/ 412691142 w 21543"/>
                <a:gd name="T55" fmla="*/ 511431151 h 21600"/>
                <a:gd name="T56" fmla="*/ 418646881 w 21543"/>
                <a:gd name="T57" fmla="*/ 512569937 h 21600"/>
                <a:gd name="T58" fmla="*/ 426540228 w 21543"/>
                <a:gd name="T59" fmla="*/ 510505421 h 21600"/>
                <a:gd name="T60" fmla="*/ 434553985 w 21543"/>
                <a:gd name="T61" fmla="*/ 499186043 h 21600"/>
                <a:gd name="T62" fmla="*/ 515068397 w 21543"/>
                <a:gd name="T63" fmla="*/ 18628608 h 21600"/>
                <a:gd name="T64" fmla="*/ 507916376 w 21543"/>
                <a:gd name="T65" fmla="*/ 2563303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16392" name="组合 7"/>
          <p:cNvGrpSpPr/>
          <p:nvPr/>
        </p:nvGrpSpPr>
        <p:grpSpPr bwMode="auto">
          <a:xfrm>
            <a:off x="9312275" y="2184400"/>
            <a:ext cx="1657350" cy="1655763"/>
            <a:chOff x="0" y="0"/>
            <a:chExt cx="1655775" cy="1655775"/>
          </a:xfrm>
        </p:grpSpPr>
        <p:sp>
          <p:nvSpPr>
            <p:cNvPr id="14353" name="椭圆 8"/>
            <p:cNvSpPr>
              <a:spLocks noChangeArrowheads="1"/>
            </p:cNvSpPr>
            <p:nvPr/>
          </p:nvSpPr>
          <p:spPr bwMode="auto">
            <a:xfrm>
              <a:off x="0" y="0"/>
              <a:ext cx="1655775" cy="1655775"/>
            </a:xfrm>
            <a:prstGeom prst="ellipse">
              <a:avLst/>
            </a:pr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4354" name="AutoShape 81"/>
            <p:cNvSpPr/>
            <p:nvPr/>
          </p:nvSpPr>
          <p:spPr bwMode="auto">
            <a:xfrm>
              <a:off x="518620" y="517529"/>
              <a:ext cx="618537" cy="620717"/>
            </a:xfrm>
            <a:custGeom>
              <a:avLst/>
              <a:gdLst>
                <a:gd name="T0" fmla="*/ 443786839 w 21600"/>
                <a:gd name="T1" fmla="*/ 256297354 h 21600"/>
                <a:gd name="T2" fmla="*/ 404172551 w 21600"/>
                <a:gd name="T3" fmla="*/ 264294488 h 21600"/>
                <a:gd name="T4" fmla="*/ 442824154 w 21600"/>
                <a:gd name="T5" fmla="*/ 272315588 h 21600"/>
                <a:gd name="T6" fmla="*/ 433900699 w 21600"/>
                <a:gd name="T7" fmla="*/ 336390135 h 21600"/>
                <a:gd name="T8" fmla="*/ 388322425 w 21600"/>
                <a:gd name="T9" fmla="*/ 344387269 h 21600"/>
                <a:gd name="T10" fmla="*/ 427443888 w 21600"/>
                <a:gd name="T11" fmla="*/ 352408341 h 21600"/>
                <a:gd name="T12" fmla="*/ 406168478 w 21600"/>
                <a:gd name="T13" fmla="*/ 416458950 h 21600"/>
                <a:gd name="T14" fmla="*/ 372401741 w 21600"/>
                <a:gd name="T15" fmla="*/ 424480022 h 21600"/>
                <a:gd name="T16" fmla="*/ 405182828 w 21600"/>
                <a:gd name="T17" fmla="*/ 432501122 h 21600"/>
                <a:gd name="T18" fmla="*/ 417087861 w 21600"/>
                <a:gd name="T19" fmla="*/ 466555007 h 21600"/>
                <a:gd name="T20" fmla="*/ 301602965 w 21600"/>
                <a:gd name="T21" fmla="*/ 480532663 h 21600"/>
                <a:gd name="T22" fmla="*/ 140329007 w 21600"/>
                <a:gd name="T23" fmla="*/ 452601318 h 21600"/>
                <a:gd name="T24" fmla="*/ 126779839 w 21600"/>
                <a:gd name="T25" fmla="*/ 217258881 h 21600"/>
                <a:gd name="T26" fmla="*/ 142629993 w 21600"/>
                <a:gd name="T27" fmla="*/ 199366053 h 21600"/>
                <a:gd name="T28" fmla="*/ 253606413 w 21600"/>
                <a:gd name="T29" fmla="*/ 32037273 h 21600"/>
                <a:gd name="T30" fmla="*/ 285282924 w 21600"/>
                <a:gd name="T31" fmla="*/ 192222807 h 21600"/>
                <a:gd name="T32" fmla="*/ 475487948 w 21600"/>
                <a:gd name="T33" fmla="*/ 222741422 h 21600"/>
                <a:gd name="T34" fmla="*/ 110928884 w 21600"/>
                <a:gd name="T35" fmla="*/ 464538396 h 21600"/>
                <a:gd name="T36" fmla="*/ 47527467 w 21600"/>
                <a:gd name="T37" fmla="*/ 480532663 h 21600"/>
                <a:gd name="T38" fmla="*/ 31677342 w 21600"/>
                <a:gd name="T39" fmla="*/ 208217908 h 21600"/>
                <a:gd name="T40" fmla="*/ 95078730 w 21600"/>
                <a:gd name="T41" fmla="*/ 192222807 h 21600"/>
                <a:gd name="T42" fmla="*/ 110928884 w 21600"/>
                <a:gd name="T43" fmla="*/ 464538396 h 21600"/>
                <a:gd name="T44" fmla="*/ 327715621 w 21600"/>
                <a:gd name="T45" fmla="*/ 160731391 h 21600"/>
                <a:gd name="T46" fmla="*/ 253606413 w 21600"/>
                <a:gd name="T47" fmla="*/ 0 h 21600"/>
                <a:gd name="T48" fmla="*/ 142629993 w 21600"/>
                <a:gd name="T49" fmla="*/ 163887651 h 21600"/>
                <a:gd name="T50" fmla="*/ 126779839 w 21600"/>
                <a:gd name="T51" fmla="*/ 172976500 h 21600"/>
                <a:gd name="T52" fmla="*/ 47527467 w 21600"/>
                <a:gd name="T53" fmla="*/ 160185534 h 21600"/>
                <a:gd name="T54" fmla="*/ 0 w 21600"/>
                <a:gd name="T55" fmla="*/ 464538396 h 21600"/>
                <a:gd name="T56" fmla="*/ 95078730 w 21600"/>
                <a:gd name="T57" fmla="*/ 512569937 h 21600"/>
                <a:gd name="T58" fmla="*/ 138121517 w 21600"/>
                <a:gd name="T59" fmla="*/ 485113411 h 21600"/>
                <a:gd name="T60" fmla="*/ 142629993 w 21600"/>
                <a:gd name="T61" fmla="*/ 486300101 h 21600"/>
                <a:gd name="T62" fmla="*/ 301602965 w 21600"/>
                <a:gd name="T63" fmla="*/ 512569937 h 21600"/>
                <a:gd name="T64" fmla="*/ 445031644 w 21600"/>
                <a:gd name="T65" fmla="*/ 481696220 h 21600"/>
                <a:gd name="T66" fmla="*/ 452169905 w 21600"/>
                <a:gd name="T67" fmla="*/ 436274248 h 21600"/>
                <a:gd name="T68" fmla="*/ 478258793 w 21600"/>
                <a:gd name="T69" fmla="*/ 351292688 h 21600"/>
                <a:gd name="T70" fmla="*/ 493287295 w 21600"/>
                <a:gd name="T71" fmla="*/ 268969407 h 21600"/>
                <a:gd name="T72" fmla="*/ 507000461 w 21600"/>
                <a:gd name="T73" fmla="*/ 230762494 h 21600"/>
                <a:gd name="T74" fmla="*/ 462267607 w 21600"/>
                <a:gd name="T75" fmla="*/ 167755724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16395" name="组合 10"/>
          <p:cNvGrpSpPr/>
          <p:nvPr/>
        </p:nvGrpSpPr>
        <p:grpSpPr bwMode="auto">
          <a:xfrm>
            <a:off x="1222375" y="2184400"/>
            <a:ext cx="1657350" cy="1655763"/>
            <a:chOff x="0" y="0"/>
            <a:chExt cx="1655775" cy="1655775"/>
          </a:xfrm>
        </p:grpSpPr>
        <p:sp>
          <p:nvSpPr>
            <p:cNvPr id="14351" name="椭圆 11"/>
            <p:cNvSpPr>
              <a:spLocks noChangeArrowheads="1"/>
            </p:cNvSpPr>
            <p:nvPr/>
          </p:nvSpPr>
          <p:spPr bwMode="auto">
            <a:xfrm>
              <a:off x="0" y="0"/>
              <a:ext cx="1655775" cy="1655775"/>
            </a:xfrm>
            <a:prstGeom prst="ellipse">
              <a:avLst/>
            </a:pr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4352" name="AutoShape 104"/>
            <p:cNvSpPr/>
            <p:nvPr/>
          </p:nvSpPr>
          <p:spPr bwMode="auto">
            <a:xfrm>
              <a:off x="518620" y="557217"/>
              <a:ext cx="618537" cy="541341"/>
            </a:xfrm>
            <a:custGeom>
              <a:avLst/>
              <a:gdLst>
                <a:gd name="T0" fmla="*/ 253606413 w 21600"/>
                <a:gd name="T1" fmla="*/ 267152560 h 21600"/>
                <a:gd name="T2" fmla="*/ 209272115 w 21600"/>
                <a:gd name="T3" fmla="*/ 264633846 h 21600"/>
                <a:gd name="T4" fmla="*/ 204669340 w 21600"/>
                <a:gd name="T5" fmla="*/ 264366258 h 21600"/>
                <a:gd name="T6" fmla="*/ 180177824 w 21600"/>
                <a:gd name="T7" fmla="*/ 273260290 h 21600"/>
                <a:gd name="T8" fmla="*/ 131288315 w 21600"/>
                <a:gd name="T9" fmla="*/ 304097881 h 21600"/>
                <a:gd name="T10" fmla="*/ 142629993 w 21600"/>
                <a:gd name="T11" fmla="*/ 268490425 h 21600"/>
                <a:gd name="T12" fmla="*/ 142771025 w 21600"/>
                <a:gd name="T13" fmla="*/ 266254987 h 21600"/>
                <a:gd name="T14" fmla="*/ 125488300 w 21600"/>
                <a:gd name="T15" fmla="*/ 244626083 h 21600"/>
                <a:gd name="T16" fmla="*/ 31677342 w 21600"/>
                <a:gd name="T17" fmla="*/ 145721053 h 21600"/>
                <a:gd name="T18" fmla="*/ 253606413 w 21600"/>
                <a:gd name="T19" fmla="*/ 24273856 h 21600"/>
                <a:gd name="T20" fmla="*/ 475487948 w 21600"/>
                <a:gd name="T21" fmla="*/ 145721053 h 21600"/>
                <a:gd name="T22" fmla="*/ 253606413 w 21600"/>
                <a:gd name="T23" fmla="*/ 267152560 h 21600"/>
                <a:gd name="T24" fmla="*/ 253606413 w 21600"/>
                <a:gd name="T25" fmla="*/ 0 h 21600"/>
                <a:gd name="T26" fmla="*/ 0 w 21600"/>
                <a:gd name="T27" fmla="*/ 145721053 h 21600"/>
                <a:gd name="T28" fmla="*/ 111069916 w 21600"/>
                <a:gd name="T29" fmla="*/ 266254987 h 21600"/>
                <a:gd name="T30" fmla="*/ 110928884 w 21600"/>
                <a:gd name="T31" fmla="*/ 267152560 h 21600"/>
                <a:gd name="T32" fmla="*/ 80379084 w 21600"/>
                <a:gd name="T33" fmla="*/ 324672172 h 21600"/>
                <a:gd name="T34" fmla="*/ 80425818 w 21600"/>
                <a:gd name="T35" fmla="*/ 324672172 h 21600"/>
                <a:gd name="T36" fmla="*/ 79228576 w 21600"/>
                <a:gd name="T37" fmla="*/ 329001722 h 21600"/>
                <a:gd name="T38" fmla="*/ 93599424 w 21600"/>
                <a:gd name="T39" fmla="*/ 340020618 h 21600"/>
                <a:gd name="T40" fmla="*/ 97638013 w 21600"/>
                <a:gd name="T41" fmla="*/ 339862977 h 21600"/>
                <a:gd name="T42" fmla="*/ 204669340 w 21600"/>
                <a:gd name="T43" fmla="*/ 288670915 h 21600"/>
                <a:gd name="T44" fmla="*/ 253606413 w 21600"/>
                <a:gd name="T45" fmla="*/ 291441504 h 21600"/>
                <a:gd name="T46" fmla="*/ 507212023 w 21600"/>
                <a:gd name="T47" fmla="*/ 145721053 h 21600"/>
                <a:gd name="T48" fmla="*/ 253606413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16398" name="组合 13"/>
          <p:cNvGrpSpPr/>
          <p:nvPr/>
        </p:nvGrpSpPr>
        <p:grpSpPr bwMode="auto">
          <a:xfrm>
            <a:off x="3919538" y="2184400"/>
            <a:ext cx="1655762" cy="1655763"/>
            <a:chOff x="0" y="0"/>
            <a:chExt cx="1655775" cy="1655775"/>
          </a:xfrm>
        </p:grpSpPr>
        <p:sp>
          <p:nvSpPr>
            <p:cNvPr id="14349" name="椭圆 14"/>
            <p:cNvSpPr>
              <a:spLocks noChangeArrowheads="1"/>
            </p:cNvSpPr>
            <p:nvPr/>
          </p:nvSpPr>
          <p:spPr bwMode="auto">
            <a:xfrm>
              <a:off x="0" y="0"/>
              <a:ext cx="1655775" cy="1655775"/>
            </a:xfrm>
            <a:prstGeom prst="ellipse">
              <a:avLst/>
            </a:pr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4350" name="Freeform 21"/>
            <p:cNvSpPr>
              <a:spLocks noEditPoints="1"/>
            </p:cNvSpPr>
            <p:nvPr/>
          </p:nvSpPr>
          <p:spPr bwMode="auto">
            <a:xfrm>
              <a:off x="500125" y="499090"/>
              <a:ext cx="655523" cy="657593"/>
            </a:xfrm>
            <a:custGeom>
              <a:avLst/>
              <a:gdLst>
                <a:gd name="T0" fmla="*/ 2147483647 w 403"/>
                <a:gd name="T1" fmla="*/ 2147483647 h 404"/>
                <a:gd name="T2" fmla="*/ 2147483647 w 403"/>
                <a:gd name="T3" fmla="*/ 2147483647 h 404"/>
                <a:gd name="T4" fmla="*/ 2147483647 w 403"/>
                <a:gd name="T5" fmla="*/ 2147483647 h 404"/>
                <a:gd name="T6" fmla="*/ 2147483647 w 403"/>
                <a:gd name="T7" fmla="*/ 2147483647 h 404"/>
                <a:gd name="T8" fmla="*/ 2147483647 w 403"/>
                <a:gd name="T9" fmla="*/ 2147483647 h 404"/>
                <a:gd name="T10" fmla="*/ 2147483647 w 403"/>
                <a:gd name="T11" fmla="*/ 2147483647 h 404"/>
                <a:gd name="T12" fmla="*/ 2147483647 w 403"/>
                <a:gd name="T13" fmla="*/ 2147483647 h 404"/>
                <a:gd name="T14" fmla="*/ 2147483647 w 403"/>
                <a:gd name="T15" fmla="*/ 2147483647 h 404"/>
                <a:gd name="T16" fmla="*/ 2147483647 w 403"/>
                <a:gd name="T17" fmla="*/ 2147483647 h 404"/>
                <a:gd name="T18" fmla="*/ 2147483647 w 403"/>
                <a:gd name="T19" fmla="*/ 2147483647 h 404"/>
                <a:gd name="T20" fmla="*/ 2147483647 w 403"/>
                <a:gd name="T21" fmla="*/ 2147483647 h 404"/>
                <a:gd name="T22" fmla="*/ 2147483647 w 403"/>
                <a:gd name="T23" fmla="*/ 2147483647 h 404"/>
                <a:gd name="T24" fmla="*/ 2147483647 w 403"/>
                <a:gd name="T25" fmla="*/ 2147483647 h 404"/>
                <a:gd name="T26" fmla="*/ 2147483647 w 403"/>
                <a:gd name="T27" fmla="*/ 2147483647 h 404"/>
                <a:gd name="T28" fmla="*/ 2147483647 w 403"/>
                <a:gd name="T29" fmla="*/ 2147483647 h 404"/>
                <a:gd name="T30" fmla="*/ 2147483647 w 403"/>
                <a:gd name="T31" fmla="*/ 2147483647 h 404"/>
                <a:gd name="T32" fmla="*/ 2147483647 w 403"/>
                <a:gd name="T33" fmla="*/ 2147483647 h 404"/>
                <a:gd name="T34" fmla="*/ 2147483647 w 403"/>
                <a:gd name="T35" fmla="*/ 2147483647 h 404"/>
                <a:gd name="T36" fmla="*/ 2147483647 w 403"/>
                <a:gd name="T37" fmla="*/ 2147483647 h 404"/>
                <a:gd name="T38" fmla="*/ 2147483647 w 403"/>
                <a:gd name="T39" fmla="*/ 2147483647 h 404"/>
                <a:gd name="T40" fmla="*/ 2147483647 w 403"/>
                <a:gd name="T41" fmla="*/ 2147483647 h 404"/>
                <a:gd name="T42" fmla="*/ 2147483647 w 403"/>
                <a:gd name="T43" fmla="*/ 2147483647 h 404"/>
                <a:gd name="T44" fmla="*/ 2147483647 w 403"/>
                <a:gd name="T45" fmla="*/ 2147483647 h 404"/>
                <a:gd name="T46" fmla="*/ 2147483647 w 403"/>
                <a:gd name="T47" fmla="*/ 2147483647 h 404"/>
                <a:gd name="T48" fmla="*/ 2147483647 w 403"/>
                <a:gd name="T49" fmla="*/ 2147483647 h 404"/>
                <a:gd name="T50" fmla="*/ 2147483647 w 403"/>
                <a:gd name="T51" fmla="*/ 2147483647 h 404"/>
                <a:gd name="T52" fmla="*/ 2147483647 w 403"/>
                <a:gd name="T53" fmla="*/ 2147483647 h 404"/>
                <a:gd name="T54" fmla="*/ 2147483647 w 403"/>
                <a:gd name="T55" fmla="*/ 2147483647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16401" name="文本框 56"/>
          <p:cNvSpPr txBox="1">
            <a:spLocks noChangeArrowheads="1"/>
          </p:cNvSpPr>
          <p:nvPr/>
        </p:nvSpPr>
        <p:spPr bwMode="auto">
          <a:xfrm>
            <a:off x="9350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2000" b="1">
                <a:solidFill>
                  <a:srgbClr val="11AACC"/>
                </a:solidFill>
                <a:latin typeface="微软雅黑" pitchFamily="34" charset="-122"/>
                <a:ea typeface="微软雅黑" pitchFamily="34" charset="-122"/>
              </a:rPr>
              <a:t>输入标题</a:t>
            </a:r>
            <a:endParaRPr lang="en-US" sz="2000" b="1">
              <a:solidFill>
                <a:srgbClr val="11AACC"/>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sp>
        <p:nvSpPr>
          <p:cNvPr id="16402" name="文本框 56"/>
          <p:cNvSpPr txBox="1">
            <a:spLocks noChangeArrowheads="1"/>
          </p:cNvSpPr>
          <p:nvPr/>
        </p:nvSpPr>
        <p:spPr bwMode="auto">
          <a:xfrm>
            <a:off x="3630613" y="4325938"/>
            <a:ext cx="2233612"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2000" b="1">
                <a:solidFill>
                  <a:srgbClr val="64B044"/>
                </a:solidFill>
                <a:latin typeface="微软雅黑" pitchFamily="34" charset="-122"/>
                <a:ea typeface="微软雅黑" pitchFamily="34" charset="-122"/>
              </a:rPr>
              <a:t>输入标题</a:t>
            </a:r>
            <a:endParaRPr lang="en-US" sz="2000" b="1">
              <a:solidFill>
                <a:srgbClr val="64B044"/>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sp>
        <p:nvSpPr>
          <p:cNvPr id="16403" name="文本框 56"/>
          <p:cNvSpPr txBox="1">
            <a:spLocks noChangeArrowheads="1"/>
          </p:cNvSpPr>
          <p:nvPr/>
        </p:nvSpPr>
        <p:spPr bwMode="auto">
          <a:xfrm>
            <a:off x="6327775" y="4325938"/>
            <a:ext cx="2233613"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2000" b="1">
                <a:solidFill>
                  <a:srgbClr val="DC4437"/>
                </a:solidFill>
                <a:latin typeface="微软雅黑" pitchFamily="34" charset="-122"/>
                <a:ea typeface="微软雅黑" pitchFamily="34" charset="-122"/>
              </a:rPr>
              <a:t>输入标题</a:t>
            </a:r>
            <a:endParaRPr lang="en-US" sz="2000" b="1">
              <a:solidFill>
                <a:srgbClr val="DC4437"/>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sp>
        <p:nvSpPr>
          <p:cNvPr id="16404" name="文本框 56"/>
          <p:cNvSpPr txBox="1">
            <a:spLocks noChangeArrowheads="1"/>
          </p:cNvSpPr>
          <p:nvPr/>
        </p:nvSpPr>
        <p:spPr bwMode="auto">
          <a:xfrm>
            <a:off x="9024938" y="4325938"/>
            <a:ext cx="22320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2000" b="1">
                <a:solidFill>
                  <a:srgbClr val="F7971E"/>
                </a:solidFill>
                <a:latin typeface="微软雅黑" pitchFamily="34" charset="-122"/>
                <a:ea typeface="微软雅黑" pitchFamily="34" charset="-122"/>
              </a:rPr>
              <a:t>输入标题</a:t>
            </a:r>
            <a:endParaRPr lang="en-US" sz="2000" b="1">
              <a:solidFill>
                <a:srgbClr val="F7971E"/>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95"/>
                                        </p:tgtEl>
                                        <p:attrNameLst>
                                          <p:attrName>style.visibility</p:attrName>
                                        </p:attrNameLst>
                                      </p:cBhvr>
                                      <p:to>
                                        <p:strVal val="visible"/>
                                      </p:to>
                                    </p:set>
                                    <p:anim calcmode="lin" valueType="num">
                                      <p:cBhvr>
                                        <p:cTn id="7" dur="500" fill="hold"/>
                                        <p:tgtEl>
                                          <p:spTgt spid="16395"/>
                                        </p:tgtEl>
                                        <p:attrNameLst>
                                          <p:attrName>ppt_w</p:attrName>
                                        </p:attrNameLst>
                                      </p:cBhvr>
                                      <p:tavLst>
                                        <p:tav tm="0">
                                          <p:val>
                                            <p:fltVal val="0"/>
                                          </p:val>
                                        </p:tav>
                                        <p:tav tm="100000">
                                          <p:val>
                                            <p:strVal val="#ppt_w"/>
                                          </p:val>
                                        </p:tav>
                                      </p:tavLst>
                                    </p:anim>
                                    <p:anim calcmode="lin" valueType="num">
                                      <p:cBhvr>
                                        <p:cTn id="8" dur="500" fill="hold"/>
                                        <p:tgtEl>
                                          <p:spTgt spid="16395"/>
                                        </p:tgtEl>
                                        <p:attrNameLst>
                                          <p:attrName>ppt_h</p:attrName>
                                        </p:attrNameLst>
                                      </p:cBhvr>
                                      <p:tavLst>
                                        <p:tav tm="0">
                                          <p:val>
                                            <p:fltVal val="0"/>
                                          </p:val>
                                        </p:tav>
                                        <p:tav tm="100000">
                                          <p:val>
                                            <p:strVal val="#ppt_h"/>
                                          </p:val>
                                        </p:tav>
                                      </p:tavLst>
                                    </p:anim>
                                    <p:animEffect transition="in" filter="fade">
                                      <p:cBhvr>
                                        <p:cTn id="9" dur="500"/>
                                        <p:tgtEl>
                                          <p:spTgt spid="16395"/>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6398"/>
                                        </p:tgtEl>
                                        <p:attrNameLst>
                                          <p:attrName>style.visibility</p:attrName>
                                        </p:attrNameLst>
                                      </p:cBhvr>
                                      <p:to>
                                        <p:strVal val="visible"/>
                                      </p:to>
                                    </p:set>
                                    <p:anim calcmode="lin" valueType="num">
                                      <p:cBhvr>
                                        <p:cTn id="13" dur="500" fill="hold"/>
                                        <p:tgtEl>
                                          <p:spTgt spid="16398"/>
                                        </p:tgtEl>
                                        <p:attrNameLst>
                                          <p:attrName>ppt_w</p:attrName>
                                        </p:attrNameLst>
                                      </p:cBhvr>
                                      <p:tavLst>
                                        <p:tav tm="0">
                                          <p:val>
                                            <p:fltVal val="0"/>
                                          </p:val>
                                        </p:tav>
                                        <p:tav tm="100000">
                                          <p:val>
                                            <p:strVal val="#ppt_w"/>
                                          </p:val>
                                        </p:tav>
                                      </p:tavLst>
                                    </p:anim>
                                    <p:anim calcmode="lin" valueType="num">
                                      <p:cBhvr>
                                        <p:cTn id="14" dur="500" fill="hold"/>
                                        <p:tgtEl>
                                          <p:spTgt spid="16398"/>
                                        </p:tgtEl>
                                        <p:attrNameLst>
                                          <p:attrName>ppt_h</p:attrName>
                                        </p:attrNameLst>
                                      </p:cBhvr>
                                      <p:tavLst>
                                        <p:tav tm="0">
                                          <p:val>
                                            <p:fltVal val="0"/>
                                          </p:val>
                                        </p:tav>
                                        <p:tav tm="100000">
                                          <p:val>
                                            <p:strVal val="#ppt_h"/>
                                          </p:val>
                                        </p:tav>
                                      </p:tavLst>
                                    </p:anim>
                                    <p:animEffect transition="in" filter="fade">
                                      <p:cBhvr>
                                        <p:cTn id="15" dur="500"/>
                                        <p:tgtEl>
                                          <p:spTgt spid="1639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6389"/>
                                        </p:tgtEl>
                                        <p:attrNameLst>
                                          <p:attrName>style.visibility</p:attrName>
                                        </p:attrNameLst>
                                      </p:cBhvr>
                                      <p:to>
                                        <p:strVal val="visible"/>
                                      </p:to>
                                    </p:set>
                                    <p:anim calcmode="lin" valueType="num">
                                      <p:cBhvr>
                                        <p:cTn id="19" dur="500" fill="hold"/>
                                        <p:tgtEl>
                                          <p:spTgt spid="16389"/>
                                        </p:tgtEl>
                                        <p:attrNameLst>
                                          <p:attrName>ppt_w</p:attrName>
                                        </p:attrNameLst>
                                      </p:cBhvr>
                                      <p:tavLst>
                                        <p:tav tm="0">
                                          <p:val>
                                            <p:fltVal val="0"/>
                                          </p:val>
                                        </p:tav>
                                        <p:tav tm="100000">
                                          <p:val>
                                            <p:strVal val="#ppt_w"/>
                                          </p:val>
                                        </p:tav>
                                      </p:tavLst>
                                    </p:anim>
                                    <p:anim calcmode="lin" valueType="num">
                                      <p:cBhvr>
                                        <p:cTn id="20" dur="500" fill="hold"/>
                                        <p:tgtEl>
                                          <p:spTgt spid="16389"/>
                                        </p:tgtEl>
                                        <p:attrNameLst>
                                          <p:attrName>ppt_h</p:attrName>
                                        </p:attrNameLst>
                                      </p:cBhvr>
                                      <p:tavLst>
                                        <p:tav tm="0">
                                          <p:val>
                                            <p:fltVal val="0"/>
                                          </p:val>
                                        </p:tav>
                                        <p:tav tm="100000">
                                          <p:val>
                                            <p:strVal val="#ppt_h"/>
                                          </p:val>
                                        </p:tav>
                                      </p:tavLst>
                                    </p:anim>
                                    <p:animEffect transition="in" filter="fade">
                                      <p:cBhvr>
                                        <p:cTn id="21" dur="500"/>
                                        <p:tgtEl>
                                          <p:spTgt spid="16389"/>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6392"/>
                                        </p:tgtEl>
                                        <p:attrNameLst>
                                          <p:attrName>style.visibility</p:attrName>
                                        </p:attrNameLst>
                                      </p:cBhvr>
                                      <p:to>
                                        <p:strVal val="visible"/>
                                      </p:to>
                                    </p:set>
                                    <p:anim calcmode="lin" valueType="num">
                                      <p:cBhvr>
                                        <p:cTn id="25" dur="500" fill="hold"/>
                                        <p:tgtEl>
                                          <p:spTgt spid="16392"/>
                                        </p:tgtEl>
                                        <p:attrNameLst>
                                          <p:attrName>ppt_w</p:attrName>
                                        </p:attrNameLst>
                                      </p:cBhvr>
                                      <p:tavLst>
                                        <p:tav tm="0">
                                          <p:val>
                                            <p:fltVal val="0"/>
                                          </p:val>
                                        </p:tav>
                                        <p:tav tm="100000">
                                          <p:val>
                                            <p:strVal val="#ppt_w"/>
                                          </p:val>
                                        </p:tav>
                                      </p:tavLst>
                                    </p:anim>
                                    <p:anim calcmode="lin" valueType="num">
                                      <p:cBhvr>
                                        <p:cTn id="26" dur="500" fill="hold"/>
                                        <p:tgtEl>
                                          <p:spTgt spid="16392"/>
                                        </p:tgtEl>
                                        <p:attrNameLst>
                                          <p:attrName>ppt_h</p:attrName>
                                        </p:attrNameLst>
                                      </p:cBhvr>
                                      <p:tavLst>
                                        <p:tav tm="0">
                                          <p:val>
                                            <p:fltVal val="0"/>
                                          </p:val>
                                        </p:tav>
                                        <p:tav tm="100000">
                                          <p:val>
                                            <p:strVal val="#ppt_h"/>
                                          </p:val>
                                        </p:tav>
                                      </p:tavLst>
                                    </p:anim>
                                    <p:animEffect transition="in" filter="fade">
                                      <p:cBhvr>
                                        <p:cTn id="27" dur="500"/>
                                        <p:tgtEl>
                                          <p:spTgt spid="16392"/>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6401"/>
                                        </p:tgtEl>
                                        <p:attrNameLst>
                                          <p:attrName>style.visibility</p:attrName>
                                        </p:attrNameLst>
                                      </p:cBhvr>
                                      <p:to>
                                        <p:strVal val="visible"/>
                                      </p:to>
                                    </p:set>
                                    <p:animEffect transition="in" filter="fade">
                                      <p:cBhvr>
                                        <p:cTn id="31" dur="500"/>
                                        <p:tgtEl>
                                          <p:spTgt spid="16401"/>
                                        </p:tgtEl>
                                      </p:cBhvr>
                                    </p:animEffect>
                                    <p:anim calcmode="lin" valueType="num">
                                      <p:cBhvr>
                                        <p:cTn id="32" dur="500" fill="hold"/>
                                        <p:tgtEl>
                                          <p:spTgt spid="16401"/>
                                        </p:tgtEl>
                                        <p:attrNameLst>
                                          <p:attrName>ppt_x</p:attrName>
                                        </p:attrNameLst>
                                      </p:cBhvr>
                                      <p:tavLst>
                                        <p:tav tm="0">
                                          <p:val>
                                            <p:strVal val="#ppt_x"/>
                                          </p:val>
                                        </p:tav>
                                        <p:tav tm="100000">
                                          <p:val>
                                            <p:strVal val="#ppt_x"/>
                                          </p:val>
                                        </p:tav>
                                      </p:tavLst>
                                    </p:anim>
                                    <p:anim calcmode="lin" valueType="num">
                                      <p:cBhvr>
                                        <p:cTn id="33" dur="500" fill="hold"/>
                                        <p:tgtEl>
                                          <p:spTgt spid="1640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6402"/>
                                        </p:tgtEl>
                                        <p:attrNameLst>
                                          <p:attrName>style.visibility</p:attrName>
                                        </p:attrNameLst>
                                      </p:cBhvr>
                                      <p:to>
                                        <p:strVal val="visible"/>
                                      </p:to>
                                    </p:set>
                                    <p:animEffect transition="in" filter="fade">
                                      <p:cBhvr>
                                        <p:cTn id="37" dur="500"/>
                                        <p:tgtEl>
                                          <p:spTgt spid="16402"/>
                                        </p:tgtEl>
                                      </p:cBhvr>
                                    </p:animEffect>
                                    <p:anim calcmode="lin" valueType="num">
                                      <p:cBhvr>
                                        <p:cTn id="38" dur="500" fill="hold"/>
                                        <p:tgtEl>
                                          <p:spTgt spid="16402"/>
                                        </p:tgtEl>
                                        <p:attrNameLst>
                                          <p:attrName>ppt_x</p:attrName>
                                        </p:attrNameLst>
                                      </p:cBhvr>
                                      <p:tavLst>
                                        <p:tav tm="0">
                                          <p:val>
                                            <p:strVal val="#ppt_x"/>
                                          </p:val>
                                        </p:tav>
                                        <p:tav tm="100000">
                                          <p:val>
                                            <p:strVal val="#ppt_x"/>
                                          </p:val>
                                        </p:tav>
                                      </p:tavLst>
                                    </p:anim>
                                    <p:anim calcmode="lin" valueType="num">
                                      <p:cBhvr>
                                        <p:cTn id="39" dur="500" fill="hold"/>
                                        <p:tgtEl>
                                          <p:spTgt spid="1640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6403"/>
                                        </p:tgtEl>
                                        <p:attrNameLst>
                                          <p:attrName>style.visibility</p:attrName>
                                        </p:attrNameLst>
                                      </p:cBhvr>
                                      <p:to>
                                        <p:strVal val="visible"/>
                                      </p:to>
                                    </p:set>
                                    <p:animEffect transition="in" filter="fade">
                                      <p:cBhvr>
                                        <p:cTn id="43" dur="500"/>
                                        <p:tgtEl>
                                          <p:spTgt spid="16403"/>
                                        </p:tgtEl>
                                      </p:cBhvr>
                                    </p:animEffect>
                                    <p:anim calcmode="lin" valueType="num">
                                      <p:cBhvr>
                                        <p:cTn id="44" dur="500" fill="hold"/>
                                        <p:tgtEl>
                                          <p:spTgt spid="16403"/>
                                        </p:tgtEl>
                                        <p:attrNameLst>
                                          <p:attrName>ppt_x</p:attrName>
                                        </p:attrNameLst>
                                      </p:cBhvr>
                                      <p:tavLst>
                                        <p:tav tm="0">
                                          <p:val>
                                            <p:strVal val="#ppt_x"/>
                                          </p:val>
                                        </p:tav>
                                        <p:tav tm="100000">
                                          <p:val>
                                            <p:strVal val="#ppt_x"/>
                                          </p:val>
                                        </p:tav>
                                      </p:tavLst>
                                    </p:anim>
                                    <p:anim calcmode="lin" valueType="num">
                                      <p:cBhvr>
                                        <p:cTn id="45" dur="500" fill="hold"/>
                                        <p:tgtEl>
                                          <p:spTgt spid="1640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6404"/>
                                        </p:tgtEl>
                                        <p:attrNameLst>
                                          <p:attrName>style.visibility</p:attrName>
                                        </p:attrNameLst>
                                      </p:cBhvr>
                                      <p:to>
                                        <p:strVal val="visible"/>
                                      </p:to>
                                    </p:set>
                                    <p:animEffect transition="in" filter="fade">
                                      <p:cBhvr>
                                        <p:cTn id="49" dur="500"/>
                                        <p:tgtEl>
                                          <p:spTgt spid="16404"/>
                                        </p:tgtEl>
                                      </p:cBhvr>
                                    </p:animEffect>
                                    <p:anim calcmode="lin" valueType="num">
                                      <p:cBhvr>
                                        <p:cTn id="50" dur="500" fill="hold"/>
                                        <p:tgtEl>
                                          <p:spTgt spid="16404"/>
                                        </p:tgtEl>
                                        <p:attrNameLst>
                                          <p:attrName>ppt_x</p:attrName>
                                        </p:attrNameLst>
                                      </p:cBhvr>
                                      <p:tavLst>
                                        <p:tav tm="0">
                                          <p:val>
                                            <p:strVal val="#ppt_x"/>
                                          </p:val>
                                        </p:tav>
                                        <p:tav tm="100000">
                                          <p:val>
                                            <p:strVal val="#ppt_x"/>
                                          </p:val>
                                        </p:tav>
                                      </p:tavLst>
                                    </p:anim>
                                    <p:anim calcmode="lin" valueType="num">
                                      <p:cBhvr>
                                        <p:cTn id="51" dur="500" fill="hold"/>
                                        <p:tgtEl>
                                          <p:spTgt spid="164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utoUpdateAnimBg="0"/>
      <p:bldP spid="16402" grpId="0" autoUpdateAnimBg="0"/>
      <p:bldP spid="16403" grpId="0" autoUpdateAnimBg="0"/>
      <p:bldP spid="1640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11"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7412" name="组合 139"/>
          <p:cNvGrpSpPr/>
          <p:nvPr/>
        </p:nvGrpSpPr>
        <p:grpSpPr bwMode="auto">
          <a:xfrm>
            <a:off x="10285413" y="719138"/>
            <a:ext cx="1044575" cy="1044575"/>
            <a:chOff x="0" y="0"/>
            <a:chExt cx="1045029" cy="1045029"/>
          </a:xfrm>
        </p:grpSpPr>
        <p:sp>
          <p:nvSpPr>
            <p:cNvPr id="15417"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541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7415"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64B044"/>
                </a:solidFill>
                <a:latin typeface="张海山锐谐体" pitchFamily="2" charset="-122"/>
                <a:ea typeface="张海山锐谐体" pitchFamily="2" charset="-122"/>
              </a:rPr>
              <a:t>目  录</a:t>
            </a:r>
            <a:endParaRPr lang="zh-CN" sz="8000" b="1">
              <a:solidFill>
                <a:srgbClr val="64B044"/>
              </a:solidFill>
              <a:latin typeface="张海山锐谐体" pitchFamily="2" charset="-122"/>
              <a:ea typeface="张海山锐谐体" pitchFamily="2" charset="-122"/>
            </a:endParaRPr>
          </a:p>
        </p:txBody>
      </p:sp>
      <p:sp>
        <p:nvSpPr>
          <p:cNvPr id="17416"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Part1:  </a:t>
            </a:r>
            <a:r>
              <a:rPr lang="zh-CN" altLang="en-US" sz="3600">
                <a:solidFill>
                  <a:srgbClr val="A6A6A6"/>
                </a:solidFill>
                <a:latin typeface="微软雅黑" pitchFamily="34" charset="-122"/>
                <a:ea typeface="微软雅黑" pitchFamily="34" charset="-122"/>
              </a:rPr>
              <a:t>选题意义</a:t>
            </a:r>
            <a:endParaRPr lang="zh-CN" altLang="en-US" sz="3600">
              <a:solidFill>
                <a:srgbClr val="A6A6A6"/>
              </a:solidFill>
              <a:latin typeface="微软雅黑" pitchFamily="34" charset="-122"/>
              <a:ea typeface="微软雅黑" pitchFamily="34" charset="-122"/>
            </a:endParaRPr>
          </a:p>
        </p:txBody>
      </p:sp>
      <p:sp>
        <p:nvSpPr>
          <p:cNvPr id="17417"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Part2:  </a:t>
            </a:r>
            <a:r>
              <a:rPr lang="zh-CN" altLang="en-US" sz="3600">
                <a:solidFill>
                  <a:srgbClr val="A6A6A6"/>
                </a:solidFill>
                <a:latin typeface="微软雅黑" pitchFamily="34" charset="-122"/>
                <a:ea typeface="微软雅黑" pitchFamily="34" charset="-122"/>
              </a:rPr>
              <a:t>主要内容</a:t>
            </a:r>
            <a:endParaRPr lang="zh-CN" altLang="en-US" sz="3600">
              <a:solidFill>
                <a:srgbClr val="A6A6A6"/>
              </a:solidFill>
              <a:latin typeface="微软雅黑" pitchFamily="34" charset="-122"/>
              <a:ea typeface="微软雅黑" pitchFamily="34" charset="-122"/>
            </a:endParaRPr>
          </a:p>
        </p:txBody>
      </p:sp>
      <p:sp>
        <p:nvSpPr>
          <p:cNvPr id="17418"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b="1">
                <a:solidFill>
                  <a:srgbClr val="64B044"/>
                </a:solidFill>
                <a:latin typeface="Century Gothic" pitchFamily="34" charset="0"/>
                <a:ea typeface="微软雅黑" pitchFamily="34" charset="-122"/>
              </a:rPr>
              <a:t>Part3:  </a:t>
            </a:r>
            <a:r>
              <a:rPr lang="zh-CN" altLang="en-US" sz="3600" b="1">
                <a:solidFill>
                  <a:srgbClr val="64B044"/>
                </a:solidFill>
                <a:latin typeface="微软雅黑" pitchFamily="34" charset="-122"/>
                <a:ea typeface="微软雅黑" pitchFamily="34" charset="-122"/>
              </a:rPr>
              <a:t>分析方法</a:t>
            </a:r>
            <a:endParaRPr lang="zh-CN" altLang="en-US" sz="3600" b="1">
              <a:solidFill>
                <a:srgbClr val="64B044"/>
              </a:solidFill>
              <a:latin typeface="微软雅黑" pitchFamily="34" charset="-122"/>
              <a:ea typeface="微软雅黑" pitchFamily="34" charset="-122"/>
            </a:endParaRPr>
          </a:p>
        </p:txBody>
      </p:sp>
      <p:sp>
        <p:nvSpPr>
          <p:cNvPr id="17419"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Part4:  </a:t>
            </a:r>
            <a:r>
              <a:rPr lang="zh-CN" altLang="en-US" sz="3600">
                <a:solidFill>
                  <a:srgbClr val="A6A6A6"/>
                </a:solidFill>
                <a:latin typeface="微软雅黑" pitchFamily="34" charset="-122"/>
                <a:ea typeface="微软雅黑" pitchFamily="34" charset="-122"/>
              </a:rPr>
              <a:t>实践运用</a:t>
            </a:r>
            <a:endParaRPr lang="zh-CN" altLang="en-US" sz="3600">
              <a:solidFill>
                <a:srgbClr val="A6A6A6"/>
              </a:solidFill>
              <a:latin typeface="微软雅黑" pitchFamily="34" charset="-122"/>
              <a:ea typeface="微软雅黑" pitchFamily="34" charset="-122"/>
            </a:endParaRPr>
          </a:p>
        </p:txBody>
      </p:sp>
      <p:sp>
        <p:nvSpPr>
          <p:cNvPr id="17420"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Part5:  </a:t>
            </a:r>
            <a:r>
              <a:rPr lang="zh-CN" altLang="en-US" sz="3600">
                <a:solidFill>
                  <a:srgbClr val="A6A6A6"/>
                </a:solidFill>
                <a:latin typeface="微软雅黑" pitchFamily="34" charset="-122"/>
                <a:ea typeface="微软雅黑" pitchFamily="34" charset="-122"/>
              </a:rPr>
              <a:t>总结建议</a:t>
            </a:r>
            <a:endParaRPr lang="zh-CN" altLang="en-US" sz="3600">
              <a:solidFill>
                <a:srgbClr val="A6A6A6"/>
              </a:solidFill>
              <a:latin typeface="微软雅黑" pitchFamily="34" charset="-122"/>
              <a:ea typeface="微软雅黑" pitchFamily="34" charset="-122"/>
            </a:endParaRPr>
          </a:p>
        </p:txBody>
      </p:sp>
      <p:sp>
        <p:nvSpPr>
          <p:cNvPr id="17421"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7422" name="组合 27"/>
          <p:cNvGrpSpPr/>
          <p:nvPr/>
        </p:nvGrpSpPr>
        <p:grpSpPr bwMode="auto">
          <a:xfrm>
            <a:off x="892175" y="2184400"/>
            <a:ext cx="2220913" cy="2489200"/>
            <a:chOff x="0" y="0"/>
            <a:chExt cx="1116013" cy="1250950"/>
          </a:xfrm>
        </p:grpSpPr>
        <p:sp>
          <p:nvSpPr>
            <p:cNvPr id="15373" name="Rectangle 49"/>
            <p:cNvSpPr>
              <a:spLocks noChangeArrowheads="1"/>
            </p:cNvSpPr>
            <p:nvPr/>
          </p:nvSpPr>
          <p:spPr bwMode="auto">
            <a:xfrm>
              <a:off x="561975" y="1049338"/>
              <a:ext cx="114300" cy="123825"/>
            </a:xfrm>
            <a:prstGeom prst="rect">
              <a:avLst/>
            </a:prstGeom>
            <a:solidFill>
              <a:srgbClr val="0E3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5374" name="Freeform 50"/>
            <p:cNvSpPr/>
            <p:nvPr/>
          </p:nvSpPr>
          <p:spPr bwMode="auto">
            <a:xfrm>
              <a:off x="0" y="58738"/>
              <a:ext cx="1055688" cy="1055687"/>
            </a:xfrm>
            <a:custGeom>
              <a:avLst/>
              <a:gdLst>
                <a:gd name="T0" fmla="*/ 2147483647 w 513"/>
                <a:gd name="T1" fmla="*/ 2147483647 h 513"/>
                <a:gd name="T2" fmla="*/ 2147483647 w 513"/>
                <a:gd name="T3" fmla="*/ 2147483647 h 513"/>
                <a:gd name="T4" fmla="*/ 2147483647 w 513"/>
                <a:gd name="T5" fmla="*/ 2147483647 h 513"/>
                <a:gd name="T6" fmla="*/ 2147483647 w 513"/>
                <a:gd name="T7" fmla="*/ 2147483647 h 513"/>
                <a:gd name="T8" fmla="*/ 2147483647 w 513"/>
                <a:gd name="T9" fmla="*/ 2147483647 h 513"/>
                <a:gd name="T10" fmla="*/ 2147483647 w 513"/>
                <a:gd name="T11" fmla="*/ 0 h 513"/>
                <a:gd name="T12" fmla="*/ 2147483647 w 513"/>
                <a:gd name="T13" fmla="*/ 2147483647 h 513"/>
                <a:gd name="T14" fmla="*/ 2147483647 w 513"/>
                <a:gd name="T15" fmla="*/ 2147483647 h 513"/>
                <a:gd name="T16" fmla="*/ 2147483647 w 513"/>
                <a:gd name="T17" fmla="*/ 2147483647 h 513"/>
                <a:gd name="T18" fmla="*/ 2147483647 w 513"/>
                <a:gd name="T19" fmla="*/ 2147483647 h 513"/>
                <a:gd name="T20" fmla="*/ 2147483647 w 513"/>
                <a:gd name="T21" fmla="*/ 2147483647 h 5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3" h="513">
                  <a:moveTo>
                    <a:pt x="489" y="362"/>
                  </a:moveTo>
                  <a:cubicBezTo>
                    <a:pt x="483" y="369"/>
                    <a:pt x="477" y="376"/>
                    <a:pt x="471" y="382"/>
                  </a:cubicBezTo>
                  <a:cubicBezTo>
                    <a:pt x="377" y="476"/>
                    <a:pt x="225" y="476"/>
                    <a:pt x="131" y="382"/>
                  </a:cubicBezTo>
                  <a:cubicBezTo>
                    <a:pt x="37" y="289"/>
                    <a:pt x="37" y="137"/>
                    <a:pt x="131" y="43"/>
                  </a:cubicBezTo>
                  <a:cubicBezTo>
                    <a:pt x="138" y="36"/>
                    <a:pt x="145" y="30"/>
                    <a:pt x="152" y="24"/>
                  </a:cubicBezTo>
                  <a:cubicBezTo>
                    <a:pt x="128" y="0"/>
                    <a:pt x="128" y="0"/>
                    <a:pt x="128" y="0"/>
                  </a:cubicBezTo>
                  <a:cubicBezTo>
                    <a:pt x="121" y="6"/>
                    <a:pt x="114" y="12"/>
                    <a:pt x="107" y="19"/>
                  </a:cubicBezTo>
                  <a:cubicBezTo>
                    <a:pt x="0" y="126"/>
                    <a:pt x="0" y="299"/>
                    <a:pt x="107" y="406"/>
                  </a:cubicBezTo>
                  <a:cubicBezTo>
                    <a:pt x="214" y="513"/>
                    <a:pt x="388" y="513"/>
                    <a:pt x="495" y="406"/>
                  </a:cubicBezTo>
                  <a:cubicBezTo>
                    <a:pt x="501" y="400"/>
                    <a:pt x="507" y="393"/>
                    <a:pt x="513" y="386"/>
                  </a:cubicBezTo>
                  <a:lnTo>
                    <a:pt x="489" y="362"/>
                  </a:lnTo>
                  <a:close/>
                </a:path>
              </a:pathLst>
            </a:custGeom>
            <a:solidFill>
              <a:srgbClr val="2C58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5" name="Freeform 51"/>
            <p:cNvSpPr/>
            <p:nvPr/>
          </p:nvSpPr>
          <p:spPr bwMode="auto">
            <a:xfrm>
              <a:off x="201613" y="26988"/>
              <a:ext cx="166688" cy="166687"/>
            </a:xfrm>
            <a:custGeom>
              <a:avLst/>
              <a:gdLst>
                <a:gd name="T0" fmla="*/ 2147483647 w 105"/>
                <a:gd name="T1" fmla="*/ 2147483647 h 105"/>
                <a:gd name="T2" fmla="*/ 2147483647 w 105"/>
                <a:gd name="T3" fmla="*/ 2147483647 h 105"/>
                <a:gd name="T4" fmla="*/ 2147483647 w 105"/>
                <a:gd name="T5" fmla="*/ 0 h 105"/>
                <a:gd name="T6" fmla="*/ 0 w 105"/>
                <a:gd name="T7" fmla="*/ 2147483647 h 105"/>
                <a:gd name="T8" fmla="*/ 2147483647 w 105"/>
                <a:gd name="T9" fmla="*/ 214748364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105">
                  <a:moveTo>
                    <a:pt x="83" y="105"/>
                  </a:moveTo>
                  <a:lnTo>
                    <a:pt x="105" y="83"/>
                  </a:lnTo>
                  <a:lnTo>
                    <a:pt x="22" y="0"/>
                  </a:lnTo>
                  <a:lnTo>
                    <a:pt x="0" y="22"/>
                  </a:lnTo>
                  <a:lnTo>
                    <a:pt x="83" y="105"/>
                  </a:lnTo>
                  <a:close/>
                </a:path>
              </a:pathLst>
            </a:custGeom>
            <a:solidFill>
              <a:srgbClr val="0E30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6" name="Oval 52"/>
            <p:cNvSpPr>
              <a:spLocks noChangeArrowheads="1"/>
            </p:cNvSpPr>
            <p:nvPr/>
          </p:nvSpPr>
          <p:spPr bwMode="auto">
            <a:xfrm>
              <a:off x="171450" y="0"/>
              <a:ext cx="88900"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15377" name="Freeform 53"/>
            <p:cNvSpPr/>
            <p:nvPr/>
          </p:nvSpPr>
          <p:spPr bwMode="auto">
            <a:xfrm>
              <a:off x="346075" y="1173163"/>
              <a:ext cx="554038" cy="77787"/>
            </a:xfrm>
            <a:custGeom>
              <a:avLst/>
              <a:gdLst>
                <a:gd name="T0" fmla="*/ 2147483647 w 269"/>
                <a:gd name="T1" fmla="*/ 2147483647 h 38"/>
                <a:gd name="T2" fmla="*/ 2147483647 w 269"/>
                <a:gd name="T3" fmla="*/ 0 h 38"/>
                <a:gd name="T4" fmla="*/ 2147483647 w 269"/>
                <a:gd name="T5" fmla="*/ 0 h 38"/>
                <a:gd name="T6" fmla="*/ 0 w 269"/>
                <a:gd name="T7" fmla="*/ 2147483647 h 38"/>
                <a:gd name="T8" fmla="*/ 2147483647 w 269"/>
                <a:gd name="T9" fmla="*/ 2147483647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38">
                  <a:moveTo>
                    <a:pt x="269" y="38"/>
                  </a:moveTo>
                  <a:cubicBezTo>
                    <a:pt x="268" y="17"/>
                    <a:pt x="251" y="0"/>
                    <a:pt x="230" y="0"/>
                  </a:cubicBezTo>
                  <a:cubicBezTo>
                    <a:pt x="39" y="0"/>
                    <a:pt x="39" y="0"/>
                    <a:pt x="39" y="0"/>
                  </a:cubicBezTo>
                  <a:cubicBezTo>
                    <a:pt x="18" y="0"/>
                    <a:pt x="0" y="17"/>
                    <a:pt x="0" y="38"/>
                  </a:cubicBezTo>
                  <a:lnTo>
                    <a:pt x="269" y="38"/>
                  </a:lnTo>
                  <a:close/>
                </a:path>
              </a:pathLst>
            </a:custGeom>
            <a:solidFill>
              <a:srgbClr val="2C58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8" name="Freeform 54"/>
            <p:cNvSpPr/>
            <p:nvPr/>
          </p:nvSpPr>
          <p:spPr bwMode="auto">
            <a:xfrm>
              <a:off x="920750" y="747713"/>
              <a:ext cx="165100" cy="166687"/>
            </a:xfrm>
            <a:custGeom>
              <a:avLst/>
              <a:gdLst>
                <a:gd name="T0" fmla="*/ 2147483647 w 104"/>
                <a:gd name="T1" fmla="*/ 0 h 105"/>
                <a:gd name="T2" fmla="*/ 0 w 104"/>
                <a:gd name="T3" fmla="*/ 2147483647 h 105"/>
                <a:gd name="T4" fmla="*/ 2147483647 w 104"/>
                <a:gd name="T5" fmla="*/ 2147483647 h 105"/>
                <a:gd name="T6" fmla="*/ 2147483647 w 104"/>
                <a:gd name="T7" fmla="*/ 2147483647 h 105"/>
                <a:gd name="T8" fmla="*/ 2147483647 w 104"/>
                <a:gd name="T9" fmla="*/ 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05">
                  <a:moveTo>
                    <a:pt x="21" y="0"/>
                  </a:moveTo>
                  <a:lnTo>
                    <a:pt x="0" y="22"/>
                  </a:lnTo>
                  <a:lnTo>
                    <a:pt x="83" y="105"/>
                  </a:lnTo>
                  <a:lnTo>
                    <a:pt x="104" y="83"/>
                  </a:lnTo>
                  <a:lnTo>
                    <a:pt x="21" y="0"/>
                  </a:lnTo>
                  <a:close/>
                </a:path>
              </a:pathLst>
            </a:custGeom>
            <a:solidFill>
              <a:srgbClr val="0E30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9" name="Oval 55"/>
            <p:cNvSpPr>
              <a:spLocks noChangeArrowheads="1"/>
            </p:cNvSpPr>
            <p:nvPr/>
          </p:nvSpPr>
          <p:spPr bwMode="auto">
            <a:xfrm>
              <a:off x="1030288" y="854075"/>
              <a:ext cx="85725" cy="87312"/>
            </a:xfrm>
            <a:prstGeom prst="ellipse">
              <a:avLst/>
            </a:prstGeom>
            <a:solidFill>
              <a:srgbClr val="0E303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15380" name="Freeform 56"/>
            <p:cNvSpPr/>
            <p:nvPr/>
          </p:nvSpPr>
          <p:spPr bwMode="auto">
            <a:xfrm>
              <a:off x="157163" y="31750"/>
              <a:ext cx="930275" cy="927100"/>
            </a:xfrm>
            <a:custGeom>
              <a:avLst/>
              <a:gdLst>
                <a:gd name="T0" fmla="*/ 2147483647 w 452"/>
                <a:gd name="T1" fmla="*/ 2147483647 h 451"/>
                <a:gd name="T2" fmla="*/ 2147483647 w 452"/>
                <a:gd name="T3" fmla="*/ 2147483647 h 451"/>
                <a:gd name="T4" fmla="*/ 2147483647 w 452"/>
                <a:gd name="T5" fmla="*/ 2147483647 h 451"/>
                <a:gd name="T6" fmla="*/ 2147483647 w 452"/>
                <a:gd name="T7" fmla="*/ 2147483647 h 451"/>
                <a:gd name="T8" fmla="*/ 2147483647 w 452"/>
                <a:gd name="T9" fmla="*/ 2147483647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451">
                  <a:moveTo>
                    <a:pt x="81" y="80"/>
                  </a:moveTo>
                  <a:cubicBezTo>
                    <a:pt x="0" y="160"/>
                    <a:pt x="0" y="291"/>
                    <a:pt x="81" y="371"/>
                  </a:cubicBezTo>
                  <a:cubicBezTo>
                    <a:pt x="161" y="451"/>
                    <a:pt x="292" y="451"/>
                    <a:pt x="372" y="371"/>
                  </a:cubicBezTo>
                  <a:cubicBezTo>
                    <a:pt x="452" y="291"/>
                    <a:pt x="452" y="160"/>
                    <a:pt x="372" y="80"/>
                  </a:cubicBezTo>
                  <a:cubicBezTo>
                    <a:pt x="292" y="0"/>
                    <a:pt x="161" y="0"/>
                    <a:pt x="81" y="80"/>
                  </a:cubicBezTo>
                  <a:close/>
                </a:path>
              </a:pathLst>
            </a:custGeom>
            <a:solidFill>
              <a:srgbClr val="1C75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1" name="Freeform 57"/>
            <p:cNvSpPr/>
            <p:nvPr/>
          </p:nvSpPr>
          <p:spPr bwMode="auto">
            <a:xfrm>
              <a:off x="974725" y="306388"/>
              <a:ext cx="58738" cy="128587"/>
            </a:xfrm>
            <a:custGeom>
              <a:avLst/>
              <a:gdLst>
                <a:gd name="T0" fmla="*/ 2147483647 w 29"/>
                <a:gd name="T1" fmla="*/ 2147483647 h 62"/>
                <a:gd name="T2" fmla="*/ 2147483647 w 29"/>
                <a:gd name="T3" fmla="*/ 2147483647 h 62"/>
                <a:gd name="T4" fmla="*/ 2147483647 w 29"/>
                <a:gd name="T5" fmla="*/ 2147483647 h 62"/>
                <a:gd name="T6" fmla="*/ 2147483647 w 29"/>
                <a:gd name="T7" fmla="*/ 2147483647 h 62"/>
                <a:gd name="T8" fmla="*/ 2147483647 w 29"/>
                <a:gd name="T9" fmla="*/ 2147483647 h 62"/>
                <a:gd name="T10" fmla="*/ 2147483647 w 29"/>
                <a:gd name="T11" fmla="*/ 2147483647 h 62"/>
                <a:gd name="T12" fmla="*/ 2147483647 w 29"/>
                <a:gd name="T13" fmla="*/ 2147483647 h 62"/>
                <a:gd name="T14" fmla="*/ 2147483647 w 29"/>
                <a:gd name="T15" fmla="*/ 2147483647 h 62"/>
                <a:gd name="T16" fmla="*/ 2147483647 w 29"/>
                <a:gd name="T17" fmla="*/ 2147483647 h 62"/>
                <a:gd name="T18" fmla="*/ 2147483647 w 29"/>
                <a:gd name="T19" fmla="*/ 2147483647 h 62"/>
                <a:gd name="T20" fmla="*/ 2147483647 w 29"/>
                <a:gd name="T21" fmla="*/ 2147483647 h 62"/>
                <a:gd name="T22" fmla="*/ 2147483647 w 29"/>
                <a:gd name="T23" fmla="*/ 2147483647 h 62"/>
                <a:gd name="T24" fmla="*/ 0 w 29"/>
                <a:gd name="T25" fmla="*/ 2147483647 h 62"/>
                <a:gd name="T26" fmla="*/ 0 w 29"/>
                <a:gd name="T27" fmla="*/ 2147483647 h 62"/>
                <a:gd name="T28" fmla="*/ 0 w 29"/>
                <a:gd name="T29" fmla="*/ 2147483647 h 62"/>
                <a:gd name="T30" fmla="*/ 2147483647 w 29"/>
                <a:gd name="T31" fmla="*/ 2147483647 h 62"/>
                <a:gd name="T32" fmla="*/ 2147483647 w 29"/>
                <a:gd name="T33" fmla="*/ 2147483647 h 62"/>
                <a:gd name="T34" fmla="*/ 2147483647 w 29"/>
                <a:gd name="T35" fmla="*/ 2147483647 h 62"/>
                <a:gd name="T36" fmla="*/ 2147483647 w 29"/>
                <a:gd name="T37" fmla="*/ 2147483647 h 62"/>
                <a:gd name="T38" fmla="*/ 2147483647 w 29"/>
                <a:gd name="T39" fmla="*/ 2147483647 h 62"/>
                <a:gd name="T40" fmla="*/ 2147483647 w 29"/>
                <a:gd name="T41" fmla="*/ 2147483647 h 62"/>
                <a:gd name="T42" fmla="*/ 2147483647 w 29"/>
                <a:gd name="T43" fmla="*/ 214748364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9" h="62">
                  <a:moveTo>
                    <a:pt x="13" y="1"/>
                  </a:moveTo>
                  <a:cubicBezTo>
                    <a:pt x="13" y="1"/>
                    <a:pt x="13" y="2"/>
                    <a:pt x="13" y="2"/>
                  </a:cubicBezTo>
                  <a:cubicBezTo>
                    <a:pt x="13" y="2"/>
                    <a:pt x="14" y="3"/>
                    <a:pt x="14" y="4"/>
                  </a:cubicBezTo>
                  <a:cubicBezTo>
                    <a:pt x="14" y="4"/>
                    <a:pt x="17" y="11"/>
                    <a:pt x="20" y="19"/>
                  </a:cubicBezTo>
                  <a:cubicBezTo>
                    <a:pt x="24" y="27"/>
                    <a:pt x="29" y="49"/>
                    <a:pt x="29" y="50"/>
                  </a:cubicBezTo>
                  <a:cubicBezTo>
                    <a:pt x="29" y="50"/>
                    <a:pt x="28" y="54"/>
                    <a:pt x="27" y="56"/>
                  </a:cubicBezTo>
                  <a:cubicBezTo>
                    <a:pt x="26" y="57"/>
                    <a:pt x="24" y="62"/>
                    <a:pt x="23" y="62"/>
                  </a:cubicBezTo>
                  <a:cubicBezTo>
                    <a:pt x="22" y="62"/>
                    <a:pt x="19" y="61"/>
                    <a:pt x="17" y="59"/>
                  </a:cubicBezTo>
                  <a:cubicBezTo>
                    <a:pt x="17" y="59"/>
                    <a:pt x="17" y="59"/>
                    <a:pt x="15" y="57"/>
                  </a:cubicBezTo>
                  <a:cubicBezTo>
                    <a:pt x="13" y="55"/>
                    <a:pt x="13" y="55"/>
                    <a:pt x="13" y="55"/>
                  </a:cubicBezTo>
                  <a:cubicBezTo>
                    <a:pt x="11" y="55"/>
                    <a:pt x="9" y="54"/>
                    <a:pt x="7" y="52"/>
                  </a:cubicBezTo>
                  <a:cubicBezTo>
                    <a:pt x="6" y="51"/>
                    <a:pt x="2" y="46"/>
                    <a:pt x="2" y="45"/>
                  </a:cubicBezTo>
                  <a:cubicBezTo>
                    <a:pt x="3" y="44"/>
                    <a:pt x="2" y="39"/>
                    <a:pt x="0" y="36"/>
                  </a:cubicBezTo>
                  <a:cubicBezTo>
                    <a:pt x="0" y="36"/>
                    <a:pt x="0" y="36"/>
                    <a:pt x="0" y="34"/>
                  </a:cubicBezTo>
                  <a:cubicBezTo>
                    <a:pt x="0" y="31"/>
                    <a:pt x="0" y="31"/>
                    <a:pt x="0" y="31"/>
                  </a:cubicBezTo>
                  <a:cubicBezTo>
                    <a:pt x="1" y="32"/>
                    <a:pt x="2" y="31"/>
                    <a:pt x="1" y="31"/>
                  </a:cubicBezTo>
                  <a:cubicBezTo>
                    <a:pt x="0" y="30"/>
                    <a:pt x="1" y="27"/>
                    <a:pt x="1" y="26"/>
                  </a:cubicBezTo>
                  <a:cubicBezTo>
                    <a:pt x="1" y="25"/>
                    <a:pt x="4" y="23"/>
                    <a:pt x="3" y="22"/>
                  </a:cubicBezTo>
                  <a:cubicBezTo>
                    <a:pt x="2" y="20"/>
                    <a:pt x="1" y="16"/>
                    <a:pt x="2" y="15"/>
                  </a:cubicBezTo>
                  <a:cubicBezTo>
                    <a:pt x="2" y="13"/>
                    <a:pt x="4" y="10"/>
                    <a:pt x="3" y="9"/>
                  </a:cubicBezTo>
                  <a:cubicBezTo>
                    <a:pt x="2" y="8"/>
                    <a:pt x="4" y="5"/>
                    <a:pt x="5" y="3"/>
                  </a:cubicBezTo>
                  <a:cubicBezTo>
                    <a:pt x="7" y="1"/>
                    <a:pt x="13" y="0"/>
                    <a:pt x="13" y="1"/>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2" name="Freeform 58"/>
            <p:cNvSpPr/>
            <p:nvPr/>
          </p:nvSpPr>
          <p:spPr bwMode="auto">
            <a:xfrm>
              <a:off x="200025" y="450850"/>
              <a:ext cx="498475" cy="463550"/>
            </a:xfrm>
            <a:custGeom>
              <a:avLst/>
              <a:gdLst>
                <a:gd name="T0" fmla="*/ 2147483647 w 242"/>
                <a:gd name="T1" fmla="*/ 2147483647 h 225"/>
                <a:gd name="T2" fmla="*/ 2147483647 w 242"/>
                <a:gd name="T3" fmla="*/ 2147483647 h 225"/>
                <a:gd name="T4" fmla="*/ 2147483647 w 242"/>
                <a:gd name="T5" fmla="*/ 2147483647 h 225"/>
                <a:gd name="T6" fmla="*/ 2147483647 w 242"/>
                <a:gd name="T7" fmla="*/ 2147483647 h 225"/>
                <a:gd name="T8" fmla="*/ 2147483647 w 242"/>
                <a:gd name="T9" fmla="*/ 2147483647 h 225"/>
                <a:gd name="T10" fmla="*/ 2147483647 w 242"/>
                <a:gd name="T11" fmla="*/ 0 h 225"/>
                <a:gd name="T12" fmla="*/ 2147483647 w 242"/>
                <a:gd name="T13" fmla="*/ 2147483647 h 225"/>
                <a:gd name="T14" fmla="*/ 2147483647 w 242"/>
                <a:gd name="T15" fmla="*/ 2147483647 h 225"/>
                <a:gd name="T16" fmla="*/ 2147483647 w 242"/>
                <a:gd name="T17" fmla="*/ 2147483647 h 225"/>
                <a:gd name="T18" fmla="*/ 2147483647 w 242"/>
                <a:gd name="T19" fmla="*/ 2147483647 h 225"/>
                <a:gd name="T20" fmla="*/ 2147483647 w 242"/>
                <a:gd name="T21" fmla="*/ 2147483647 h 225"/>
                <a:gd name="T22" fmla="*/ 2147483647 w 242"/>
                <a:gd name="T23" fmla="*/ 2147483647 h 225"/>
                <a:gd name="T24" fmla="*/ 2147483647 w 242"/>
                <a:gd name="T25" fmla="*/ 2147483647 h 225"/>
                <a:gd name="T26" fmla="*/ 2147483647 w 242"/>
                <a:gd name="T27" fmla="*/ 2147483647 h 225"/>
                <a:gd name="T28" fmla="*/ 2147483647 w 242"/>
                <a:gd name="T29" fmla="*/ 2147483647 h 225"/>
                <a:gd name="T30" fmla="*/ 2147483647 w 242"/>
                <a:gd name="T31" fmla="*/ 2147483647 h 225"/>
                <a:gd name="T32" fmla="*/ 2147483647 w 242"/>
                <a:gd name="T33" fmla="*/ 2147483647 h 225"/>
                <a:gd name="T34" fmla="*/ 2147483647 w 242"/>
                <a:gd name="T35" fmla="*/ 2147483647 h 225"/>
                <a:gd name="T36" fmla="*/ 2147483647 w 242"/>
                <a:gd name="T37" fmla="*/ 2147483647 h 225"/>
                <a:gd name="T38" fmla="*/ 2147483647 w 242"/>
                <a:gd name="T39" fmla="*/ 2147483647 h 225"/>
                <a:gd name="T40" fmla="*/ 2147483647 w 242"/>
                <a:gd name="T41" fmla="*/ 2147483647 h 225"/>
                <a:gd name="T42" fmla="*/ 2147483647 w 242"/>
                <a:gd name="T43" fmla="*/ 2147483647 h 225"/>
                <a:gd name="T44" fmla="*/ 2147483647 w 242"/>
                <a:gd name="T45" fmla="*/ 2147483647 h 225"/>
                <a:gd name="T46" fmla="*/ 2147483647 w 242"/>
                <a:gd name="T47" fmla="*/ 2147483647 h 225"/>
                <a:gd name="T48" fmla="*/ 2147483647 w 242"/>
                <a:gd name="T49" fmla="*/ 2147483647 h 225"/>
                <a:gd name="T50" fmla="*/ 2147483647 w 242"/>
                <a:gd name="T51" fmla="*/ 2147483647 h 225"/>
                <a:gd name="T52" fmla="*/ 2147483647 w 242"/>
                <a:gd name="T53" fmla="*/ 2147483647 h 225"/>
                <a:gd name="T54" fmla="*/ 2147483647 w 242"/>
                <a:gd name="T55" fmla="*/ 2147483647 h 225"/>
                <a:gd name="T56" fmla="*/ 2147483647 w 242"/>
                <a:gd name="T57" fmla="*/ 2147483647 h 225"/>
                <a:gd name="T58" fmla="*/ 2147483647 w 242"/>
                <a:gd name="T59" fmla="*/ 2147483647 h 225"/>
                <a:gd name="T60" fmla="*/ 2147483647 w 242"/>
                <a:gd name="T61" fmla="*/ 2147483647 h 225"/>
                <a:gd name="T62" fmla="*/ 2147483647 w 242"/>
                <a:gd name="T63" fmla="*/ 2147483647 h 225"/>
                <a:gd name="T64" fmla="*/ 2147483647 w 242"/>
                <a:gd name="T65" fmla="*/ 2147483647 h 225"/>
                <a:gd name="T66" fmla="*/ 2147483647 w 242"/>
                <a:gd name="T67" fmla="*/ 2147483647 h 225"/>
                <a:gd name="T68" fmla="*/ 2147483647 w 242"/>
                <a:gd name="T69" fmla="*/ 2147483647 h 225"/>
                <a:gd name="T70" fmla="*/ 2147483647 w 242"/>
                <a:gd name="T71" fmla="*/ 2147483647 h 225"/>
                <a:gd name="T72" fmla="*/ 2147483647 w 242"/>
                <a:gd name="T73" fmla="*/ 2147483647 h 225"/>
                <a:gd name="T74" fmla="*/ 2147483647 w 242"/>
                <a:gd name="T75" fmla="*/ 2147483647 h 225"/>
                <a:gd name="T76" fmla="*/ 2147483647 w 242"/>
                <a:gd name="T77" fmla="*/ 2147483647 h 225"/>
                <a:gd name="T78" fmla="*/ 2147483647 w 242"/>
                <a:gd name="T79" fmla="*/ 2147483647 h 225"/>
                <a:gd name="T80" fmla="*/ 2147483647 w 242"/>
                <a:gd name="T81" fmla="*/ 2147483647 h 225"/>
                <a:gd name="T82" fmla="*/ 2147483647 w 242"/>
                <a:gd name="T83" fmla="*/ 2147483647 h 225"/>
                <a:gd name="T84" fmla="*/ 2147483647 w 242"/>
                <a:gd name="T85" fmla="*/ 2147483647 h 225"/>
                <a:gd name="T86" fmla="*/ 2147483647 w 242"/>
                <a:gd name="T87" fmla="*/ 2147483647 h 225"/>
                <a:gd name="T88" fmla="*/ 2147483647 w 242"/>
                <a:gd name="T89" fmla="*/ 2147483647 h 225"/>
                <a:gd name="T90" fmla="*/ 2147483647 w 242"/>
                <a:gd name="T91" fmla="*/ 2147483647 h 225"/>
                <a:gd name="T92" fmla="*/ 2147483647 w 242"/>
                <a:gd name="T93" fmla="*/ 2147483647 h 225"/>
                <a:gd name="T94" fmla="*/ 2147483647 w 242"/>
                <a:gd name="T95" fmla="*/ 2147483647 h 225"/>
                <a:gd name="T96" fmla="*/ 2147483647 w 242"/>
                <a:gd name="T97" fmla="*/ 2147483647 h 225"/>
                <a:gd name="T98" fmla="*/ 2147483647 w 242"/>
                <a:gd name="T99" fmla="*/ 2147483647 h 225"/>
                <a:gd name="T100" fmla="*/ 2147483647 w 242"/>
                <a:gd name="T101" fmla="*/ 2147483647 h 225"/>
                <a:gd name="T102" fmla="*/ 2147483647 w 242"/>
                <a:gd name="T103" fmla="*/ 2147483647 h 225"/>
                <a:gd name="T104" fmla="*/ 2147483647 w 242"/>
                <a:gd name="T105" fmla="*/ 2147483647 h 225"/>
                <a:gd name="T106" fmla="*/ 2147483647 w 242"/>
                <a:gd name="T107" fmla="*/ 2147483647 h 225"/>
                <a:gd name="T108" fmla="*/ 2147483647 w 242"/>
                <a:gd name="T109" fmla="*/ 2147483647 h 225"/>
                <a:gd name="T110" fmla="*/ 2147483647 w 242"/>
                <a:gd name="T111" fmla="*/ 2147483647 h 225"/>
                <a:gd name="T112" fmla="*/ 2147483647 w 242"/>
                <a:gd name="T113" fmla="*/ 2147483647 h 2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2" h="225">
                  <a:moveTo>
                    <a:pt x="7" y="75"/>
                  </a:moveTo>
                  <a:cubicBezTo>
                    <a:pt x="3" y="56"/>
                    <a:pt x="0" y="41"/>
                    <a:pt x="1" y="40"/>
                  </a:cubicBezTo>
                  <a:cubicBezTo>
                    <a:pt x="1" y="40"/>
                    <a:pt x="2" y="39"/>
                    <a:pt x="2" y="38"/>
                  </a:cubicBezTo>
                  <a:cubicBezTo>
                    <a:pt x="2" y="36"/>
                    <a:pt x="5" y="34"/>
                    <a:pt x="6" y="34"/>
                  </a:cubicBezTo>
                  <a:cubicBezTo>
                    <a:pt x="6" y="35"/>
                    <a:pt x="7" y="33"/>
                    <a:pt x="6" y="31"/>
                  </a:cubicBezTo>
                  <a:cubicBezTo>
                    <a:pt x="5" y="30"/>
                    <a:pt x="2" y="28"/>
                    <a:pt x="1" y="28"/>
                  </a:cubicBezTo>
                  <a:cubicBezTo>
                    <a:pt x="1" y="27"/>
                    <a:pt x="0" y="25"/>
                    <a:pt x="1" y="25"/>
                  </a:cubicBezTo>
                  <a:cubicBezTo>
                    <a:pt x="2" y="25"/>
                    <a:pt x="6" y="23"/>
                    <a:pt x="8" y="24"/>
                  </a:cubicBezTo>
                  <a:cubicBezTo>
                    <a:pt x="9" y="24"/>
                    <a:pt x="14" y="25"/>
                    <a:pt x="14" y="26"/>
                  </a:cubicBezTo>
                  <a:cubicBezTo>
                    <a:pt x="14" y="27"/>
                    <a:pt x="16" y="27"/>
                    <a:pt x="16" y="26"/>
                  </a:cubicBezTo>
                  <a:cubicBezTo>
                    <a:pt x="16" y="25"/>
                    <a:pt x="14" y="22"/>
                    <a:pt x="14" y="22"/>
                  </a:cubicBezTo>
                  <a:cubicBezTo>
                    <a:pt x="13" y="23"/>
                    <a:pt x="10" y="21"/>
                    <a:pt x="7" y="19"/>
                  </a:cubicBezTo>
                  <a:cubicBezTo>
                    <a:pt x="5" y="16"/>
                    <a:pt x="4" y="10"/>
                    <a:pt x="5" y="10"/>
                  </a:cubicBezTo>
                  <a:cubicBezTo>
                    <a:pt x="6" y="9"/>
                    <a:pt x="9" y="10"/>
                    <a:pt x="10" y="8"/>
                  </a:cubicBezTo>
                  <a:cubicBezTo>
                    <a:pt x="10" y="6"/>
                    <a:pt x="14" y="7"/>
                    <a:pt x="15" y="6"/>
                  </a:cubicBezTo>
                  <a:cubicBezTo>
                    <a:pt x="15" y="5"/>
                    <a:pt x="19" y="2"/>
                    <a:pt x="19" y="2"/>
                  </a:cubicBezTo>
                  <a:cubicBezTo>
                    <a:pt x="20" y="2"/>
                    <a:pt x="23" y="3"/>
                    <a:pt x="24" y="2"/>
                  </a:cubicBezTo>
                  <a:cubicBezTo>
                    <a:pt x="25" y="1"/>
                    <a:pt x="28" y="0"/>
                    <a:pt x="29" y="0"/>
                  </a:cubicBezTo>
                  <a:cubicBezTo>
                    <a:pt x="30" y="0"/>
                    <a:pt x="33" y="2"/>
                    <a:pt x="33" y="3"/>
                  </a:cubicBezTo>
                  <a:cubicBezTo>
                    <a:pt x="32" y="3"/>
                    <a:pt x="34" y="5"/>
                    <a:pt x="36" y="4"/>
                  </a:cubicBezTo>
                  <a:cubicBezTo>
                    <a:pt x="37" y="4"/>
                    <a:pt x="40" y="3"/>
                    <a:pt x="41" y="3"/>
                  </a:cubicBezTo>
                  <a:cubicBezTo>
                    <a:pt x="41" y="4"/>
                    <a:pt x="43" y="3"/>
                    <a:pt x="43" y="4"/>
                  </a:cubicBezTo>
                  <a:cubicBezTo>
                    <a:pt x="43" y="5"/>
                    <a:pt x="45" y="7"/>
                    <a:pt x="45" y="8"/>
                  </a:cubicBezTo>
                  <a:cubicBezTo>
                    <a:pt x="45" y="8"/>
                    <a:pt x="46" y="10"/>
                    <a:pt x="44" y="10"/>
                  </a:cubicBezTo>
                  <a:cubicBezTo>
                    <a:pt x="43" y="10"/>
                    <a:pt x="41" y="12"/>
                    <a:pt x="42" y="12"/>
                  </a:cubicBezTo>
                  <a:cubicBezTo>
                    <a:pt x="43" y="12"/>
                    <a:pt x="46" y="15"/>
                    <a:pt x="46" y="16"/>
                  </a:cubicBezTo>
                  <a:cubicBezTo>
                    <a:pt x="47" y="18"/>
                    <a:pt x="49" y="21"/>
                    <a:pt x="46" y="21"/>
                  </a:cubicBezTo>
                  <a:cubicBezTo>
                    <a:pt x="44" y="21"/>
                    <a:pt x="36" y="24"/>
                    <a:pt x="35" y="25"/>
                  </a:cubicBezTo>
                  <a:cubicBezTo>
                    <a:pt x="34" y="26"/>
                    <a:pt x="32" y="23"/>
                    <a:pt x="34" y="18"/>
                  </a:cubicBezTo>
                  <a:cubicBezTo>
                    <a:pt x="34" y="18"/>
                    <a:pt x="34" y="18"/>
                    <a:pt x="30" y="14"/>
                  </a:cubicBezTo>
                  <a:cubicBezTo>
                    <a:pt x="28" y="11"/>
                    <a:pt x="28" y="11"/>
                    <a:pt x="28" y="11"/>
                  </a:cubicBezTo>
                  <a:cubicBezTo>
                    <a:pt x="26" y="11"/>
                    <a:pt x="24" y="12"/>
                    <a:pt x="22" y="12"/>
                  </a:cubicBezTo>
                  <a:cubicBezTo>
                    <a:pt x="21" y="13"/>
                    <a:pt x="20" y="16"/>
                    <a:pt x="19" y="16"/>
                  </a:cubicBezTo>
                  <a:cubicBezTo>
                    <a:pt x="18" y="16"/>
                    <a:pt x="16" y="19"/>
                    <a:pt x="17" y="18"/>
                  </a:cubicBezTo>
                  <a:cubicBezTo>
                    <a:pt x="17" y="18"/>
                    <a:pt x="20" y="19"/>
                    <a:pt x="21" y="20"/>
                  </a:cubicBezTo>
                  <a:cubicBezTo>
                    <a:pt x="22" y="21"/>
                    <a:pt x="24" y="26"/>
                    <a:pt x="23" y="27"/>
                  </a:cubicBezTo>
                  <a:cubicBezTo>
                    <a:pt x="23" y="29"/>
                    <a:pt x="20" y="34"/>
                    <a:pt x="20" y="34"/>
                  </a:cubicBezTo>
                  <a:cubicBezTo>
                    <a:pt x="21" y="34"/>
                    <a:pt x="22" y="37"/>
                    <a:pt x="22" y="39"/>
                  </a:cubicBezTo>
                  <a:cubicBezTo>
                    <a:pt x="22" y="40"/>
                    <a:pt x="23" y="46"/>
                    <a:pt x="23" y="47"/>
                  </a:cubicBezTo>
                  <a:cubicBezTo>
                    <a:pt x="23" y="49"/>
                    <a:pt x="23" y="53"/>
                    <a:pt x="24" y="53"/>
                  </a:cubicBezTo>
                  <a:cubicBezTo>
                    <a:pt x="24" y="54"/>
                    <a:pt x="24" y="55"/>
                    <a:pt x="25" y="55"/>
                  </a:cubicBezTo>
                  <a:cubicBezTo>
                    <a:pt x="26" y="54"/>
                    <a:pt x="30" y="57"/>
                    <a:pt x="32" y="57"/>
                  </a:cubicBezTo>
                  <a:cubicBezTo>
                    <a:pt x="33" y="56"/>
                    <a:pt x="38" y="56"/>
                    <a:pt x="38" y="55"/>
                  </a:cubicBezTo>
                  <a:cubicBezTo>
                    <a:pt x="38" y="54"/>
                    <a:pt x="40" y="54"/>
                    <a:pt x="40" y="54"/>
                  </a:cubicBezTo>
                  <a:cubicBezTo>
                    <a:pt x="40" y="53"/>
                    <a:pt x="43" y="53"/>
                    <a:pt x="45" y="54"/>
                  </a:cubicBezTo>
                  <a:cubicBezTo>
                    <a:pt x="47" y="56"/>
                    <a:pt x="50" y="56"/>
                    <a:pt x="48" y="54"/>
                  </a:cubicBezTo>
                  <a:cubicBezTo>
                    <a:pt x="47" y="52"/>
                    <a:pt x="46" y="48"/>
                    <a:pt x="46" y="49"/>
                  </a:cubicBezTo>
                  <a:cubicBezTo>
                    <a:pt x="45" y="50"/>
                    <a:pt x="44" y="48"/>
                    <a:pt x="44" y="48"/>
                  </a:cubicBezTo>
                  <a:cubicBezTo>
                    <a:pt x="45" y="47"/>
                    <a:pt x="45" y="44"/>
                    <a:pt x="43" y="42"/>
                  </a:cubicBezTo>
                  <a:cubicBezTo>
                    <a:pt x="41" y="39"/>
                    <a:pt x="34" y="32"/>
                    <a:pt x="34" y="31"/>
                  </a:cubicBezTo>
                  <a:cubicBezTo>
                    <a:pt x="34" y="31"/>
                    <a:pt x="36" y="30"/>
                    <a:pt x="37" y="30"/>
                  </a:cubicBezTo>
                  <a:cubicBezTo>
                    <a:pt x="38" y="30"/>
                    <a:pt x="39" y="28"/>
                    <a:pt x="41" y="28"/>
                  </a:cubicBezTo>
                  <a:cubicBezTo>
                    <a:pt x="42" y="28"/>
                    <a:pt x="45" y="26"/>
                    <a:pt x="46" y="27"/>
                  </a:cubicBezTo>
                  <a:cubicBezTo>
                    <a:pt x="47" y="28"/>
                    <a:pt x="51" y="30"/>
                    <a:pt x="51" y="29"/>
                  </a:cubicBezTo>
                  <a:cubicBezTo>
                    <a:pt x="52" y="29"/>
                    <a:pt x="54" y="27"/>
                    <a:pt x="53" y="27"/>
                  </a:cubicBezTo>
                  <a:cubicBezTo>
                    <a:pt x="53" y="26"/>
                    <a:pt x="53" y="25"/>
                    <a:pt x="55" y="26"/>
                  </a:cubicBezTo>
                  <a:cubicBezTo>
                    <a:pt x="57" y="26"/>
                    <a:pt x="62" y="27"/>
                    <a:pt x="62" y="27"/>
                  </a:cubicBezTo>
                  <a:cubicBezTo>
                    <a:pt x="63" y="28"/>
                    <a:pt x="64" y="29"/>
                    <a:pt x="66" y="29"/>
                  </a:cubicBezTo>
                  <a:cubicBezTo>
                    <a:pt x="67" y="29"/>
                    <a:pt x="71" y="31"/>
                    <a:pt x="71" y="30"/>
                  </a:cubicBezTo>
                  <a:cubicBezTo>
                    <a:pt x="71" y="30"/>
                    <a:pt x="74" y="30"/>
                    <a:pt x="75" y="31"/>
                  </a:cubicBezTo>
                  <a:cubicBezTo>
                    <a:pt x="76" y="32"/>
                    <a:pt x="81" y="37"/>
                    <a:pt x="83" y="38"/>
                  </a:cubicBezTo>
                  <a:cubicBezTo>
                    <a:pt x="84" y="38"/>
                    <a:pt x="87" y="38"/>
                    <a:pt x="88" y="38"/>
                  </a:cubicBezTo>
                  <a:cubicBezTo>
                    <a:pt x="89" y="39"/>
                    <a:pt x="90" y="41"/>
                    <a:pt x="89" y="42"/>
                  </a:cubicBezTo>
                  <a:cubicBezTo>
                    <a:pt x="87" y="42"/>
                    <a:pt x="87" y="44"/>
                    <a:pt x="86" y="44"/>
                  </a:cubicBezTo>
                  <a:cubicBezTo>
                    <a:pt x="86" y="44"/>
                    <a:pt x="84" y="43"/>
                    <a:pt x="84" y="44"/>
                  </a:cubicBezTo>
                  <a:cubicBezTo>
                    <a:pt x="84" y="45"/>
                    <a:pt x="81" y="45"/>
                    <a:pt x="80" y="43"/>
                  </a:cubicBezTo>
                  <a:cubicBezTo>
                    <a:pt x="80" y="41"/>
                    <a:pt x="77" y="37"/>
                    <a:pt x="77" y="39"/>
                  </a:cubicBezTo>
                  <a:cubicBezTo>
                    <a:pt x="77" y="41"/>
                    <a:pt x="73" y="43"/>
                    <a:pt x="74" y="44"/>
                  </a:cubicBezTo>
                  <a:cubicBezTo>
                    <a:pt x="74" y="44"/>
                    <a:pt x="76" y="46"/>
                    <a:pt x="75" y="47"/>
                  </a:cubicBezTo>
                  <a:cubicBezTo>
                    <a:pt x="74" y="48"/>
                    <a:pt x="76" y="51"/>
                    <a:pt x="77" y="51"/>
                  </a:cubicBezTo>
                  <a:cubicBezTo>
                    <a:pt x="79" y="51"/>
                    <a:pt x="81" y="52"/>
                    <a:pt x="81" y="53"/>
                  </a:cubicBezTo>
                  <a:cubicBezTo>
                    <a:pt x="81" y="55"/>
                    <a:pt x="80" y="59"/>
                    <a:pt x="80" y="58"/>
                  </a:cubicBezTo>
                  <a:cubicBezTo>
                    <a:pt x="80" y="57"/>
                    <a:pt x="78" y="57"/>
                    <a:pt x="77" y="59"/>
                  </a:cubicBezTo>
                  <a:cubicBezTo>
                    <a:pt x="76" y="61"/>
                    <a:pt x="76" y="66"/>
                    <a:pt x="76" y="66"/>
                  </a:cubicBezTo>
                  <a:cubicBezTo>
                    <a:pt x="77" y="66"/>
                    <a:pt x="79" y="69"/>
                    <a:pt x="78" y="71"/>
                  </a:cubicBezTo>
                  <a:cubicBezTo>
                    <a:pt x="78" y="72"/>
                    <a:pt x="77" y="77"/>
                    <a:pt x="77" y="78"/>
                  </a:cubicBezTo>
                  <a:cubicBezTo>
                    <a:pt x="77" y="80"/>
                    <a:pt x="82" y="83"/>
                    <a:pt x="82" y="84"/>
                  </a:cubicBezTo>
                  <a:cubicBezTo>
                    <a:pt x="82" y="84"/>
                    <a:pt x="81" y="86"/>
                    <a:pt x="81" y="86"/>
                  </a:cubicBezTo>
                  <a:cubicBezTo>
                    <a:pt x="82" y="87"/>
                    <a:pt x="83" y="91"/>
                    <a:pt x="82" y="93"/>
                  </a:cubicBezTo>
                  <a:cubicBezTo>
                    <a:pt x="82" y="96"/>
                    <a:pt x="85" y="103"/>
                    <a:pt x="85" y="103"/>
                  </a:cubicBezTo>
                  <a:cubicBezTo>
                    <a:pt x="86" y="103"/>
                    <a:pt x="89" y="104"/>
                    <a:pt x="89" y="105"/>
                  </a:cubicBezTo>
                  <a:cubicBezTo>
                    <a:pt x="90" y="106"/>
                    <a:pt x="93" y="110"/>
                    <a:pt x="91" y="110"/>
                  </a:cubicBezTo>
                  <a:cubicBezTo>
                    <a:pt x="90" y="111"/>
                    <a:pt x="84" y="108"/>
                    <a:pt x="83" y="109"/>
                  </a:cubicBezTo>
                  <a:cubicBezTo>
                    <a:pt x="82" y="109"/>
                    <a:pt x="78" y="112"/>
                    <a:pt x="78" y="112"/>
                  </a:cubicBezTo>
                  <a:cubicBezTo>
                    <a:pt x="78" y="113"/>
                    <a:pt x="78" y="114"/>
                    <a:pt x="77" y="115"/>
                  </a:cubicBezTo>
                  <a:cubicBezTo>
                    <a:pt x="75" y="115"/>
                    <a:pt x="71" y="119"/>
                    <a:pt x="71" y="120"/>
                  </a:cubicBezTo>
                  <a:cubicBezTo>
                    <a:pt x="71" y="121"/>
                    <a:pt x="72" y="129"/>
                    <a:pt x="76" y="133"/>
                  </a:cubicBezTo>
                  <a:cubicBezTo>
                    <a:pt x="79" y="138"/>
                    <a:pt x="87" y="134"/>
                    <a:pt x="86" y="133"/>
                  </a:cubicBezTo>
                  <a:cubicBezTo>
                    <a:pt x="86" y="132"/>
                    <a:pt x="86" y="128"/>
                    <a:pt x="86" y="127"/>
                  </a:cubicBezTo>
                  <a:cubicBezTo>
                    <a:pt x="87" y="127"/>
                    <a:pt x="91" y="125"/>
                    <a:pt x="92" y="127"/>
                  </a:cubicBezTo>
                  <a:cubicBezTo>
                    <a:pt x="93" y="128"/>
                    <a:pt x="97" y="131"/>
                    <a:pt x="98" y="130"/>
                  </a:cubicBezTo>
                  <a:cubicBezTo>
                    <a:pt x="100" y="129"/>
                    <a:pt x="105" y="131"/>
                    <a:pt x="106" y="133"/>
                  </a:cubicBezTo>
                  <a:cubicBezTo>
                    <a:pt x="108" y="135"/>
                    <a:pt x="113" y="137"/>
                    <a:pt x="113" y="136"/>
                  </a:cubicBezTo>
                  <a:cubicBezTo>
                    <a:pt x="113" y="135"/>
                    <a:pt x="115" y="132"/>
                    <a:pt x="116" y="132"/>
                  </a:cubicBezTo>
                  <a:cubicBezTo>
                    <a:pt x="117" y="132"/>
                    <a:pt x="119" y="132"/>
                    <a:pt x="119" y="130"/>
                  </a:cubicBezTo>
                  <a:cubicBezTo>
                    <a:pt x="119" y="129"/>
                    <a:pt x="118" y="124"/>
                    <a:pt x="118" y="123"/>
                  </a:cubicBezTo>
                  <a:cubicBezTo>
                    <a:pt x="119" y="122"/>
                    <a:pt x="119" y="120"/>
                    <a:pt x="120" y="120"/>
                  </a:cubicBezTo>
                  <a:cubicBezTo>
                    <a:pt x="121" y="121"/>
                    <a:pt x="123" y="119"/>
                    <a:pt x="122" y="119"/>
                  </a:cubicBezTo>
                  <a:cubicBezTo>
                    <a:pt x="122" y="118"/>
                    <a:pt x="125" y="116"/>
                    <a:pt x="126" y="116"/>
                  </a:cubicBezTo>
                  <a:cubicBezTo>
                    <a:pt x="127" y="116"/>
                    <a:pt x="131" y="117"/>
                    <a:pt x="131" y="117"/>
                  </a:cubicBezTo>
                  <a:cubicBezTo>
                    <a:pt x="131" y="116"/>
                    <a:pt x="133" y="114"/>
                    <a:pt x="135" y="114"/>
                  </a:cubicBezTo>
                  <a:cubicBezTo>
                    <a:pt x="137" y="114"/>
                    <a:pt x="143" y="112"/>
                    <a:pt x="145" y="113"/>
                  </a:cubicBezTo>
                  <a:cubicBezTo>
                    <a:pt x="146" y="114"/>
                    <a:pt x="153" y="113"/>
                    <a:pt x="156" y="112"/>
                  </a:cubicBezTo>
                  <a:cubicBezTo>
                    <a:pt x="159" y="112"/>
                    <a:pt x="164" y="115"/>
                    <a:pt x="164" y="115"/>
                  </a:cubicBezTo>
                  <a:cubicBezTo>
                    <a:pt x="165" y="115"/>
                    <a:pt x="168" y="113"/>
                    <a:pt x="169" y="112"/>
                  </a:cubicBezTo>
                  <a:cubicBezTo>
                    <a:pt x="171" y="112"/>
                    <a:pt x="175" y="111"/>
                    <a:pt x="175" y="111"/>
                  </a:cubicBezTo>
                  <a:cubicBezTo>
                    <a:pt x="176" y="110"/>
                    <a:pt x="179" y="108"/>
                    <a:pt x="180" y="107"/>
                  </a:cubicBezTo>
                  <a:cubicBezTo>
                    <a:pt x="182" y="107"/>
                    <a:pt x="185" y="107"/>
                    <a:pt x="185" y="106"/>
                  </a:cubicBezTo>
                  <a:cubicBezTo>
                    <a:pt x="185" y="105"/>
                    <a:pt x="189" y="105"/>
                    <a:pt x="191" y="107"/>
                  </a:cubicBezTo>
                  <a:cubicBezTo>
                    <a:pt x="191" y="107"/>
                    <a:pt x="191" y="107"/>
                    <a:pt x="193" y="109"/>
                  </a:cubicBezTo>
                  <a:cubicBezTo>
                    <a:pt x="195" y="110"/>
                    <a:pt x="195" y="110"/>
                    <a:pt x="195" y="110"/>
                  </a:cubicBezTo>
                  <a:cubicBezTo>
                    <a:pt x="196" y="111"/>
                    <a:pt x="197" y="113"/>
                    <a:pt x="197" y="114"/>
                  </a:cubicBezTo>
                  <a:cubicBezTo>
                    <a:pt x="198" y="114"/>
                    <a:pt x="198" y="118"/>
                    <a:pt x="198" y="119"/>
                  </a:cubicBezTo>
                  <a:cubicBezTo>
                    <a:pt x="199" y="120"/>
                    <a:pt x="200" y="124"/>
                    <a:pt x="200" y="124"/>
                  </a:cubicBezTo>
                  <a:cubicBezTo>
                    <a:pt x="200" y="124"/>
                    <a:pt x="200" y="126"/>
                    <a:pt x="200" y="127"/>
                  </a:cubicBezTo>
                  <a:cubicBezTo>
                    <a:pt x="201" y="127"/>
                    <a:pt x="203" y="131"/>
                    <a:pt x="205" y="133"/>
                  </a:cubicBezTo>
                  <a:cubicBezTo>
                    <a:pt x="206" y="135"/>
                    <a:pt x="211" y="142"/>
                    <a:pt x="211" y="142"/>
                  </a:cubicBezTo>
                  <a:cubicBezTo>
                    <a:pt x="210" y="143"/>
                    <a:pt x="209" y="148"/>
                    <a:pt x="209" y="149"/>
                  </a:cubicBezTo>
                  <a:cubicBezTo>
                    <a:pt x="209" y="150"/>
                    <a:pt x="210" y="154"/>
                    <a:pt x="211" y="154"/>
                  </a:cubicBezTo>
                  <a:cubicBezTo>
                    <a:pt x="212" y="155"/>
                    <a:pt x="213" y="158"/>
                    <a:pt x="213" y="160"/>
                  </a:cubicBezTo>
                  <a:cubicBezTo>
                    <a:pt x="213" y="161"/>
                    <a:pt x="216" y="166"/>
                    <a:pt x="216" y="167"/>
                  </a:cubicBezTo>
                  <a:cubicBezTo>
                    <a:pt x="216" y="168"/>
                    <a:pt x="217" y="170"/>
                    <a:pt x="217" y="171"/>
                  </a:cubicBezTo>
                  <a:cubicBezTo>
                    <a:pt x="216" y="171"/>
                    <a:pt x="216" y="172"/>
                    <a:pt x="215" y="173"/>
                  </a:cubicBezTo>
                  <a:cubicBezTo>
                    <a:pt x="215" y="174"/>
                    <a:pt x="214" y="176"/>
                    <a:pt x="215" y="177"/>
                  </a:cubicBezTo>
                  <a:cubicBezTo>
                    <a:pt x="216" y="177"/>
                    <a:pt x="219" y="182"/>
                    <a:pt x="219" y="183"/>
                  </a:cubicBezTo>
                  <a:cubicBezTo>
                    <a:pt x="219" y="184"/>
                    <a:pt x="217" y="189"/>
                    <a:pt x="219" y="191"/>
                  </a:cubicBezTo>
                  <a:cubicBezTo>
                    <a:pt x="220" y="192"/>
                    <a:pt x="218" y="197"/>
                    <a:pt x="220" y="198"/>
                  </a:cubicBezTo>
                  <a:cubicBezTo>
                    <a:pt x="222" y="200"/>
                    <a:pt x="225" y="204"/>
                    <a:pt x="226" y="204"/>
                  </a:cubicBezTo>
                  <a:cubicBezTo>
                    <a:pt x="227" y="204"/>
                    <a:pt x="230" y="206"/>
                    <a:pt x="230" y="207"/>
                  </a:cubicBezTo>
                  <a:cubicBezTo>
                    <a:pt x="230" y="208"/>
                    <a:pt x="230" y="211"/>
                    <a:pt x="230" y="212"/>
                  </a:cubicBezTo>
                  <a:cubicBezTo>
                    <a:pt x="230" y="213"/>
                    <a:pt x="234" y="216"/>
                    <a:pt x="235" y="216"/>
                  </a:cubicBezTo>
                  <a:cubicBezTo>
                    <a:pt x="235" y="216"/>
                    <a:pt x="238" y="218"/>
                    <a:pt x="239" y="218"/>
                  </a:cubicBezTo>
                  <a:cubicBezTo>
                    <a:pt x="240" y="218"/>
                    <a:pt x="242" y="218"/>
                    <a:pt x="241" y="219"/>
                  </a:cubicBezTo>
                  <a:cubicBezTo>
                    <a:pt x="241" y="221"/>
                    <a:pt x="238" y="224"/>
                    <a:pt x="237" y="224"/>
                  </a:cubicBezTo>
                  <a:cubicBezTo>
                    <a:pt x="236" y="224"/>
                    <a:pt x="234" y="225"/>
                    <a:pt x="234" y="225"/>
                  </a:cubicBezTo>
                  <a:cubicBezTo>
                    <a:pt x="234" y="225"/>
                    <a:pt x="234" y="225"/>
                    <a:pt x="233" y="225"/>
                  </a:cubicBezTo>
                  <a:cubicBezTo>
                    <a:pt x="233" y="224"/>
                    <a:pt x="230" y="223"/>
                    <a:pt x="228" y="222"/>
                  </a:cubicBezTo>
                  <a:cubicBezTo>
                    <a:pt x="227" y="221"/>
                    <a:pt x="221" y="219"/>
                    <a:pt x="220" y="218"/>
                  </a:cubicBezTo>
                  <a:cubicBezTo>
                    <a:pt x="218" y="217"/>
                    <a:pt x="212" y="212"/>
                    <a:pt x="211" y="211"/>
                  </a:cubicBezTo>
                  <a:cubicBezTo>
                    <a:pt x="210" y="210"/>
                    <a:pt x="208" y="208"/>
                    <a:pt x="207" y="208"/>
                  </a:cubicBezTo>
                  <a:cubicBezTo>
                    <a:pt x="207" y="208"/>
                    <a:pt x="206" y="205"/>
                    <a:pt x="206" y="204"/>
                  </a:cubicBezTo>
                  <a:cubicBezTo>
                    <a:pt x="206" y="203"/>
                    <a:pt x="204" y="200"/>
                    <a:pt x="203" y="201"/>
                  </a:cubicBezTo>
                  <a:cubicBezTo>
                    <a:pt x="203" y="202"/>
                    <a:pt x="198" y="199"/>
                    <a:pt x="196" y="196"/>
                  </a:cubicBezTo>
                  <a:cubicBezTo>
                    <a:pt x="193" y="194"/>
                    <a:pt x="189" y="186"/>
                    <a:pt x="187" y="184"/>
                  </a:cubicBezTo>
                  <a:cubicBezTo>
                    <a:pt x="185" y="183"/>
                    <a:pt x="182" y="178"/>
                    <a:pt x="181" y="177"/>
                  </a:cubicBezTo>
                  <a:cubicBezTo>
                    <a:pt x="180" y="177"/>
                    <a:pt x="179" y="176"/>
                    <a:pt x="178" y="175"/>
                  </a:cubicBezTo>
                  <a:cubicBezTo>
                    <a:pt x="178" y="175"/>
                    <a:pt x="175" y="172"/>
                    <a:pt x="174" y="171"/>
                  </a:cubicBezTo>
                  <a:cubicBezTo>
                    <a:pt x="172" y="170"/>
                    <a:pt x="165" y="167"/>
                    <a:pt x="163" y="167"/>
                  </a:cubicBezTo>
                  <a:cubicBezTo>
                    <a:pt x="161" y="167"/>
                    <a:pt x="156" y="167"/>
                    <a:pt x="156" y="167"/>
                  </a:cubicBezTo>
                  <a:cubicBezTo>
                    <a:pt x="156" y="166"/>
                    <a:pt x="152" y="165"/>
                    <a:pt x="150" y="165"/>
                  </a:cubicBezTo>
                  <a:cubicBezTo>
                    <a:pt x="148" y="166"/>
                    <a:pt x="142" y="161"/>
                    <a:pt x="143" y="160"/>
                  </a:cubicBezTo>
                  <a:cubicBezTo>
                    <a:pt x="143" y="159"/>
                    <a:pt x="142" y="158"/>
                    <a:pt x="141" y="158"/>
                  </a:cubicBezTo>
                  <a:cubicBezTo>
                    <a:pt x="140" y="159"/>
                    <a:pt x="137" y="158"/>
                    <a:pt x="135" y="157"/>
                  </a:cubicBezTo>
                  <a:cubicBezTo>
                    <a:pt x="134" y="156"/>
                    <a:pt x="130" y="150"/>
                    <a:pt x="129" y="148"/>
                  </a:cubicBezTo>
                  <a:cubicBezTo>
                    <a:pt x="129" y="147"/>
                    <a:pt x="126" y="143"/>
                    <a:pt x="126" y="142"/>
                  </a:cubicBezTo>
                  <a:cubicBezTo>
                    <a:pt x="126" y="142"/>
                    <a:pt x="124" y="140"/>
                    <a:pt x="123" y="139"/>
                  </a:cubicBezTo>
                  <a:cubicBezTo>
                    <a:pt x="121" y="139"/>
                    <a:pt x="118" y="137"/>
                    <a:pt x="118" y="138"/>
                  </a:cubicBezTo>
                  <a:cubicBezTo>
                    <a:pt x="119" y="138"/>
                    <a:pt x="117" y="140"/>
                    <a:pt x="116" y="140"/>
                  </a:cubicBezTo>
                  <a:cubicBezTo>
                    <a:pt x="114" y="140"/>
                    <a:pt x="109" y="142"/>
                    <a:pt x="109" y="141"/>
                  </a:cubicBezTo>
                  <a:cubicBezTo>
                    <a:pt x="108" y="141"/>
                    <a:pt x="107" y="140"/>
                    <a:pt x="106" y="140"/>
                  </a:cubicBezTo>
                  <a:cubicBezTo>
                    <a:pt x="105" y="141"/>
                    <a:pt x="101" y="140"/>
                    <a:pt x="101" y="140"/>
                  </a:cubicBezTo>
                  <a:cubicBezTo>
                    <a:pt x="100" y="141"/>
                    <a:pt x="97" y="143"/>
                    <a:pt x="96" y="143"/>
                  </a:cubicBezTo>
                  <a:cubicBezTo>
                    <a:pt x="95" y="142"/>
                    <a:pt x="90" y="142"/>
                    <a:pt x="87" y="144"/>
                  </a:cubicBezTo>
                  <a:cubicBezTo>
                    <a:pt x="85" y="145"/>
                    <a:pt x="76" y="149"/>
                    <a:pt x="74" y="148"/>
                  </a:cubicBezTo>
                  <a:cubicBezTo>
                    <a:pt x="72" y="148"/>
                    <a:pt x="66" y="143"/>
                    <a:pt x="64" y="142"/>
                  </a:cubicBezTo>
                  <a:cubicBezTo>
                    <a:pt x="63" y="142"/>
                    <a:pt x="58" y="142"/>
                    <a:pt x="58" y="141"/>
                  </a:cubicBezTo>
                  <a:cubicBezTo>
                    <a:pt x="57" y="141"/>
                    <a:pt x="57" y="142"/>
                    <a:pt x="58" y="142"/>
                  </a:cubicBezTo>
                  <a:cubicBezTo>
                    <a:pt x="59" y="143"/>
                    <a:pt x="62" y="146"/>
                    <a:pt x="61" y="146"/>
                  </a:cubicBezTo>
                  <a:cubicBezTo>
                    <a:pt x="60" y="146"/>
                    <a:pt x="57" y="147"/>
                    <a:pt x="56" y="146"/>
                  </a:cubicBezTo>
                  <a:cubicBezTo>
                    <a:pt x="54" y="145"/>
                    <a:pt x="49" y="145"/>
                    <a:pt x="49" y="145"/>
                  </a:cubicBezTo>
                  <a:cubicBezTo>
                    <a:pt x="48" y="144"/>
                    <a:pt x="47" y="143"/>
                    <a:pt x="45" y="141"/>
                  </a:cubicBezTo>
                  <a:cubicBezTo>
                    <a:pt x="43" y="140"/>
                    <a:pt x="37" y="138"/>
                    <a:pt x="37" y="138"/>
                  </a:cubicBezTo>
                  <a:cubicBezTo>
                    <a:pt x="36" y="138"/>
                    <a:pt x="11" y="94"/>
                    <a:pt x="7" y="75"/>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3" name="Freeform 59"/>
            <p:cNvSpPr/>
            <p:nvPr/>
          </p:nvSpPr>
          <p:spPr bwMode="auto">
            <a:xfrm>
              <a:off x="198438" y="366713"/>
              <a:ext cx="22225" cy="106362"/>
            </a:xfrm>
            <a:custGeom>
              <a:avLst/>
              <a:gdLst>
                <a:gd name="T0" fmla="*/ 2147483647 w 11"/>
                <a:gd name="T1" fmla="*/ 2147483647 h 52"/>
                <a:gd name="T2" fmla="*/ 2147483647 w 11"/>
                <a:gd name="T3" fmla="*/ 2147483647 h 52"/>
                <a:gd name="T4" fmla="*/ 2147483647 w 11"/>
                <a:gd name="T5" fmla="*/ 2147483647 h 52"/>
                <a:gd name="T6" fmla="*/ 2147483647 w 11"/>
                <a:gd name="T7" fmla="*/ 2147483647 h 52"/>
                <a:gd name="T8" fmla="*/ 2147483647 w 11"/>
                <a:gd name="T9" fmla="*/ 2147483647 h 52"/>
                <a:gd name="T10" fmla="*/ 2147483647 w 11"/>
                <a:gd name="T11" fmla="*/ 2147483647 h 52"/>
                <a:gd name="T12" fmla="*/ 2147483647 w 11"/>
                <a:gd name="T13" fmla="*/ 2147483647 h 52"/>
                <a:gd name="T14" fmla="*/ 2147483647 w 11"/>
                <a:gd name="T15" fmla="*/ 2147483647 h 52"/>
                <a:gd name="T16" fmla="*/ 2147483647 w 11"/>
                <a:gd name="T17" fmla="*/ 2147483647 h 52"/>
                <a:gd name="T18" fmla="*/ 2147483647 w 11"/>
                <a:gd name="T19" fmla="*/ 2147483647 h 52"/>
                <a:gd name="T20" fmla="*/ 2147483647 w 11"/>
                <a:gd name="T21" fmla="*/ 2147483647 h 52"/>
                <a:gd name="T22" fmla="*/ 2147483647 w 11"/>
                <a:gd name="T23" fmla="*/ 2147483647 h 52"/>
                <a:gd name="T24" fmla="*/ 2147483647 w 11"/>
                <a:gd name="T25" fmla="*/ 2147483647 h 52"/>
                <a:gd name="T26" fmla="*/ 0 w 11"/>
                <a:gd name="T27" fmla="*/ 2147483647 h 52"/>
                <a:gd name="T28" fmla="*/ 2147483647 w 11"/>
                <a:gd name="T29" fmla="*/ 2147483647 h 52"/>
                <a:gd name="T30" fmla="*/ 2147483647 w 11"/>
                <a:gd name="T31" fmla="*/ 2147483647 h 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 h="52">
                  <a:moveTo>
                    <a:pt x="2" y="45"/>
                  </a:moveTo>
                  <a:cubicBezTo>
                    <a:pt x="1" y="45"/>
                    <a:pt x="1" y="39"/>
                    <a:pt x="3" y="31"/>
                  </a:cubicBezTo>
                  <a:cubicBezTo>
                    <a:pt x="4" y="22"/>
                    <a:pt x="9" y="1"/>
                    <a:pt x="10" y="1"/>
                  </a:cubicBezTo>
                  <a:cubicBezTo>
                    <a:pt x="10" y="0"/>
                    <a:pt x="11" y="2"/>
                    <a:pt x="11" y="4"/>
                  </a:cubicBezTo>
                  <a:cubicBezTo>
                    <a:pt x="10" y="5"/>
                    <a:pt x="9" y="10"/>
                    <a:pt x="10" y="10"/>
                  </a:cubicBezTo>
                  <a:cubicBezTo>
                    <a:pt x="10" y="10"/>
                    <a:pt x="11" y="13"/>
                    <a:pt x="10" y="14"/>
                  </a:cubicBezTo>
                  <a:cubicBezTo>
                    <a:pt x="10" y="15"/>
                    <a:pt x="10" y="19"/>
                    <a:pt x="10" y="21"/>
                  </a:cubicBezTo>
                  <a:cubicBezTo>
                    <a:pt x="9" y="22"/>
                    <a:pt x="7" y="27"/>
                    <a:pt x="7" y="29"/>
                  </a:cubicBezTo>
                  <a:cubicBezTo>
                    <a:pt x="7" y="31"/>
                    <a:pt x="10" y="35"/>
                    <a:pt x="9" y="36"/>
                  </a:cubicBezTo>
                  <a:cubicBezTo>
                    <a:pt x="9" y="37"/>
                    <a:pt x="8" y="38"/>
                    <a:pt x="8" y="37"/>
                  </a:cubicBezTo>
                  <a:cubicBezTo>
                    <a:pt x="9" y="36"/>
                    <a:pt x="10" y="38"/>
                    <a:pt x="11" y="39"/>
                  </a:cubicBezTo>
                  <a:cubicBezTo>
                    <a:pt x="11" y="39"/>
                    <a:pt x="9" y="43"/>
                    <a:pt x="8" y="45"/>
                  </a:cubicBezTo>
                  <a:cubicBezTo>
                    <a:pt x="6" y="47"/>
                    <a:pt x="2" y="52"/>
                    <a:pt x="1" y="52"/>
                  </a:cubicBezTo>
                  <a:cubicBezTo>
                    <a:pt x="1" y="52"/>
                    <a:pt x="0" y="51"/>
                    <a:pt x="0" y="51"/>
                  </a:cubicBezTo>
                  <a:cubicBezTo>
                    <a:pt x="0" y="50"/>
                    <a:pt x="1" y="48"/>
                    <a:pt x="2" y="48"/>
                  </a:cubicBezTo>
                  <a:cubicBezTo>
                    <a:pt x="3" y="47"/>
                    <a:pt x="3" y="44"/>
                    <a:pt x="2" y="45"/>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4" name="Freeform 60"/>
            <p:cNvSpPr/>
            <p:nvPr/>
          </p:nvSpPr>
          <p:spPr bwMode="auto">
            <a:xfrm>
              <a:off x="422275" y="74613"/>
              <a:ext cx="455613" cy="582612"/>
            </a:xfrm>
            <a:custGeom>
              <a:avLst/>
              <a:gdLst>
                <a:gd name="T0" fmla="*/ 2147483647 w 221"/>
                <a:gd name="T1" fmla="*/ 2147483647 h 283"/>
                <a:gd name="T2" fmla="*/ 2147483647 w 221"/>
                <a:gd name="T3" fmla="*/ 2147483647 h 283"/>
                <a:gd name="T4" fmla="*/ 2147483647 w 221"/>
                <a:gd name="T5" fmla="*/ 2147483647 h 283"/>
                <a:gd name="T6" fmla="*/ 2147483647 w 221"/>
                <a:gd name="T7" fmla="*/ 2147483647 h 283"/>
                <a:gd name="T8" fmla="*/ 2147483647 w 221"/>
                <a:gd name="T9" fmla="*/ 2147483647 h 283"/>
                <a:gd name="T10" fmla="*/ 2147483647 w 221"/>
                <a:gd name="T11" fmla="*/ 2147483647 h 283"/>
                <a:gd name="T12" fmla="*/ 2147483647 w 221"/>
                <a:gd name="T13" fmla="*/ 2147483647 h 283"/>
                <a:gd name="T14" fmla="*/ 2147483647 w 221"/>
                <a:gd name="T15" fmla="*/ 2147483647 h 283"/>
                <a:gd name="T16" fmla="*/ 2147483647 w 221"/>
                <a:gd name="T17" fmla="*/ 2147483647 h 283"/>
                <a:gd name="T18" fmla="*/ 2147483647 w 221"/>
                <a:gd name="T19" fmla="*/ 2147483647 h 283"/>
                <a:gd name="T20" fmla="*/ 2147483647 w 221"/>
                <a:gd name="T21" fmla="*/ 2147483647 h 283"/>
                <a:gd name="T22" fmla="*/ 2147483647 w 221"/>
                <a:gd name="T23" fmla="*/ 2147483647 h 283"/>
                <a:gd name="T24" fmla="*/ 2147483647 w 221"/>
                <a:gd name="T25" fmla="*/ 2147483647 h 283"/>
                <a:gd name="T26" fmla="*/ 2147483647 w 221"/>
                <a:gd name="T27" fmla="*/ 2147483647 h 283"/>
                <a:gd name="T28" fmla="*/ 2147483647 w 221"/>
                <a:gd name="T29" fmla="*/ 2147483647 h 283"/>
                <a:gd name="T30" fmla="*/ 2147483647 w 221"/>
                <a:gd name="T31" fmla="*/ 2147483647 h 283"/>
                <a:gd name="T32" fmla="*/ 2147483647 w 221"/>
                <a:gd name="T33" fmla="*/ 2147483647 h 283"/>
                <a:gd name="T34" fmla="*/ 2147483647 w 221"/>
                <a:gd name="T35" fmla="*/ 2147483647 h 283"/>
                <a:gd name="T36" fmla="*/ 2147483647 w 221"/>
                <a:gd name="T37" fmla="*/ 2147483647 h 283"/>
                <a:gd name="T38" fmla="*/ 2147483647 w 221"/>
                <a:gd name="T39" fmla="*/ 2147483647 h 283"/>
                <a:gd name="T40" fmla="*/ 2147483647 w 221"/>
                <a:gd name="T41" fmla="*/ 2147483647 h 283"/>
                <a:gd name="T42" fmla="*/ 2147483647 w 221"/>
                <a:gd name="T43" fmla="*/ 2147483647 h 283"/>
                <a:gd name="T44" fmla="*/ 2147483647 w 221"/>
                <a:gd name="T45" fmla="*/ 2147483647 h 283"/>
                <a:gd name="T46" fmla="*/ 2147483647 w 221"/>
                <a:gd name="T47" fmla="*/ 2147483647 h 283"/>
                <a:gd name="T48" fmla="*/ 2147483647 w 221"/>
                <a:gd name="T49" fmla="*/ 2147483647 h 283"/>
                <a:gd name="T50" fmla="*/ 2147483647 w 221"/>
                <a:gd name="T51" fmla="*/ 2147483647 h 283"/>
                <a:gd name="T52" fmla="*/ 2147483647 w 221"/>
                <a:gd name="T53" fmla="*/ 2147483647 h 283"/>
                <a:gd name="T54" fmla="*/ 2147483647 w 221"/>
                <a:gd name="T55" fmla="*/ 2147483647 h 283"/>
                <a:gd name="T56" fmla="*/ 2147483647 w 221"/>
                <a:gd name="T57" fmla="*/ 2147483647 h 283"/>
                <a:gd name="T58" fmla="*/ 2147483647 w 221"/>
                <a:gd name="T59" fmla="*/ 2147483647 h 283"/>
                <a:gd name="T60" fmla="*/ 2147483647 w 221"/>
                <a:gd name="T61" fmla="*/ 2147483647 h 283"/>
                <a:gd name="T62" fmla="*/ 2147483647 w 221"/>
                <a:gd name="T63" fmla="*/ 2147483647 h 283"/>
                <a:gd name="T64" fmla="*/ 2147483647 w 221"/>
                <a:gd name="T65" fmla="*/ 2147483647 h 283"/>
                <a:gd name="T66" fmla="*/ 2147483647 w 221"/>
                <a:gd name="T67" fmla="*/ 2147483647 h 283"/>
                <a:gd name="T68" fmla="*/ 2147483647 w 221"/>
                <a:gd name="T69" fmla="*/ 2147483647 h 283"/>
                <a:gd name="T70" fmla="*/ 2147483647 w 221"/>
                <a:gd name="T71" fmla="*/ 2147483647 h 283"/>
                <a:gd name="T72" fmla="*/ 2147483647 w 221"/>
                <a:gd name="T73" fmla="*/ 2147483647 h 283"/>
                <a:gd name="T74" fmla="*/ 2147483647 w 221"/>
                <a:gd name="T75" fmla="*/ 2147483647 h 283"/>
                <a:gd name="T76" fmla="*/ 2147483647 w 221"/>
                <a:gd name="T77" fmla="*/ 2147483647 h 283"/>
                <a:gd name="T78" fmla="*/ 2147483647 w 221"/>
                <a:gd name="T79" fmla="*/ 2147483647 h 283"/>
                <a:gd name="T80" fmla="*/ 2147483647 w 221"/>
                <a:gd name="T81" fmla="*/ 2147483647 h 283"/>
                <a:gd name="T82" fmla="*/ 2147483647 w 221"/>
                <a:gd name="T83" fmla="*/ 2147483647 h 283"/>
                <a:gd name="T84" fmla="*/ 2147483647 w 221"/>
                <a:gd name="T85" fmla="*/ 2147483647 h 283"/>
                <a:gd name="T86" fmla="*/ 2147483647 w 221"/>
                <a:gd name="T87" fmla="*/ 2147483647 h 283"/>
                <a:gd name="T88" fmla="*/ 2147483647 w 221"/>
                <a:gd name="T89" fmla="*/ 2147483647 h 283"/>
                <a:gd name="T90" fmla="*/ 2147483647 w 221"/>
                <a:gd name="T91" fmla="*/ 2147483647 h 283"/>
                <a:gd name="T92" fmla="*/ 2147483647 w 221"/>
                <a:gd name="T93" fmla="*/ 2147483647 h 283"/>
                <a:gd name="T94" fmla="*/ 2147483647 w 221"/>
                <a:gd name="T95" fmla="*/ 2147483647 h 283"/>
                <a:gd name="T96" fmla="*/ 2147483647 w 221"/>
                <a:gd name="T97" fmla="*/ 2147483647 h 283"/>
                <a:gd name="T98" fmla="*/ 2147483647 w 221"/>
                <a:gd name="T99" fmla="*/ 2147483647 h 283"/>
                <a:gd name="T100" fmla="*/ 2147483647 w 221"/>
                <a:gd name="T101" fmla="*/ 2147483647 h 283"/>
                <a:gd name="T102" fmla="*/ 2147483647 w 221"/>
                <a:gd name="T103" fmla="*/ 2147483647 h 283"/>
                <a:gd name="T104" fmla="*/ 2147483647 w 221"/>
                <a:gd name="T105" fmla="*/ 2147483647 h 2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1" h="283">
                  <a:moveTo>
                    <a:pt x="137" y="3"/>
                  </a:moveTo>
                  <a:cubicBezTo>
                    <a:pt x="148" y="6"/>
                    <a:pt x="158" y="9"/>
                    <a:pt x="158" y="10"/>
                  </a:cubicBezTo>
                  <a:cubicBezTo>
                    <a:pt x="158" y="11"/>
                    <a:pt x="159" y="13"/>
                    <a:pt x="160" y="12"/>
                  </a:cubicBezTo>
                  <a:cubicBezTo>
                    <a:pt x="161" y="12"/>
                    <a:pt x="164" y="10"/>
                    <a:pt x="165" y="11"/>
                  </a:cubicBezTo>
                  <a:cubicBezTo>
                    <a:pt x="167" y="11"/>
                    <a:pt x="172" y="14"/>
                    <a:pt x="174" y="15"/>
                  </a:cubicBezTo>
                  <a:cubicBezTo>
                    <a:pt x="176" y="16"/>
                    <a:pt x="180" y="23"/>
                    <a:pt x="181" y="25"/>
                  </a:cubicBezTo>
                  <a:cubicBezTo>
                    <a:pt x="181" y="27"/>
                    <a:pt x="183" y="33"/>
                    <a:pt x="182" y="35"/>
                  </a:cubicBezTo>
                  <a:cubicBezTo>
                    <a:pt x="182" y="36"/>
                    <a:pt x="184" y="41"/>
                    <a:pt x="188" y="43"/>
                  </a:cubicBezTo>
                  <a:cubicBezTo>
                    <a:pt x="191" y="46"/>
                    <a:pt x="192" y="54"/>
                    <a:pt x="191" y="54"/>
                  </a:cubicBezTo>
                  <a:cubicBezTo>
                    <a:pt x="190" y="54"/>
                    <a:pt x="185" y="51"/>
                    <a:pt x="184" y="51"/>
                  </a:cubicBezTo>
                  <a:cubicBezTo>
                    <a:pt x="183" y="51"/>
                    <a:pt x="180" y="51"/>
                    <a:pt x="181" y="51"/>
                  </a:cubicBezTo>
                  <a:cubicBezTo>
                    <a:pt x="182" y="52"/>
                    <a:pt x="182" y="55"/>
                    <a:pt x="182" y="55"/>
                  </a:cubicBezTo>
                  <a:cubicBezTo>
                    <a:pt x="183" y="56"/>
                    <a:pt x="182" y="58"/>
                    <a:pt x="182" y="58"/>
                  </a:cubicBezTo>
                  <a:cubicBezTo>
                    <a:pt x="182" y="59"/>
                    <a:pt x="185" y="61"/>
                    <a:pt x="185" y="61"/>
                  </a:cubicBezTo>
                  <a:cubicBezTo>
                    <a:pt x="186" y="61"/>
                    <a:pt x="189" y="62"/>
                    <a:pt x="190" y="62"/>
                  </a:cubicBezTo>
                  <a:cubicBezTo>
                    <a:pt x="191" y="63"/>
                    <a:pt x="195" y="65"/>
                    <a:pt x="196" y="66"/>
                  </a:cubicBezTo>
                  <a:cubicBezTo>
                    <a:pt x="197" y="68"/>
                    <a:pt x="200" y="73"/>
                    <a:pt x="200" y="73"/>
                  </a:cubicBezTo>
                  <a:cubicBezTo>
                    <a:pt x="200" y="74"/>
                    <a:pt x="200" y="77"/>
                    <a:pt x="201" y="79"/>
                  </a:cubicBezTo>
                  <a:cubicBezTo>
                    <a:pt x="201" y="81"/>
                    <a:pt x="202" y="89"/>
                    <a:pt x="201" y="90"/>
                  </a:cubicBezTo>
                  <a:cubicBezTo>
                    <a:pt x="199" y="91"/>
                    <a:pt x="201" y="95"/>
                    <a:pt x="201" y="94"/>
                  </a:cubicBezTo>
                  <a:cubicBezTo>
                    <a:pt x="201" y="94"/>
                    <a:pt x="203" y="95"/>
                    <a:pt x="204" y="96"/>
                  </a:cubicBezTo>
                  <a:cubicBezTo>
                    <a:pt x="205" y="97"/>
                    <a:pt x="207" y="102"/>
                    <a:pt x="210" y="105"/>
                  </a:cubicBezTo>
                  <a:cubicBezTo>
                    <a:pt x="213" y="109"/>
                    <a:pt x="211" y="117"/>
                    <a:pt x="210" y="116"/>
                  </a:cubicBezTo>
                  <a:cubicBezTo>
                    <a:pt x="210" y="116"/>
                    <a:pt x="207" y="115"/>
                    <a:pt x="206" y="115"/>
                  </a:cubicBezTo>
                  <a:cubicBezTo>
                    <a:pt x="205" y="115"/>
                    <a:pt x="201" y="116"/>
                    <a:pt x="202" y="117"/>
                  </a:cubicBezTo>
                  <a:cubicBezTo>
                    <a:pt x="203" y="118"/>
                    <a:pt x="206" y="121"/>
                    <a:pt x="207" y="122"/>
                  </a:cubicBezTo>
                  <a:cubicBezTo>
                    <a:pt x="209" y="122"/>
                    <a:pt x="214" y="122"/>
                    <a:pt x="216" y="123"/>
                  </a:cubicBezTo>
                  <a:cubicBezTo>
                    <a:pt x="218" y="123"/>
                    <a:pt x="221" y="127"/>
                    <a:pt x="218" y="128"/>
                  </a:cubicBezTo>
                  <a:cubicBezTo>
                    <a:pt x="215" y="128"/>
                    <a:pt x="208" y="127"/>
                    <a:pt x="207" y="127"/>
                  </a:cubicBezTo>
                  <a:cubicBezTo>
                    <a:pt x="206" y="126"/>
                    <a:pt x="203" y="124"/>
                    <a:pt x="203" y="123"/>
                  </a:cubicBezTo>
                  <a:cubicBezTo>
                    <a:pt x="202" y="122"/>
                    <a:pt x="200" y="120"/>
                    <a:pt x="199" y="120"/>
                  </a:cubicBezTo>
                  <a:cubicBezTo>
                    <a:pt x="198" y="119"/>
                    <a:pt x="195" y="119"/>
                    <a:pt x="194" y="118"/>
                  </a:cubicBezTo>
                  <a:cubicBezTo>
                    <a:pt x="193" y="118"/>
                    <a:pt x="191" y="116"/>
                    <a:pt x="190" y="118"/>
                  </a:cubicBezTo>
                  <a:cubicBezTo>
                    <a:pt x="189" y="119"/>
                    <a:pt x="186" y="118"/>
                    <a:pt x="185" y="118"/>
                  </a:cubicBezTo>
                  <a:cubicBezTo>
                    <a:pt x="185" y="117"/>
                    <a:pt x="182" y="115"/>
                    <a:pt x="181" y="114"/>
                  </a:cubicBezTo>
                  <a:cubicBezTo>
                    <a:pt x="179" y="114"/>
                    <a:pt x="175" y="114"/>
                    <a:pt x="174" y="115"/>
                  </a:cubicBezTo>
                  <a:cubicBezTo>
                    <a:pt x="174" y="116"/>
                    <a:pt x="173" y="121"/>
                    <a:pt x="173" y="122"/>
                  </a:cubicBezTo>
                  <a:cubicBezTo>
                    <a:pt x="173" y="123"/>
                    <a:pt x="176" y="127"/>
                    <a:pt x="176" y="128"/>
                  </a:cubicBezTo>
                  <a:cubicBezTo>
                    <a:pt x="177" y="129"/>
                    <a:pt x="175" y="131"/>
                    <a:pt x="175" y="131"/>
                  </a:cubicBezTo>
                  <a:cubicBezTo>
                    <a:pt x="175" y="131"/>
                    <a:pt x="176" y="133"/>
                    <a:pt x="176" y="133"/>
                  </a:cubicBezTo>
                  <a:cubicBezTo>
                    <a:pt x="175" y="134"/>
                    <a:pt x="176" y="136"/>
                    <a:pt x="177" y="139"/>
                  </a:cubicBezTo>
                  <a:cubicBezTo>
                    <a:pt x="179" y="141"/>
                    <a:pt x="183" y="148"/>
                    <a:pt x="182" y="149"/>
                  </a:cubicBezTo>
                  <a:cubicBezTo>
                    <a:pt x="181" y="150"/>
                    <a:pt x="179" y="150"/>
                    <a:pt x="178" y="149"/>
                  </a:cubicBezTo>
                  <a:cubicBezTo>
                    <a:pt x="178" y="148"/>
                    <a:pt x="175" y="146"/>
                    <a:pt x="174" y="146"/>
                  </a:cubicBezTo>
                  <a:cubicBezTo>
                    <a:pt x="173" y="146"/>
                    <a:pt x="168" y="144"/>
                    <a:pt x="166" y="143"/>
                  </a:cubicBezTo>
                  <a:cubicBezTo>
                    <a:pt x="164" y="142"/>
                    <a:pt x="159" y="140"/>
                    <a:pt x="158" y="140"/>
                  </a:cubicBezTo>
                  <a:cubicBezTo>
                    <a:pt x="157" y="139"/>
                    <a:pt x="154" y="138"/>
                    <a:pt x="153" y="138"/>
                  </a:cubicBezTo>
                  <a:cubicBezTo>
                    <a:pt x="152" y="139"/>
                    <a:pt x="150" y="138"/>
                    <a:pt x="150" y="138"/>
                  </a:cubicBezTo>
                  <a:cubicBezTo>
                    <a:pt x="149" y="137"/>
                    <a:pt x="147" y="136"/>
                    <a:pt x="144" y="136"/>
                  </a:cubicBezTo>
                  <a:cubicBezTo>
                    <a:pt x="144" y="136"/>
                    <a:pt x="144" y="136"/>
                    <a:pt x="141" y="140"/>
                  </a:cubicBezTo>
                  <a:cubicBezTo>
                    <a:pt x="140" y="141"/>
                    <a:pt x="140" y="141"/>
                    <a:pt x="140" y="141"/>
                  </a:cubicBezTo>
                  <a:cubicBezTo>
                    <a:pt x="139" y="140"/>
                    <a:pt x="138" y="141"/>
                    <a:pt x="138" y="142"/>
                  </a:cubicBezTo>
                  <a:cubicBezTo>
                    <a:pt x="138" y="144"/>
                    <a:pt x="135" y="146"/>
                    <a:pt x="134" y="146"/>
                  </a:cubicBezTo>
                  <a:cubicBezTo>
                    <a:pt x="133" y="146"/>
                    <a:pt x="129" y="144"/>
                    <a:pt x="127" y="144"/>
                  </a:cubicBezTo>
                  <a:cubicBezTo>
                    <a:pt x="124" y="144"/>
                    <a:pt x="117" y="145"/>
                    <a:pt x="117" y="145"/>
                  </a:cubicBezTo>
                  <a:cubicBezTo>
                    <a:pt x="117" y="146"/>
                    <a:pt x="117" y="148"/>
                    <a:pt x="118" y="148"/>
                  </a:cubicBezTo>
                  <a:cubicBezTo>
                    <a:pt x="119" y="148"/>
                    <a:pt x="122" y="147"/>
                    <a:pt x="124" y="148"/>
                  </a:cubicBezTo>
                  <a:cubicBezTo>
                    <a:pt x="125" y="149"/>
                    <a:pt x="129" y="150"/>
                    <a:pt x="129" y="149"/>
                  </a:cubicBezTo>
                  <a:cubicBezTo>
                    <a:pt x="129" y="148"/>
                    <a:pt x="133" y="146"/>
                    <a:pt x="134" y="147"/>
                  </a:cubicBezTo>
                  <a:cubicBezTo>
                    <a:pt x="136" y="147"/>
                    <a:pt x="140" y="149"/>
                    <a:pt x="140" y="150"/>
                  </a:cubicBezTo>
                  <a:cubicBezTo>
                    <a:pt x="140" y="152"/>
                    <a:pt x="143" y="156"/>
                    <a:pt x="143" y="157"/>
                  </a:cubicBezTo>
                  <a:cubicBezTo>
                    <a:pt x="143" y="159"/>
                    <a:pt x="141" y="163"/>
                    <a:pt x="142" y="163"/>
                  </a:cubicBezTo>
                  <a:cubicBezTo>
                    <a:pt x="142" y="164"/>
                    <a:pt x="142" y="168"/>
                    <a:pt x="141" y="170"/>
                  </a:cubicBezTo>
                  <a:cubicBezTo>
                    <a:pt x="140" y="173"/>
                    <a:pt x="135" y="179"/>
                    <a:pt x="133" y="178"/>
                  </a:cubicBezTo>
                  <a:cubicBezTo>
                    <a:pt x="131" y="177"/>
                    <a:pt x="124" y="175"/>
                    <a:pt x="121" y="174"/>
                  </a:cubicBezTo>
                  <a:cubicBezTo>
                    <a:pt x="119" y="173"/>
                    <a:pt x="111" y="172"/>
                    <a:pt x="110" y="171"/>
                  </a:cubicBezTo>
                  <a:cubicBezTo>
                    <a:pt x="109" y="170"/>
                    <a:pt x="106" y="170"/>
                    <a:pt x="107" y="171"/>
                  </a:cubicBezTo>
                  <a:cubicBezTo>
                    <a:pt x="108" y="171"/>
                    <a:pt x="111" y="174"/>
                    <a:pt x="112" y="174"/>
                  </a:cubicBezTo>
                  <a:cubicBezTo>
                    <a:pt x="113" y="174"/>
                    <a:pt x="118" y="175"/>
                    <a:pt x="119" y="175"/>
                  </a:cubicBezTo>
                  <a:cubicBezTo>
                    <a:pt x="121" y="175"/>
                    <a:pt x="127" y="180"/>
                    <a:pt x="130" y="180"/>
                  </a:cubicBezTo>
                  <a:cubicBezTo>
                    <a:pt x="132" y="179"/>
                    <a:pt x="138" y="182"/>
                    <a:pt x="139" y="181"/>
                  </a:cubicBezTo>
                  <a:cubicBezTo>
                    <a:pt x="140" y="181"/>
                    <a:pt x="142" y="178"/>
                    <a:pt x="142" y="177"/>
                  </a:cubicBezTo>
                  <a:cubicBezTo>
                    <a:pt x="142" y="176"/>
                    <a:pt x="145" y="174"/>
                    <a:pt x="146" y="175"/>
                  </a:cubicBezTo>
                  <a:cubicBezTo>
                    <a:pt x="148" y="175"/>
                    <a:pt x="152" y="182"/>
                    <a:pt x="153" y="185"/>
                  </a:cubicBezTo>
                  <a:cubicBezTo>
                    <a:pt x="153" y="188"/>
                    <a:pt x="156" y="198"/>
                    <a:pt x="156" y="200"/>
                  </a:cubicBezTo>
                  <a:cubicBezTo>
                    <a:pt x="156" y="201"/>
                    <a:pt x="156" y="205"/>
                    <a:pt x="157" y="207"/>
                  </a:cubicBezTo>
                  <a:cubicBezTo>
                    <a:pt x="158" y="209"/>
                    <a:pt x="163" y="216"/>
                    <a:pt x="166" y="219"/>
                  </a:cubicBezTo>
                  <a:cubicBezTo>
                    <a:pt x="170" y="222"/>
                    <a:pt x="176" y="232"/>
                    <a:pt x="177" y="236"/>
                  </a:cubicBezTo>
                  <a:cubicBezTo>
                    <a:pt x="177" y="239"/>
                    <a:pt x="183" y="249"/>
                    <a:pt x="183" y="250"/>
                  </a:cubicBezTo>
                  <a:cubicBezTo>
                    <a:pt x="182" y="250"/>
                    <a:pt x="182" y="253"/>
                    <a:pt x="183" y="254"/>
                  </a:cubicBezTo>
                  <a:cubicBezTo>
                    <a:pt x="183" y="255"/>
                    <a:pt x="186" y="260"/>
                    <a:pt x="186" y="262"/>
                  </a:cubicBezTo>
                  <a:cubicBezTo>
                    <a:pt x="186" y="264"/>
                    <a:pt x="188" y="272"/>
                    <a:pt x="188" y="274"/>
                  </a:cubicBezTo>
                  <a:cubicBezTo>
                    <a:pt x="187" y="277"/>
                    <a:pt x="180" y="283"/>
                    <a:pt x="177" y="282"/>
                  </a:cubicBezTo>
                  <a:cubicBezTo>
                    <a:pt x="174" y="280"/>
                    <a:pt x="166" y="277"/>
                    <a:pt x="165" y="276"/>
                  </a:cubicBezTo>
                  <a:cubicBezTo>
                    <a:pt x="164" y="275"/>
                    <a:pt x="159" y="272"/>
                    <a:pt x="157" y="270"/>
                  </a:cubicBezTo>
                  <a:cubicBezTo>
                    <a:pt x="154" y="269"/>
                    <a:pt x="146" y="266"/>
                    <a:pt x="145" y="264"/>
                  </a:cubicBezTo>
                  <a:cubicBezTo>
                    <a:pt x="143" y="262"/>
                    <a:pt x="139" y="255"/>
                    <a:pt x="137" y="254"/>
                  </a:cubicBezTo>
                  <a:cubicBezTo>
                    <a:pt x="135" y="252"/>
                    <a:pt x="128" y="249"/>
                    <a:pt x="126" y="248"/>
                  </a:cubicBezTo>
                  <a:cubicBezTo>
                    <a:pt x="124" y="247"/>
                    <a:pt x="117" y="243"/>
                    <a:pt x="116" y="241"/>
                  </a:cubicBezTo>
                  <a:cubicBezTo>
                    <a:pt x="115" y="239"/>
                    <a:pt x="109" y="234"/>
                    <a:pt x="108" y="234"/>
                  </a:cubicBezTo>
                  <a:cubicBezTo>
                    <a:pt x="108" y="235"/>
                    <a:pt x="106" y="237"/>
                    <a:pt x="105" y="238"/>
                  </a:cubicBezTo>
                  <a:cubicBezTo>
                    <a:pt x="104" y="238"/>
                    <a:pt x="100" y="240"/>
                    <a:pt x="99" y="239"/>
                  </a:cubicBezTo>
                  <a:cubicBezTo>
                    <a:pt x="99" y="239"/>
                    <a:pt x="99" y="239"/>
                    <a:pt x="98" y="240"/>
                  </a:cubicBezTo>
                  <a:cubicBezTo>
                    <a:pt x="96" y="241"/>
                    <a:pt x="96" y="241"/>
                    <a:pt x="96" y="241"/>
                  </a:cubicBezTo>
                  <a:cubicBezTo>
                    <a:pt x="97" y="243"/>
                    <a:pt x="97" y="246"/>
                    <a:pt x="95" y="248"/>
                  </a:cubicBezTo>
                  <a:cubicBezTo>
                    <a:pt x="94" y="249"/>
                    <a:pt x="90" y="253"/>
                    <a:pt x="88" y="253"/>
                  </a:cubicBezTo>
                  <a:cubicBezTo>
                    <a:pt x="86" y="254"/>
                    <a:pt x="78" y="254"/>
                    <a:pt x="76" y="253"/>
                  </a:cubicBezTo>
                  <a:cubicBezTo>
                    <a:pt x="74" y="252"/>
                    <a:pt x="66" y="249"/>
                    <a:pt x="63" y="246"/>
                  </a:cubicBezTo>
                  <a:cubicBezTo>
                    <a:pt x="61" y="243"/>
                    <a:pt x="53" y="235"/>
                    <a:pt x="53" y="233"/>
                  </a:cubicBezTo>
                  <a:cubicBezTo>
                    <a:pt x="52" y="231"/>
                    <a:pt x="49" y="223"/>
                    <a:pt x="49" y="220"/>
                  </a:cubicBezTo>
                  <a:cubicBezTo>
                    <a:pt x="49" y="220"/>
                    <a:pt x="49" y="220"/>
                    <a:pt x="49" y="217"/>
                  </a:cubicBezTo>
                  <a:cubicBezTo>
                    <a:pt x="47" y="214"/>
                    <a:pt x="47" y="214"/>
                    <a:pt x="47" y="214"/>
                  </a:cubicBezTo>
                  <a:cubicBezTo>
                    <a:pt x="44" y="210"/>
                    <a:pt x="42" y="206"/>
                    <a:pt x="43" y="205"/>
                  </a:cubicBezTo>
                  <a:cubicBezTo>
                    <a:pt x="43" y="203"/>
                    <a:pt x="43" y="200"/>
                    <a:pt x="43" y="199"/>
                  </a:cubicBezTo>
                  <a:cubicBezTo>
                    <a:pt x="44" y="199"/>
                    <a:pt x="47" y="197"/>
                    <a:pt x="48" y="195"/>
                  </a:cubicBezTo>
                  <a:cubicBezTo>
                    <a:pt x="49" y="193"/>
                    <a:pt x="54" y="186"/>
                    <a:pt x="55" y="184"/>
                  </a:cubicBezTo>
                  <a:cubicBezTo>
                    <a:pt x="55" y="183"/>
                    <a:pt x="60" y="179"/>
                    <a:pt x="60" y="179"/>
                  </a:cubicBezTo>
                  <a:cubicBezTo>
                    <a:pt x="61" y="180"/>
                    <a:pt x="61" y="181"/>
                    <a:pt x="62" y="181"/>
                  </a:cubicBezTo>
                  <a:cubicBezTo>
                    <a:pt x="63" y="181"/>
                    <a:pt x="67" y="183"/>
                    <a:pt x="70" y="182"/>
                  </a:cubicBezTo>
                  <a:cubicBezTo>
                    <a:pt x="73" y="181"/>
                    <a:pt x="79" y="180"/>
                    <a:pt x="79" y="178"/>
                  </a:cubicBezTo>
                  <a:cubicBezTo>
                    <a:pt x="78" y="177"/>
                    <a:pt x="81" y="173"/>
                    <a:pt x="84" y="170"/>
                  </a:cubicBezTo>
                  <a:cubicBezTo>
                    <a:pt x="86" y="168"/>
                    <a:pt x="93" y="163"/>
                    <a:pt x="92" y="162"/>
                  </a:cubicBezTo>
                  <a:cubicBezTo>
                    <a:pt x="91" y="160"/>
                    <a:pt x="90" y="156"/>
                    <a:pt x="90" y="156"/>
                  </a:cubicBezTo>
                  <a:cubicBezTo>
                    <a:pt x="89" y="155"/>
                    <a:pt x="88" y="154"/>
                    <a:pt x="89" y="155"/>
                  </a:cubicBezTo>
                  <a:cubicBezTo>
                    <a:pt x="90" y="156"/>
                    <a:pt x="88" y="158"/>
                    <a:pt x="87" y="157"/>
                  </a:cubicBezTo>
                  <a:cubicBezTo>
                    <a:pt x="87" y="157"/>
                    <a:pt x="83" y="159"/>
                    <a:pt x="81" y="163"/>
                  </a:cubicBezTo>
                  <a:cubicBezTo>
                    <a:pt x="81" y="163"/>
                    <a:pt x="81" y="163"/>
                    <a:pt x="78" y="163"/>
                  </a:cubicBezTo>
                  <a:cubicBezTo>
                    <a:pt x="76" y="163"/>
                    <a:pt x="76" y="163"/>
                    <a:pt x="76" y="163"/>
                  </a:cubicBezTo>
                  <a:cubicBezTo>
                    <a:pt x="75" y="163"/>
                    <a:pt x="74" y="162"/>
                    <a:pt x="73" y="161"/>
                  </a:cubicBezTo>
                  <a:cubicBezTo>
                    <a:pt x="72" y="160"/>
                    <a:pt x="70" y="157"/>
                    <a:pt x="69" y="158"/>
                  </a:cubicBezTo>
                  <a:cubicBezTo>
                    <a:pt x="69" y="158"/>
                    <a:pt x="70" y="160"/>
                    <a:pt x="71" y="161"/>
                  </a:cubicBezTo>
                  <a:cubicBezTo>
                    <a:pt x="73" y="162"/>
                    <a:pt x="76" y="165"/>
                    <a:pt x="76" y="165"/>
                  </a:cubicBezTo>
                  <a:cubicBezTo>
                    <a:pt x="77" y="164"/>
                    <a:pt x="79" y="166"/>
                    <a:pt x="78" y="167"/>
                  </a:cubicBezTo>
                  <a:cubicBezTo>
                    <a:pt x="77" y="168"/>
                    <a:pt x="75" y="167"/>
                    <a:pt x="75" y="167"/>
                  </a:cubicBezTo>
                  <a:cubicBezTo>
                    <a:pt x="75" y="167"/>
                    <a:pt x="74" y="167"/>
                    <a:pt x="74" y="167"/>
                  </a:cubicBezTo>
                  <a:cubicBezTo>
                    <a:pt x="73" y="168"/>
                    <a:pt x="70" y="168"/>
                    <a:pt x="70" y="168"/>
                  </a:cubicBezTo>
                  <a:cubicBezTo>
                    <a:pt x="69" y="167"/>
                    <a:pt x="67" y="165"/>
                    <a:pt x="65" y="164"/>
                  </a:cubicBezTo>
                  <a:cubicBezTo>
                    <a:pt x="65" y="164"/>
                    <a:pt x="65" y="164"/>
                    <a:pt x="64" y="164"/>
                  </a:cubicBezTo>
                  <a:cubicBezTo>
                    <a:pt x="63" y="164"/>
                    <a:pt x="62" y="163"/>
                    <a:pt x="61" y="163"/>
                  </a:cubicBezTo>
                  <a:cubicBezTo>
                    <a:pt x="57" y="162"/>
                    <a:pt x="57" y="162"/>
                    <a:pt x="57" y="162"/>
                  </a:cubicBezTo>
                  <a:cubicBezTo>
                    <a:pt x="53" y="162"/>
                    <a:pt x="51" y="162"/>
                    <a:pt x="54" y="163"/>
                  </a:cubicBezTo>
                  <a:cubicBezTo>
                    <a:pt x="56" y="163"/>
                    <a:pt x="62" y="164"/>
                    <a:pt x="61" y="164"/>
                  </a:cubicBezTo>
                  <a:cubicBezTo>
                    <a:pt x="60" y="164"/>
                    <a:pt x="61" y="167"/>
                    <a:pt x="61" y="167"/>
                  </a:cubicBezTo>
                  <a:cubicBezTo>
                    <a:pt x="62" y="166"/>
                    <a:pt x="63" y="169"/>
                    <a:pt x="62" y="170"/>
                  </a:cubicBezTo>
                  <a:cubicBezTo>
                    <a:pt x="62" y="171"/>
                    <a:pt x="64" y="174"/>
                    <a:pt x="63" y="175"/>
                  </a:cubicBezTo>
                  <a:cubicBezTo>
                    <a:pt x="62" y="175"/>
                    <a:pt x="60" y="173"/>
                    <a:pt x="60" y="173"/>
                  </a:cubicBezTo>
                  <a:cubicBezTo>
                    <a:pt x="61" y="172"/>
                    <a:pt x="59" y="170"/>
                    <a:pt x="58" y="169"/>
                  </a:cubicBezTo>
                  <a:cubicBezTo>
                    <a:pt x="56" y="169"/>
                    <a:pt x="52" y="171"/>
                    <a:pt x="51" y="170"/>
                  </a:cubicBezTo>
                  <a:cubicBezTo>
                    <a:pt x="51" y="170"/>
                    <a:pt x="51" y="171"/>
                    <a:pt x="53" y="172"/>
                  </a:cubicBezTo>
                  <a:cubicBezTo>
                    <a:pt x="55" y="174"/>
                    <a:pt x="52" y="177"/>
                    <a:pt x="50" y="175"/>
                  </a:cubicBezTo>
                  <a:cubicBezTo>
                    <a:pt x="48" y="174"/>
                    <a:pt x="45" y="171"/>
                    <a:pt x="45" y="172"/>
                  </a:cubicBezTo>
                  <a:cubicBezTo>
                    <a:pt x="45" y="173"/>
                    <a:pt x="41" y="176"/>
                    <a:pt x="42" y="178"/>
                  </a:cubicBezTo>
                  <a:cubicBezTo>
                    <a:pt x="42" y="180"/>
                    <a:pt x="42" y="185"/>
                    <a:pt x="43" y="187"/>
                  </a:cubicBezTo>
                  <a:cubicBezTo>
                    <a:pt x="45" y="189"/>
                    <a:pt x="46" y="194"/>
                    <a:pt x="45" y="195"/>
                  </a:cubicBezTo>
                  <a:cubicBezTo>
                    <a:pt x="44" y="195"/>
                    <a:pt x="42" y="198"/>
                    <a:pt x="41" y="198"/>
                  </a:cubicBezTo>
                  <a:cubicBezTo>
                    <a:pt x="40" y="198"/>
                    <a:pt x="36" y="201"/>
                    <a:pt x="35" y="200"/>
                  </a:cubicBezTo>
                  <a:cubicBezTo>
                    <a:pt x="34" y="199"/>
                    <a:pt x="30" y="196"/>
                    <a:pt x="29" y="195"/>
                  </a:cubicBezTo>
                  <a:cubicBezTo>
                    <a:pt x="28" y="193"/>
                    <a:pt x="27" y="188"/>
                    <a:pt x="28" y="187"/>
                  </a:cubicBezTo>
                  <a:cubicBezTo>
                    <a:pt x="29" y="185"/>
                    <a:pt x="33" y="182"/>
                    <a:pt x="33" y="181"/>
                  </a:cubicBezTo>
                  <a:cubicBezTo>
                    <a:pt x="33" y="181"/>
                    <a:pt x="31" y="179"/>
                    <a:pt x="30" y="179"/>
                  </a:cubicBezTo>
                  <a:cubicBezTo>
                    <a:pt x="29" y="179"/>
                    <a:pt x="25" y="177"/>
                    <a:pt x="25" y="178"/>
                  </a:cubicBezTo>
                  <a:cubicBezTo>
                    <a:pt x="24" y="179"/>
                    <a:pt x="22" y="178"/>
                    <a:pt x="22" y="177"/>
                  </a:cubicBezTo>
                  <a:cubicBezTo>
                    <a:pt x="21" y="177"/>
                    <a:pt x="22" y="173"/>
                    <a:pt x="22" y="172"/>
                  </a:cubicBezTo>
                  <a:cubicBezTo>
                    <a:pt x="21" y="171"/>
                    <a:pt x="24" y="168"/>
                    <a:pt x="24" y="168"/>
                  </a:cubicBezTo>
                  <a:cubicBezTo>
                    <a:pt x="24" y="167"/>
                    <a:pt x="22" y="168"/>
                    <a:pt x="20" y="169"/>
                  </a:cubicBezTo>
                  <a:cubicBezTo>
                    <a:pt x="19" y="171"/>
                    <a:pt x="16" y="174"/>
                    <a:pt x="16" y="174"/>
                  </a:cubicBezTo>
                  <a:cubicBezTo>
                    <a:pt x="16" y="173"/>
                    <a:pt x="16" y="171"/>
                    <a:pt x="15" y="170"/>
                  </a:cubicBezTo>
                  <a:cubicBezTo>
                    <a:pt x="13" y="170"/>
                    <a:pt x="11" y="166"/>
                    <a:pt x="12" y="165"/>
                  </a:cubicBezTo>
                  <a:cubicBezTo>
                    <a:pt x="12" y="164"/>
                    <a:pt x="10" y="162"/>
                    <a:pt x="10" y="162"/>
                  </a:cubicBezTo>
                  <a:cubicBezTo>
                    <a:pt x="9" y="163"/>
                    <a:pt x="6" y="162"/>
                    <a:pt x="5" y="161"/>
                  </a:cubicBezTo>
                  <a:cubicBezTo>
                    <a:pt x="4" y="159"/>
                    <a:pt x="0" y="155"/>
                    <a:pt x="1" y="154"/>
                  </a:cubicBezTo>
                  <a:cubicBezTo>
                    <a:pt x="1" y="153"/>
                    <a:pt x="3" y="151"/>
                    <a:pt x="3" y="152"/>
                  </a:cubicBezTo>
                  <a:cubicBezTo>
                    <a:pt x="4" y="152"/>
                    <a:pt x="4" y="154"/>
                    <a:pt x="5" y="154"/>
                  </a:cubicBezTo>
                  <a:cubicBezTo>
                    <a:pt x="6" y="154"/>
                    <a:pt x="9" y="154"/>
                    <a:pt x="10" y="155"/>
                  </a:cubicBezTo>
                  <a:cubicBezTo>
                    <a:pt x="12" y="155"/>
                    <a:pt x="16" y="159"/>
                    <a:pt x="17" y="159"/>
                  </a:cubicBezTo>
                  <a:cubicBezTo>
                    <a:pt x="18" y="159"/>
                    <a:pt x="20" y="160"/>
                    <a:pt x="20" y="161"/>
                  </a:cubicBezTo>
                  <a:cubicBezTo>
                    <a:pt x="21" y="163"/>
                    <a:pt x="22" y="166"/>
                    <a:pt x="22" y="164"/>
                  </a:cubicBezTo>
                  <a:cubicBezTo>
                    <a:pt x="21" y="163"/>
                    <a:pt x="23" y="160"/>
                    <a:pt x="23" y="159"/>
                  </a:cubicBezTo>
                  <a:cubicBezTo>
                    <a:pt x="22" y="158"/>
                    <a:pt x="22" y="155"/>
                    <a:pt x="22" y="154"/>
                  </a:cubicBezTo>
                  <a:cubicBezTo>
                    <a:pt x="22" y="153"/>
                    <a:pt x="24" y="150"/>
                    <a:pt x="23" y="149"/>
                  </a:cubicBezTo>
                  <a:cubicBezTo>
                    <a:pt x="23" y="149"/>
                    <a:pt x="21" y="149"/>
                    <a:pt x="21" y="148"/>
                  </a:cubicBezTo>
                  <a:cubicBezTo>
                    <a:pt x="21" y="147"/>
                    <a:pt x="19" y="145"/>
                    <a:pt x="18" y="145"/>
                  </a:cubicBezTo>
                  <a:cubicBezTo>
                    <a:pt x="17" y="146"/>
                    <a:pt x="13" y="145"/>
                    <a:pt x="12" y="144"/>
                  </a:cubicBezTo>
                  <a:cubicBezTo>
                    <a:pt x="10" y="142"/>
                    <a:pt x="6" y="139"/>
                    <a:pt x="5" y="137"/>
                  </a:cubicBezTo>
                  <a:cubicBezTo>
                    <a:pt x="3" y="135"/>
                    <a:pt x="5" y="130"/>
                    <a:pt x="4" y="129"/>
                  </a:cubicBezTo>
                  <a:cubicBezTo>
                    <a:pt x="4" y="129"/>
                    <a:pt x="3" y="128"/>
                    <a:pt x="3" y="127"/>
                  </a:cubicBezTo>
                  <a:cubicBezTo>
                    <a:pt x="4" y="127"/>
                    <a:pt x="4" y="126"/>
                    <a:pt x="4" y="124"/>
                  </a:cubicBezTo>
                  <a:cubicBezTo>
                    <a:pt x="4" y="122"/>
                    <a:pt x="2" y="116"/>
                    <a:pt x="2" y="114"/>
                  </a:cubicBezTo>
                  <a:cubicBezTo>
                    <a:pt x="2" y="112"/>
                    <a:pt x="2" y="106"/>
                    <a:pt x="2" y="105"/>
                  </a:cubicBezTo>
                  <a:cubicBezTo>
                    <a:pt x="2" y="105"/>
                    <a:pt x="3" y="104"/>
                    <a:pt x="3" y="102"/>
                  </a:cubicBezTo>
                  <a:cubicBezTo>
                    <a:pt x="3" y="101"/>
                    <a:pt x="4" y="97"/>
                    <a:pt x="5" y="96"/>
                  </a:cubicBezTo>
                  <a:cubicBezTo>
                    <a:pt x="6" y="95"/>
                    <a:pt x="9" y="93"/>
                    <a:pt x="10" y="93"/>
                  </a:cubicBezTo>
                  <a:cubicBezTo>
                    <a:pt x="11" y="93"/>
                    <a:pt x="15" y="94"/>
                    <a:pt x="16" y="93"/>
                  </a:cubicBezTo>
                  <a:cubicBezTo>
                    <a:pt x="17" y="92"/>
                    <a:pt x="22" y="91"/>
                    <a:pt x="25" y="90"/>
                  </a:cubicBezTo>
                  <a:cubicBezTo>
                    <a:pt x="27" y="89"/>
                    <a:pt x="32" y="91"/>
                    <a:pt x="32" y="90"/>
                  </a:cubicBezTo>
                  <a:cubicBezTo>
                    <a:pt x="32" y="88"/>
                    <a:pt x="29" y="84"/>
                    <a:pt x="30" y="83"/>
                  </a:cubicBezTo>
                  <a:cubicBezTo>
                    <a:pt x="30" y="83"/>
                    <a:pt x="33" y="82"/>
                    <a:pt x="33" y="83"/>
                  </a:cubicBezTo>
                  <a:cubicBezTo>
                    <a:pt x="34" y="83"/>
                    <a:pt x="36" y="83"/>
                    <a:pt x="36" y="82"/>
                  </a:cubicBezTo>
                  <a:cubicBezTo>
                    <a:pt x="36" y="80"/>
                    <a:pt x="38" y="74"/>
                    <a:pt x="40" y="72"/>
                  </a:cubicBezTo>
                  <a:cubicBezTo>
                    <a:pt x="41" y="71"/>
                    <a:pt x="44" y="68"/>
                    <a:pt x="43" y="69"/>
                  </a:cubicBezTo>
                  <a:cubicBezTo>
                    <a:pt x="42" y="69"/>
                    <a:pt x="40" y="66"/>
                    <a:pt x="42" y="65"/>
                  </a:cubicBezTo>
                  <a:cubicBezTo>
                    <a:pt x="43" y="65"/>
                    <a:pt x="47" y="59"/>
                    <a:pt x="47" y="57"/>
                  </a:cubicBezTo>
                  <a:cubicBezTo>
                    <a:pt x="46" y="55"/>
                    <a:pt x="46" y="50"/>
                    <a:pt x="47" y="50"/>
                  </a:cubicBezTo>
                  <a:cubicBezTo>
                    <a:pt x="48" y="49"/>
                    <a:pt x="50" y="49"/>
                    <a:pt x="50" y="48"/>
                  </a:cubicBezTo>
                  <a:cubicBezTo>
                    <a:pt x="50" y="47"/>
                    <a:pt x="52" y="45"/>
                    <a:pt x="53" y="46"/>
                  </a:cubicBezTo>
                  <a:cubicBezTo>
                    <a:pt x="54" y="47"/>
                    <a:pt x="55" y="47"/>
                    <a:pt x="55" y="46"/>
                  </a:cubicBezTo>
                  <a:cubicBezTo>
                    <a:pt x="55" y="45"/>
                    <a:pt x="54" y="43"/>
                    <a:pt x="56" y="43"/>
                  </a:cubicBezTo>
                  <a:cubicBezTo>
                    <a:pt x="57" y="42"/>
                    <a:pt x="60" y="41"/>
                    <a:pt x="58" y="41"/>
                  </a:cubicBezTo>
                  <a:cubicBezTo>
                    <a:pt x="57" y="42"/>
                    <a:pt x="55" y="39"/>
                    <a:pt x="55" y="38"/>
                  </a:cubicBezTo>
                  <a:cubicBezTo>
                    <a:pt x="55" y="38"/>
                    <a:pt x="56" y="35"/>
                    <a:pt x="56" y="34"/>
                  </a:cubicBezTo>
                  <a:cubicBezTo>
                    <a:pt x="55" y="33"/>
                    <a:pt x="55" y="31"/>
                    <a:pt x="55" y="30"/>
                  </a:cubicBezTo>
                  <a:cubicBezTo>
                    <a:pt x="56" y="29"/>
                    <a:pt x="57" y="26"/>
                    <a:pt x="58" y="24"/>
                  </a:cubicBezTo>
                  <a:cubicBezTo>
                    <a:pt x="59" y="23"/>
                    <a:pt x="60" y="19"/>
                    <a:pt x="61" y="19"/>
                  </a:cubicBezTo>
                  <a:cubicBezTo>
                    <a:pt x="62" y="19"/>
                    <a:pt x="63" y="18"/>
                    <a:pt x="63" y="17"/>
                  </a:cubicBezTo>
                  <a:cubicBezTo>
                    <a:pt x="62" y="16"/>
                    <a:pt x="64" y="13"/>
                    <a:pt x="64" y="11"/>
                  </a:cubicBezTo>
                  <a:cubicBezTo>
                    <a:pt x="63" y="10"/>
                    <a:pt x="63" y="8"/>
                    <a:pt x="64" y="8"/>
                  </a:cubicBezTo>
                  <a:cubicBezTo>
                    <a:pt x="65" y="8"/>
                    <a:pt x="69" y="6"/>
                    <a:pt x="70" y="5"/>
                  </a:cubicBezTo>
                  <a:cubicBezTo>
                    <a:pt x="71" y="4"/>
                    <a:pt x="74" y="1"/>
                    <a:pt x="75" y="1"/>
                  </a:cubicBezTo>
                  <a:cubicBezTo>
                    <a:pt x="76" y="1"/>
                    <a:pt x="80" y="3"/>
                    <a:pt x="80" y="4"/>
                  </a:cubicBezTo>
                  <a:cubicBezTo>
                    <a:pt x="80" y="4"/>
                    <a:pt x="84" y="6"/>
                    <a:pt x="86" y="4"/>
                  </a:cubicBezTo>
                  <a:cubicBezTo>
                    <a:pt x="86" y="4"/>
                    <a:pt x="86" y="4"/>
                    <a:pt x="88" y="3"/>
                  </a:cubicBezTo>
                  <a:cubicBezTo>
                    <a:pt x="89" y="3"/>
                    <a:pt x="89" y="2"/>
                    <a:pt x="90" y="1"/>
                  </a:cubicBezTo>
                  <a:cubicBezTo>
                    <a:pt x="91" y="0"/>
                    <a:pt x="91" y="0"/>
                    <a:pt x="91" y="0"/>
                  </a:cubicBezTo>
                  <a:cubicBezTo>
                    <a:pt x="93" y="0"/>
                    <a:pt x="125" y="1"/>
                    <a:pt x="137" y="3"/>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5" name="Freeform 61"/>
            <p:cNvSpPr/>
            <p:nvPr/>
          </p:nvSpPr>
          <p:spPr bwMode="auto">
            <a:xfrm>
              <a:off x="801688" y="117475"/>
              <a:ext cx="22225" cy="14287"/>
            </a:xfrm>
            <a:custGeom>
              <a:avLst/>
              <a:gdLst>
                <a:gd name="T0" fmla="*/ 2147483647 w 11"/>
                <a:gd name="T1" fmla="*/ 2147483647 h 7"/>
                <a:gd name="T2" fmla="*/ 2147483647 w 11"/>
                <a:gd name="T3" fmla="*/ 2147483647 h 7"/>
                <a:gd name="T4" fmla="*/ 2147483647 w 11"/>
                <a:gd name="T5" fmla="*/ 2147483647 h 7"/>
                <a:gd name="T6" fmla="*/ 2147483647 w 11"/>
                <a:gd name="T7" fmla="*/ 2147483647 h 7"/>
                <a:gd name="T8" fmla="*/ 2147483647 w 11"/>
                <a:gd name="T9" fmla="*/ 2147483647 h 7"/>
                <a:gd name="T10" fmla="*/ 2147483647 w 11"/>
                <a:gd name="T11" fmla="*/ 0 h 7"/>
                <a:gd name="T12" fmla="*/ 2147483647 w 11"/>
                <a:gd name="T13" fmla="*/ 2147483647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7">
                  <a:moveTo>
                    <a:pt x="8" y="1"/>
                  </a:moveTo>
                  <a:cubicBezTo>
                    <a:pt x="9" y="2"/>
                    <a:pt x="10" y="3"/>
                    <a:pt x="11" y="3"/>
                  </a:cubicBezTo>
                  <a:cubicBezTo>
                    <a:pt x="11" y="3"/>
                    <a:pt x="10" y="3"/>
                    <a:pt x="10" y="3"/>
                  </a:cubicBezTo>
                  <a:cubicBezTo>
                    <a:pt x="9" y="3"/>
                    <a:pt x="8" y="4"/>
                    <a:pt x="8" y="5"/>
                  </a:cubicBezTo>
                  <a:cubicBezTo>
                    <a:pt x="8" y="7"/>
                    <a:pt x="5" y="6"/>
                    <a:pt x="4" y="5"/>
                  </a:cubicBezTo>
                  <a:cubicBezTo>
                    <a:pt x="4" y="4"/>
                    <a:pt x="0" y="0"/>
                    <a:pt x="1" y="0"/>
                  </a:cubicBezTo>
                  <a:cubicBezTo>
                    <a:pt x="2" y="0"/>
                    <a:pt x="7" y="1"/>
                    <a:pt x="8" y="1"/>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6" name="Freeform 62"/>
            <p:cNvSpPr/>
            <p:nvPr/>
          </p:nvSpPr>
          <p:spPr bwMode="auto">
            <a:xfrm>
              <a:off x="889000" y="242888"/>
              <a:ext cx="19050" cy="20637"/>
            </a:xfrm>
            <a:custGeom>
              <a:avLst/>
              <a:gdLst>
                <a:gd name="T0" fmla="*/ 2147483647 w 9"/>
                <a:gd name="T1" fmla="*/ 2147483647 h 10"/>
                <a:gd name="T2" fmla="*/ 2147483647 w 9"/>
                <a:gd name="T3" fmla="*/ 2147483647 h 10"/>
                <a:gd name="T4" fmla="*/ 2147483647 w 9"/>
                <a:gd name="T5" fmla="*/ 2147483647 h 10"/>
                <a:gd name="T6" fmla="*/ 2147483647 w 9"/>
                <a:gd name="T7" fmla="*/ 0 h 10"/>
                <a:gd name="T8" fmla="*/ 2147483647 w 9"/>
                <a:gd name="T9" fmla="*/ 2147483647 h 10"/>
                <a:gd name="T10" fmla="*/ 2147483647 w 9"/>
                <a:gd name="T11" fmla="*/ 2147483647 h 10"/>
                <a:gd name="T12" fmla="*/ 2147483647 w 9"/>
                <a:gd name="T13" fmla="*/ 2147483647 h 10"/>
                <a:gd name="T14" fmla="*/ 2147483647 w 9"/>
                <a:gd name="T15" fmla="*/ 2147483647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0">
                  <a:moveTo>
                    <a:pt x="2" y="9"/>
                  </a:moveTo>
                  <a:cubicBezTo>
                    <a:pt x="2" y="10"/>
                    <a:pt x="1" y="9"/>
                    <a:pt x="1" y="8"/>
                  </a:cubicBezTo>
                  <a:cubicBezTo>
                    <a:pt x="0" y="7"/>
                    <a:pt x="2" y="5"/>
                    <a:pt x="1" y="4"/>
                  </a:cubicBezTo>
                  <a:cubicBezTo>
                    <a:pt x="0" y="3"/>
                    <a:pt x="0" y="1"/>
                    <a:pt x="1" y="0"/>
                  </a:cubicBezTo>
                  <a:cubicBezTo>
                    <a:pt x="1" y="0"/>
                    <a:pt x="5" y="1"/>
                    <a:pt x="6" y="1"/>
                  </a:cubicBezTo>
                  <a:cubicBezTo>
                    <a:pt x="7" y="0"/>
                    <a:pt x="9" y="4"/>
                    <a:pt x="8" y="5"/>
                  </a:cubicBezTo>
                  <a:cubicBezTo>
                    <a:pt x="7" y="6"/>
                    <a:pt x="7" y="9"/>
                    <a:pt x="6" y="9"/>
                  </a:cubicBezTo>
                  <a:cubicBezTo>
                    <a:pt x="6" y="9"/>
                    <a:pt x="2" y="9"/>
                    <a:pt x="2" y="9"/>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7" name="Freeform 63"/>
            <p:cNvSpPr/>
            <p:nvPr/>
          </p:nvSpPr>
          <p:spPr bwMode="auto">
            <a:xfrm>
              <a:off x="920750" y="292100"/>
              <a:ext cx="20638" cy="25400"/>
            </a:xfrm>
            <a:custGeom>
              <a:avLst/>
              <a:gdLst>
                <a:gd name="T0" fmla="*/ 2147483647 w 10"/>
                <a:gd name="T1" fmla="*/ 2147483647 h 12"/>
                <a:gd name="T2" fmla="*/ 2147483647 w 10"/>
                <a:gd name="T3" fmla="*/ 2147483647 h 12"/>
                <a:gd name="T4" fmla="*/ 2147483647 w 10"/>
                <a:gd name="T5" fmla="*/ 2147483647 h 12"/>
                <a:gd name="T6" fmla="*/ 2147483647 w 10"/>
                <a:gd name="T7" fmla="*/ 2147483647 h 12"/>
                <a:gd name="T8" fmla="*/ 2147483647 w 10"/>
                <a:gd name="T9" fmla="*/ 2147483647 h 12"/>
                <a:gd name="T10" fmla="*/ 2147483647 w 10"/>
                <a:gd name="T11" fmla="*/ 2147483647 h 12"/>
                <a:gd name="T12" fmla="*/ 2147483647 w 10"/>
                <a:gd name="T13" fmla="*/ 2147483647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2">
                  <a:moveTo>
                    <a:pt x="9" y="7"/>
                  </a:moveTo>
                  <a:cubicBezTo>
                    <a:pt x="10" y="8"/>
                    <a:pt x="10" y="8"/>
                    <a:pt x="10" y="9"/>
                  </a:cubicBezTo>
                  <a:cubicBezTo>
                    <a:pt x="9" y="9"/>
                    <a:pt x="7" y="10"/>
                    <a:pt x="7" y="11"/>
                  </a:cubicBezTo>
                  <a:cubicBezTo>
                    <a:pt x="7" y="11"/>
                    <a:pt x="6" y="12"/>
                    <a:pt x="4" y="10"/>
                  </a:cubicBezTo>
                  <a:cubicBezTo>
                    <a:pt x="1" y="9"/>
                    <a:pt x="0" y="2"/>
                    <a:pt x="1" y="1"/>
                  </a:cubicBezTo>
                  <a:cubicBezTo>
                    <a:pt x="2" y="0"/>
                    <a:pt x="6" y="2"/>
                    <a:pt x="5" y="3"/>
                  </a:cubicBezTo>
                  <a:cubicBezTo>
                    <a:pt x="5" y="4"/>
                    <a:pt x="7" y="7"/>
                    <a:pt x="9" y="7"/>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8" name="Freeform 64"/>
            <p:cNvSpPr/>
            <p:nvPr/>
          </p:nvSpPr>
          <p:spPr bwMode="auto">
            <a:xfrm>
              <a:off x="892175" y="292100"/>
              <a:ext cx="31750" cy="46037"/>
            </a:xfrm>
            <a:custGeom>
              <a:avLst/>
              <a:gdLst>
                <a:gd name="T0" fmla="*/ 2147483647 w 16"/>
                <a:gd name="T1" fmla="*/ 2147483647 h 22"/>
                <a:gd name="T2" fmla="*/ 2147483647 w 16"/>
                <a:gd name="T3" fmla="*/ 2147483647 h 22"/>
                <a:gd name="T4" fmla="*/ 2147483647 w 16"/>
                <a:gd name="T5" fmla="*/ 2147483647 h 22"/>
                <a:gd name="T6" fmla="*/ 2147483647 w 16"/>
                <a:gd name="T7" fmla="*/ 2147483647 h 22"/>
                <a:gd name="T8" fmla="*/ 2147483647 w 16"/>
                <a:gd name="T9" fmla="*/ 2147483647 h 22"/>
                <a:gd name="T10" fmla="*/ 2147483647 w 16"/>
                <a:gd name="T11" fmla="*/ 2147483647 h 22"/>
                <a:gd name="T12" fmla="*/ 2147483647 w 16"/>
                <a:gd name="T13" fmla="*/ 2147483647 h 22"/>
                <a:gd name="T14" fmla="*/ 2147483647 w 16"/>
                <a:gd name="T15" fmla="*/ 0 h 22"/>
                <a:gd name="T16" fmla="*/ 2147483647 w 16"/>
                <a:gd name="T17" fmla="*/ 2147483647 h 22"/>
                <a:gd name="T18" fmla="*/ 2147483647 w 1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22">
                  <a:moveTo>
                    <a:pt x="11" y="6"/>
                  </a:moveTo>
                  <a:cubicBezTo>
                    <a:pt x="12" y="7"/>
                    <a:pt x="13" y="9"/>
                    <a:pt x="14" y="11"/>
                  </a:cubicBezTo>
                  <a:cubicBezTo>
                    <a:pt x="15" y="12"/>
                    <a:pt x="15" y="15"/>
                    <a:pt x="16" y="15"/>
                  </a:cubicBezTo>
                  <a:cubicBezTo>
                    <a:pt x="16" y="15"/>
                    <a:pt x="16" y="16"/>
                    <a:pt x="16" y="16"/>
                  </a:cubicBezTo>
                  <a:cubicBezTo>
                    <a:pt x="16" y="17"/>
                    <a:pt x="16" y="18"/>
                    <a:pt x="14" y="18"/>
                  </a:cubicBezTo>
                  <a:cubicBezTo>
                    <a:pt x="13" y="18"/>
                    <a:pt x="8" y="22"/>
                    <a:pt x="7" y="22"/>
                  </a:cubicBezTo>
                  <a:cubicBezTo>
                    <a:pt x="5" y="21"/>
                    <a:pt x="2" y="17"/>
                    <a:pt x="3" y="13"/>
                  </a:cubicBezTo>
                  <a:cubicBezTo>
                    <a:pt x="4" y="10"/>
                    <a:pt x="0" y="1"/>
                    <a:pt x="1" y="0"/>
                  </a:cubicBezTo>
                  <a:cubicBezTo>
                    <a:pt x="2" y="0"/>
                    <a:pt x="6" y="0"/>
                    <a:pt x="6" y="1"/>
                  </a:cubicBezTo>
                  <a:cubicBezTo>
                    <a:pt x="7" y="1"/>
                    <a:pt x="10" y="5"/>
                    <a:pt x="11" y="6"/>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9" name="Freeform 65"/>
            <p:cNvSpPr/>
            <p:nvPr/>
          </p:nvSpPr>
          <p:spPr bwMode="auto">
            <a:xfrm>
              <a:off x="906463" y="344488"/>
              <a:ext cx="30163" cy="17462"/>
            </a:xfrm>
            <a:custGeom>
              <a:avLst/>
              <a:gdLst>
                <a:gd name="T0" fmla="*/ 2147483647 w 15"/>
                <a:gd name="T1" fmla="*/ 0 h 9"/>
                <a:gd name="T2" fmla="*/ 2147483647 w 15"/>
                <a:gd name="T3" fmla="*/ 2147483647 h 9"/>
                <a:gd name="T4" fmla="*/ 2147483647 w 15"/>
                <a:gd name="T5" fmla="*/ 2147483647 h 9"/>
                <a:gd name="T6" fmla="*/ 2147483647 w 15"/>
                <a:gd name="T7" fmla="*/ 2147483647 h 9"/>
                <a:gd name="T8" fmla="*/ 2147483647 w 15"/>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9">
                  <a:moveTo>
                    <a:pt x="15" y="0"/>
                  </a:moveTo>
                  <a:cubicBezTo>
                    <a:pt x="15" y="0"/>
                    <a:pt x="14" y="1"/>
                    <a:pt x="11" y="2"/>
                  </a:cubicBezTo>
                  <a:cubicBezTo>
                    <a:pt x="9" y="4"/>
                    <a:pt x="1" y="9"/>
                    <a:pt x="1" y="8"/>
                  </a:cubicBezTo>
                  <a:cubicBezTo>
                    <a:pt x="0" y="7"/>
                    <a:pt x="1" y="4"/>
                    <a:pt x="3" y="3"/>
                  </a:cubicBezTo>
                  <a:cubicBezTo>
                    <a:pt x="6" y="2"/>
                    <a:pt x="14" y="0"/>
                    <a:pt x="15" y="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0" name="Freeform 66"/>
            <p:cNvSpPr/>
            <p:nvPr/>
          </p:nvSpPr>
          <p:spPr bwMode="auto">
            <a:xfrm>
              <a:off x="838200" y="227013"/>
              <a:ext cx="11113" cy="12700"/>
            </a:xfrm>
            <a:custGeom>
              <a:avLst/>
              <a:gdLst>
                <a:gd name="T0" fmla="*/ 2147483647 w 5"/>
                <a:gd name="T1" fmla="*/ 2147483647 h 6"/>
                <a:gd name="T2" fmla="*/ 2147483647 w 5"/>
                <a:gd name="T3" fmla="*/ 2147483647 h 6"/>
                <a:gd name="T4" fmla="*/ 0 w 5"/>
                <a:gd name="T5" fmla="*/ 2147483647 h 6"/>
                <a:gd name="T6" fmla="*/ 2147483647 w 5"/>
                <a:gd name="T7" fmla="*/ 214748364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6">
                  <a:moveTo>
                    <a:pt x="5" y="4"/>
                  </a:moveTo>
                  <a:cubicBezTo>
                    <a:pt x="5" y="5"/>
                    <a:pt x="5" y="6"/>
                    <a:pt x="4" y="5"/>
                  </a:cubicBezTo>
                  <a:cubicBezTo>
                    <a:pt x="3" y="5"/>
                    <a:pt x="0" y="3"/>
                    <a:pt x="0" y="1"/>
                  </a:cubicBezTo>
                  <a:cubicBezTo>
                    <a:pt x="0" y="0"/>
                    <a:pt x="5" y="2"/>
                    <a:pt x="5" y="4"/>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1" name="Freeform 67"/>
            <p:cNvSpPr/>
            <p:nvPr/>
          </p:nvSpPr>
          <p:spPr bwMode="auto">
            <a:xfrm>
              <a:off x="860425" y="239713"/>
              <a:ext cx="14288" cy="11112"/>
            </a:xfrm>
            <a:custGeom>
              <a:avLst/>
              <a:gdLst>
                <a:gd name="T0" fmla="*/ 2147483647 w 7"/>
                <a:gd name="T1" fmla="*/ 2147483647 h 6"/>
                <a:gd name="T2" fmla="*/ 2147483647 w 7"/>
                <a:gd name="T3" fmla="*/ 2147483647 h 6"/>
                <a:gd name="T4" fmla="*/ 2147483647 w 7"/>
                <a:gd name="T5" fmla="*/ 2147483647 h 6"/>
                <a:gd name="T6" fmla="*/ 2147483647 w 7"/>
                <a:gd name="T7" fmla="*/ 214748364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6">
                  <a:moveTo>
                    <a:pt x="1" y="1"/>
                  </a:moveTo>
                  <a:cubicBezTo>
                    <a:pt x="3" y="0"/>
                    <a:pt x="5" y="0"/>
                    <a:pt x="5" y="2"/>
                  </a:cubicBezTo>
                  <a:cubicBezTo>
                    <a:pt x="6" y="3"/>
                    <a:pt x="7" y="6"/>
                    <a:pt x="5" y="6"/>
                  </a:cubicBezTo>
                  <a:cubicBezTo>
                    <a:pt x="4" y="6"/>
                    <a:pt x="0" y="2"/>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2" name="Freeform 68"/>
            <p:cNvSpPr/>
            <p:nvPr/>
          </p:nvSpPr>
          <p:spPr bwMode="auto">
            <a:xfrm>
              <a:off x="936625" y="269875"/>
              <a:ext cx="17463" cy="14287"/>
            </a:xfrm>
            <a:custGeom>
              <a:avLst/>
              <a:gdLst>
                <a:gd name="T0" fmla="*/ 2147483647 w 8"/>
                <a:gd name="T1" fmla="*/ 0 h 7"/>
                <a:gd name="T2" fmla="*/ 2147483647 w 8"/>
                <a:gd name="T3" fmla="*/ 2147483647 h 7"/>
                <a:gd name="T4" fmla="*/ 2147483647 w 8"/>
                <a:gd name="T5" fmla="*/ 0 h 7"/>
                <a:gd name="T6" fmla="*/ 0 60000 65536"/>
                <a:gd name="T7" fmla="*/ 0 60000 65536"/>
                <a:gd name="T8" fmla="*/ 0 60000 65536"/>
              </a:gdLst>
              <a:ahLst/>
              <a:cxnLst>
                <a:cxn ang="T6">
                  <a:pos x="T0" y="T1"/>
                </a:cxn>
                <a:cxn ang="T7">
                  <a:pos x="T2" y="T3"/>
                </a:cxn>
                <a:cxn ang="T8">
                  <a:pos x="T4" y="T5"/>
                </a:cxn>
              </a:cxnLst>
              <a:rect l="0" t="0" r="r" b="b"/>
              <a:pathLst>
                <a:path w="8" h="7">
                  <a:moveTo>
                    <a:pt x="6" y="0"/>
                  </a:moveTo>
                  <a:cubicBezTo>
                    <a:pt x="8" y="2"/>
                    <a:pt x="5" y="6"/>
                    <a:pt x="3" y="7"/>
                  </a:cubicBezTo>
                  <a:cubicBezTo>
                    <a:pt x="0" y="4"/>
                    <a:pt x="3" y="0"/>
                    <a:pt x="6" y="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3" name="Freeform 69"/>
            <p:cNvSpPr/>
            <p:nvPr/>
          </p:nvSpPr>
          <p:spPr bwMode="auto">
            <a:xfrm>
              <a:off x="817563" y="128588"/>
              <a:ext cx="28575" cy="58737"/>
            </a:xfrm>
            <a:custGeom>
              <a:avLst/>
              <a:gdLst>
                <a:gd name="T0" fmla="*/ 2147483647 w 14"/>
                <a:gd name="T1" fmla="*/ 2147483647 h 29"/>
                <a:gd name="T2" fmla="*/ 2147483647 w 14"/>
                <a:gd name="T3" fmla="*/ 2147483647 h 29"/>
                <a:gd name="T4" fmla="*/ 2147483647 w 14"/>
                <a:gd name="T5" fmla="*/ 2147483647 h 29"/>
                <a:gd name="T6" fmla="*/ 2147483647 w 14"/>
                <a:gd name="T7" fmla="*/ 2147483647 h 29"/>
                <a:gd name="T8" fmla="*/ 2147483647 w 14"/>
                <a:gd name="T9" fmla="*/ 2147483647 h 29"/>
                <a:gd name="T10" fmla="*/ 2147483647 w 14"/>
                <a:gd name="T11" fmla="*/ 2147483647 h 29"/>
                <a:gd name="T12" fmla="*/ 2147483647 w 14"/>
                <a:gd name="T13" fmla="*/ 2147483647 h 29"/>
                <a:gd name="T14" fmla="*/ 2147483647 w 14"/>
                <a:gd name="T15" fmla="*/ 2147483647 h 29"/>
                <a:gd name="T16" fmla="*/ 2147483647 w 14"/>
                <a:gd name="T17" fmla="*/ 2147483647 h 29"/>
                <a:gd name="T18" fmla="*/ 2147483647 w 14"/>
                <a:gd name="T19" fmla="*/ 2147483647 h 29"/>
                <a:gd name="T20" fmla="*/ 0 w 14"/>
                <a:gd name="T21" fmla="*/ 2147483647 h 29"/>
                <a:gd name="T22" fmla="*/ 2147483647 w 14"/>
                <a:gd name="T23" fmla="*/ 2147483647 h 29"/>
                <a:gd name="T24" fmla="*/ 2147483647 w 14"/>
                <a:gd name="T25" fmla="*/ 214748364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29">
                  <a:moveTo>
                    <a:pt x="13" y="17"/>
                  </a:moveTo>
                  <a:cubicBezTo>
                    <a:pt x="13" y="19"/>
                    <a:pt x="12" y="21"/>
                    <a:pt x="12" y="21"/>
                  </a:cubicBezTo>
                  <a:cubicBezTo>
                    <a:pt x="11" y="21"/>
                    <a:pt x="10" y="23"/>
                    <a:pt x="10" y="24"/>
                  </a:cubicBezTo>
                  <a:cubicBezTo>
                    <a:pt x="10" y="25"/>
                    <a:pt x="11" y="29"/>
                    <a:pt x="10" y="29"/>
                  </a:cubicBezTo>
                  <a:cubicBezTo>
                    <a:pt x="9" y="29"/>
                    <a:pt x="6" y="27"/>
                    <a:pt x="7" y="26"/>
                  </a:cubicBezTo>
                  <a:cubicBezTo>
                    <a:pt x="7" y="26"/>
                    <a:pt x="8" y="25"/>
                    <a:pt x="8" y="26"/>
                  </a:cubicBezTo>
                  <a:cubicBezTo>
                    <a:pt x="7" y="27"/>
                    <a:pt x="6" y="24"/>
                    <a:pt x="6" y="23"/>
                  </a:cubicBezTo>
                  <a:cubicBezTo>
                    <a:pt x="6" y="21"/>
                    <a:pt x="7" y="16"/>
                    <a:pt x="7" y="15"/>
                  </a:cubicBezTo>
                  <a:cubicBezTo>
                    <a:pt x="7" y="13"/>
                    <a:pt x="8" y="9"/>
                    <a:pt x="7" y="9"/>
                  </a:cubicBezTo>
                  <a:cubicBezTo>
                    <a:pt x="7" y="9"/>
                    <a:pt x="6" y="7"/>
                    <a:pt x="5" y="6"/>
                  </a:cubicBezTo>
                  <a:cubicBezTo>
                    <a:pt x="4" y="4"/>
                    <a:pt x="0" y="1"/>
                    <a:pt x="0" y="1"/>
                  </a:cubicBezTo>
                  <a:cubicBezTo>
                    <a:pt x="1" y="0"/>
                    <a:pt x="4" y="1"/>
                    <a:pt x="6" y="3"/>
                  </a:cubicBezTo>
                  <a:cubicBezTo>
                    <a:pt x="8" y="4"/>
                    <a:pt x="14" y="15"/>
                    <a:pt x="13" y="17"/>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4" name="Freeform 70"/>
            <p:cNvSpPr/>
            <p:nvPr/>
          </p:nvSpPr>
          <p:spPr bwMode="auto">
            <a:xfrm>
              <a:off x="787400" y="104775"/>
              <a:ext cx="14288" cy="9525"/>
            </a:xfrm>
            <a:custGeom>
              <a:avLst/>
              <a:gdLst>
                <a:gd name="T0" fmla="*/ 0 w 7"/>
                <a:gd name="T1" fmla="*/ 0 h 4"/>
                <a:gd name="T2" fmla="*/ 2147483647 w 7"/>
                <a:gd name="T3" fmla="*/ 2147483647 h 4"/>
                <a:gd name="T4" fmla="*/ 0 w 7"/>
                <a:gd name="T5" fmla="*/ 0 h 4"/>
                <a:gd name="T6" fmla="*/ 0 60000 65536"/>
                <a:gd name="T7" fmla="*/ 0 60000 65536"/>
                <a:gd name="T8" fmla="*/ 0 60000 65536"/>
              </a:gdLst>
              <a:ahLst/>
              <a:cxnLst>
                <a:cxn ang="T6">
                  <a:pos x="T0" y="T1"/>
                </a:cxn>
                <a:cxn ang="T7">
                  <a:pos x="T2" y="T3"/>
                </a:cxn>
                <a:cxn ang="T8">
                  <a:pos x="T4" y="T5"/>
                </a:cxn>
              </a:cxnLst>
              <a:rect l="0" t="0" r="r" b="b"/>
              <a:pathLst>
                <a:path w="7" h="4">
                  <a:moveTo>
                    <a:pt x="0" y="0"/>
                  </a:moveTo>
                  <a:cubicBezTo>
                    <a:pt x="2" y="1"/>
                    <a:pt x="5" y="2"/>
                    <a:pt x="7" y="4"/>
                  </a:cubicBezTo>
                  <a:cubicBezTo>
                    <a:pt x="5" y="4"/>
                    <a:pt x="2" y="2"/>
                    <a:pt x="0" y="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5" name="Freeform 71"/>
            <p:cNvSpPr/>
            <p:nvPr/>
          </p:nvSpPr>
          <p:spPr bwMode="auto">
            <a:xfrm>
              <a:off x="846138" y="339725"/>
              <a:ext cx="52388" cy="17462"/>
            </a:xfrm>
            <a:custGeom>
              <a:avLst/>
              <a:gdLst>
                <a:gd name="T0" fmla="*/ 2147483647 w 25"/>
                <a:gd name="T1" fmla="*/ 2147483647 h 8"/>
                <a:gd name="T2" fmla="*/ 2147483647 w 25"/>
                <a:gd name="T3" fmla="*/ 2147483647 h 8"/>
                <a:gd name="T4" fmla="*/ 2147483647 w 25"/>
                <a:gd name="T5" fmla="*/ 2147483647 h 8"/>
                <a:gd name="T6" fmla="*/ 2147483647 w 25"/>
                <a:gd name="T7" fmla="*/ 2147483647 h 8"/>
                <a:gd name="T8" fmla="*/ 2147483647 w 25"/>
                <a:gd name="T9" fmla="*/ 2147483647 h 8"/>
                <a:gd name="T10" fmla="*/ 2147483647 w 25"/>
                <a:gd name="T11" fmla="*/ 2147483647 h 8"/>
                <a:gd name="T12" fmla="*/ 2147483647 w 25"/>
                <a:gd name="T13" fmla="*/ 2147483647 h 8"/>
                <a:gd name="T14" fmla="*/ 2147483647 w 25"/>
                <a:gd name="T15" fmla="*/ 2147483647 h 8"/>
                <a:gd name="T16" fmla="*/ 2147483647 w 25"/>
                <a:gd name="T17" fmla="*/ 2147483647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8">
                  <a:moveTo>
                    <a:pt x="5" y="2"/>
                  </a:moveTo>
                  <a:cubicBezTo>
                    <a:pt x="2" y="3"/>
                    <a:pt x="0" y="3"/>
                    <a:pt x="1" y="3"/>
                  </a:cubicBezTo>
                  <a:cubicBezTo>
                    <a:pt x="3" y="3"/>
                    <a:pt x="2" y="0"/>
                    <a:pt x="2" y="1"/>
                  </a:cubicBezTo>
                  <a:cubicBezTo>
                    <a:pt x="3" y="1"/>
                    <a:pt x="6" y="0"/>
                    <a:pt x="8" y="1"/>
                  </a:cubicBezTo>
                  <a:cubicBezTo>
                    <a:pt x="8" y="1"/>
                    <a:pt x="8" y="1"/>
                    <a:pt x="10" y="1"/>
                  </a:cubicBezTo>
                  <a:cubicBezTo>
                    <a:pt x="12" y="2"/>
                    <a:pt x="12" y="2"/>
                    <a:pt x="12" y="2"/>
                  </a:cubicBezTo>
                  <a:cubicBezTo>
                    <a:pt x="15" y="2"/>
                    <a:pt x="20" y="2"/>
                    <a:pt x="22" y="3"/>
                  </a:cubicBezTo>
                  <a:cubicBezTo>
                    <a:pt x="24" y="4"/>
                    <a:pt x="25" y="8"/>
                    <a:pt x="24" y="8"/>
                  </a:cubicBezTo>
                  <a:cubicBezTo>
                    <a:pt x="22" y="8"/>
                    <a:pt x="9" y="2"/>
                    <a:pt x="5" y="2"/>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6" name="Freeform 72"/>
            <p:cNvSpPr/>
            <p:nvPr/>
          </p:nvSpPr>
          <p:spPr bwMode="auto">
            <a:xfrm>
              <a:off x="796925" y="366713"/>
              <a:ext cx="14288" cy="7937"/>
            </a:xfrm>
            <a:custGeom>
              <a:avLst/>
              <a:gdLst>
                <a:gd name="T0" fmla="*/ 2147483647 w 7"/>
                <a:gd name="T1" fmla="*/ 2147483647 h 4"/>
                <a:gd name="T2" fmla="*/ 2147483647 w 7"/>
                <a:gd name="T3" fmla="*/ 0 h 4"/>
                <a:gd name="T4" fmla="*/ 2147483647 w 7"/>
                <a:gd name="T5" fmla="*/ 2147483647 h 4"/>
                <a:gd name="T6" fmla="*/ 2147483647 w 7"/>
                <a:gd name="T7" fmla="*/ 2147483647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
                  <a:moveTo>
                    <a:pt x="1" y="3"/>
                  </a:moveTo>
                  <a:cubicBezTo>
                    <a:pt x="0" y="1"/>
                    <a:pt x="1" y="0"/>
                    <a:pt x="2" y="0"/>
                  </a:cubicBezTo>
                  <a:cubicBezTo>
                    <a:pt x="3" y="0"/>
                    <a:pt x="7" y="2"/>
                    <a:pt x="7" y="3"/>
                  </a:cubicBezTo>
                  <a:cubicBezTo>
                    <a:pt x="7" y="4"/>
                    <a:pt x="2" y="4"/>
                    <a:pt x="1" y="3"/>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7" name="Freeform 73"/>
            <p:cNvSpPr/>
            <p:nvPr/>
          </p:nvSpPr>
          <p:spPr bwMode="auto">
            <a:xfrm>
              <a:off x="790575" y="512763"/>
              <a:ext cx="41275" cy="57150"/>
            </a:xfrm>
            <a:custGeom>
              <a:avLst/>
              <a:gdLst>
                <a:gd name="T0" fmla="*/ 2147483647 w 20"/>
                <a:gd name="T1" fmla="*/ 2147483647 h 28"/>
                <a:gd name="T2" fmla="*/ 2147483647 w 20"/>
                <a:gd name="T3" fmla="*/ 2147483647 h 28"/>
                <a:gd name="T4" fmla="*/ 2147483647 w 20"/>
                <a:gd name="T5" fmla="*/ 2147483647 h 28"/>
                <a:gd name="T6" fmla="*/ 2147483647 w 20"/>
                <a:gd name="T7" fmla="*/ 2147483647 h 28"/>
                <a:gd name="T8" fmla="*/ 2147483647 w 20"/>
                <a:gd name="T9" fmla="*/ 2147483647 h 28"/>
                <a:gd name="T10" fmla="*/ 2147483647 w 20"/>
                <a:gd name="T11" fmla="*/ 2147483647 h 28"/>
                <a:gd name="T12" fmla="*/ 2147483647 w 20"/>
                <a:gd name="T13" fmla="*/ 2147483647 h 28"/>
                <a:gd name="T14" fmla="*/ 2147483647 w 20"/>
                <a:gd name="T15" fmla="*/ 2147483647 h 28"/>
                <a:gd name="T16" fmla="*/ 2147483647 w 20"/>
                <a:gd name="T17" fmla="*/ 2147483647 h 28"/>
                <a:gd name="T18" fmla="*/ 2147483647 w 20"/>
                <a:gd name="T19" fmla="*/ 2147483647 h 28"/>
                <a:gd name="T20" fmla="*/ 2147483647 w 20"/>
                <a:gd name="T21" fmla="*/ 2147483647 h 28"/>
                <a:gd name="T22" fmla="*/ 2147483647 w 20"/>
                <a:gd name="T23" fmla="*/ 214748364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28">
                  <a:moveTo>
                    <a:pt x="11" y="8"/>
                  </a:moveTo>
                  <a:cubicBezTo>
                    <a:pt x="12" y="10"/>
                    <a:pt x="13" y="11"/>
                    <a:pt x="13" y="12"/>
                  </a:cubicBezTo>
                  <a:cubicBezTo>
                    <a:pt x="13" y="12"/>
                    <a:pt x="14" y="13"/>
                    <a:pt x="14" y="14"/>
                  </a:cubicBezTo>
                  <a:cubicBezTo>
                    <a:pt x="15" y="14"/>
                    <a:pt x="17" y="17"/>
                    <a:pt x="17" y="18"/>
                  </a:cubicBezTo>
                  <a:cubicBezTo>
                    <a:pt x="18" y="19"/>
                    <a:pt x="20" y="25"/>
                    <a:pt x="19" y="25"/>
                  </a:cubicBezTo>
                  <a:cubicBezTo>
                    <a:pt x="19" y="26"/>
                    <a:pt x="16" y="28"/>
                    <a:pt x="15" y="27"/>
                  </a:cubicBezTo>
                  <a:cubicBezTo>
                    <a:pt x="13" y="25"/>
                    <a:pt x="8" y="22"/>
                    <a:pt x="8" y="21"/>
                  </a:cubicBezTo>
                  <a:cubicBezTo>
                    <a:pt x="8" y="21"/>
                    <a:pt x="6" y="18"/>
                    <a:pt x="5" y="18"/>
                  </a:cubicBezTo>
                  <a:cubicBezTo>
                    <a:pt x="5" y="17"/>
                    <a:pt x="2" y="13"/>
                    <a:pt x="2" y="12"/>
                  </a:cubicBezTo>
                  <a:cubicBezTo>
                    <a:pt x="1" y="10"/>
                    <a:pt x="2" y="5"/>
                    <a:pt x="1" y="4"/>
                  </a:cubicBezTo>
                  <a:cubicBezTo>
                    <a:pt x="0" y="2"/>
                    <a:pt x="0" y="0"/>
                    <a:pt x="1" y="1"/>
                  </a:cubicBezTo>
                  <a:cubicBezTo>
                    <a:pt x="2" y="2"/>
                    <a:pt x="10" y="6"/>
                    <a:pt x="11" y="8"/>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8" name="Freeform 74"/>
            <p:cNvSpPr/>
            <p:nvPr/>
          </p:nvSpPr>
          <p:spPr bwMode="auto">
            <a:xfrm>
              <a:off x="693738" y="858838"/>
              <a:ext cx="7938" cy="7937"/>
            </a:xfrm>
            <a:custGeom>
              <a:avLst/>
              <a:gdLst>
                <a:gd name="T0" fmla="*/ 2147483647 w 4"/>
                <a:gd name="T1" fmla="*/ 2147483647 h 4"/>
                <a:gd name="T2" fmla="*/ 2147483647 w 4"/>
                <a:gd name="T3" fmla="*/ 2147483647 h 4"/>
                <a:gd name="T4" fmla="*/ 2147483647 w 4"/>
                <a:gd name="T5" fmla="*/ 2147483647 h 4"/>
                <a:gd name="T6" fmla="*/ 0 60000 65536"/>
                <a:gd name="T7" fmla="*/ 0 60000 65536"/>
                <a:gd name="T8" fmla="*/ 0 60000 65536"/>
              </a:gdLst>
              <a:ahLst/>
              <a:cxnLst>
                <a:cxn ang="T6">
                  <a:pos x="T0" y="T1"/>
                </a:cxn>
                <a:cxn ang="T7">
                  <a:pos x="T2" y="T3"/>
                </a:cxn>
                <a:cxn ang="T8">
                  <a:pos x="T4" y="T5"/>
                </a:cxn>
              </a:cxnLst>
              <a:rect l="0" t="0" r="r" b="b"/>
              <a:pathLst>
                <a:path w="4" h="4">
                  <a:moveTo>
                    <a:pt x="2" y="4"/>
                  </a:moveTo>
                  <a:cubicBezTo>
                    <a:pt x="0" y="2"/>
                    <a:pt x="2" y="0"/>
                    <a:pt x="4" y="2"/>
                  </a:cubicBezTo>
                  <a:cubicBezTo>
                    <a:pt x="3" y="3"/>
                    <a:pt x="3" y="3"/>
                    <a:pt x="2" y="4"/>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99" name="Freeform 75"/>
            <p:cNvSpPr/>
            <p:nvPr/>
          </p:nvSpPr>
          <p:spPr bwMode="auto">
            <a:xfrm>
              <a:off x="220663" y="277813"/>
              <a:ext cx="136525" cy="184150"/>
            </a:xfrm>
            <a:custGeom>
              <a:avLst/>
              <a:gdLst>
                <a:gd name="T0" fmla="*/ 2147483647 w 66"/>
                <a:gd name="T1" fmla="*/ 2147483647 h 89"/>
                <a:gd name="T2" fmla="*/ 2147483647 w 66"/>
                <a:gd name="T3" fmla="*/ 2147483647 h 89"/>
                <a:gd name="T4" fmla="*/ 2147483647 w 66"/>
                <a:gd name="T5" fmla="*/ 2147483647 h 89"/>
                <a:gd name="T6" fmla="*/ 2147483647 w 66"/>
                <a:gd name="T7" fmla="*/ 2147483647 h 89"/>
                <a:gd name="T8" fmla="*/ 2147483647 w 66"/>
                <a:gd name="T9" fmla="*/ 2147483647 h 89"/>
                <a:gd name="T10" fmla="*/ 2147483647 w 66"/>
                <a:gd name="T11" fmla="*/ 2147483647 h 89"/>
                <a:gd name="T12" fmla="*/ 2147483647 w 66"/>
                <a:gd name="T13" fmla="*/ 2147483647 h 89"/>
                <a:gd name="T14" fmla="*/ 2147483647 w 66"/>
                <a:gd name="T15" fmla="*/ 2147483647 h 89"/>
                <a:gd name="T16" fmla="*/ 2147483647 w 66"/>
                <a:gd name="T17" fmla="*/ 2147483647 h 89"/>
                <a:gd name="T18" fmla="*/ 2147483647 w 66"/>
                <a:gd name="T19" fmla="*/ 2147483647 h 89"/>
                <a:gd name="T20" fmla="*/ 2147483647 w 66"/>
                <a:gd name="T21" fmla="*/ 2147483647 h 89"/>
                <a:gd name="T22" fmla="*/ 2147483647 w 66"/>
                <a:gd name="T23" fmla="*/ 2147483647 h 89"/>
                <a:gd name="T24" fmla="*/ 2147483647 w 66"/>
                <a:gd name="T25" fmla="*/ 2147483647 h 89"/>
                <a:gd name="T26" fmla="*/ 2147483647 w 66"/>
                <a:gd name="T27" fmla="*/ 2147483647 h 89"/>
                <a:gd name="T28" fmla="*/ 2147483647 w 66"/>
                <a:gd name="T29" fmla="*/ 2147483647 h 89"/>
                <a:gd name="T30" fmla="*/ 2147483647 w 66"/>
                <a:gd name="T31" fmla="*/ 2147483647 h 89"/>
                <a:gd name="T32" fmla="*/ 2147483647 w 66"/>
                <a:gd name="T33" fmla="*/ 2147483647 h 89"/>
                <a:gd name="T34" fmla="*/ 2147483647 w 66"/>
                <a:gd name="T35" fmla="*/ 2147483647 h 89"/>
                <a:gd name="T36" fmla="*/ 2147483647 w 66"/>
                <a:gd name="T37" fmla="*/ 2147483647 h 89"/>
                <a:gd name="T38" fmla="*/ 0 w 66"/>
                <a:gd name="T39" fmla="*/ 2147483647 h 89"/>
                <a:gd name="T40" fmla="*/ 2147483647 w 66"/>
                <a:gd name="T41" fmla="*/ 2147483647 h 89"/>
                <a:gd name="T42" fmla="*/ 2147483647 w 66"/>
                <a:gd name="T43" fmla="*/ 2147483647 h 89"/>
                <a:gd name="T44" fmla="*/ 2147483647 w 66"/>
                <a:gd name="T45" fmla="*/ 2147483647 h 89"/>
                <a:gd name="T46" fmla="*/ 2147483647 w 66"/>
                <a:gd name="T47" fmla="*/ 2147483647 h 89"/>
                <a:gd name="T48" fmla="*/ 2147483647 w 66"/>
                <a:gd name="T49" fmla="*/ 2147483647 h 89"/>
                <a:gd name="T50" fmla="*/ 2147483647 w 66"/>
                <a:gd name="T51" fmla="*/ 2147483647 h 89"/>
                <a:gd name="T52" fmla="*/ 2147483647 w 66"/>
                <a:gd name="T53" fmla="*/ 2147483647 h 89"/>
                <a:gd name="T54" fmla="*/ 2147483647 w 66"/>
                <a:gd name="T55" fmla="*/ 2147483647 h 89"/>
                <a:gd name="T56" fmla="*/ 2147483647 w 66"/>
                <a:gd name="T57" fmla="*/ 2147483647 h 89"/>
                <a:gd name="T58" fmla="*/ 2147483647 w 66"/>
                <a:gd name="T59" fmla="*/ 2147483647 h 89"/>
                <a:gd name="T60" fmla="*/ 2147483647 w 66"/>
                <a:gd name="T61" fmla="*/ 2147483647 h 89"/>
                <a:gd name="T62" fmla="*/ 2147483647 w 66"/>
                <a:gd name="T63" fmla="*/ 2147483647 h 89"/>
                <a:gd name="T64" fmla="*/ 2147483647 w 66"/>
                <a:gd name="T65" fmla="*/ 2147483647 h 89"/>
                <a:gd name="T66" fmla="*/ 2147483647 w 66"/>
                <a:gd name="T67" fmla="*/ 2147483647 h 89"/>
                <a:gd name="T68" fmla="*/ 2147483647 w 66"/>
                <a:gd name="T69" fmla="*/ 2147483647 h 89"/>
                <a:gd name="T70" fmla="*/ 2147483647 w 66"/>
                <a:gd name="T71" fmla="*/ 2147483647 h 89"/>
                <a:gd name="T72" fmla="*/ 2147483647 w 66"/>
                <a:gd name="T73" fmla="*/ 2147483647 h 89"/>
                <a:gd name="T74" fmla="*/ 2147483647 w 66"/>
                <a:gd name="T75" fmla="*/ 2147483647 h 89"/>
                <a:gd name="T76" fmla="*/ 2147483647 w 66"/>
                <a:gd name="T77" fmla="*/ 2147483647 h 89"/>
                <a:gd name="T78" fmla="*/ 2147483647 w 66"/>
                <a:gd name="T79" fmla="*/ 2147483647 h 89"/>
                <a:gd name="T80" fmla="*/ 2147483647 w 66"/>
                <a:gd name="T81" fmla="*/ 2147483647 h 89"/>
                <a:gd name="T82" fmla="*/ 2147483647 w 66"/>
                <a:gd name="T83" fmla="*/ 2147483647 h 89"/>
                <a:gd name="T84" fmla="*/ 2147483647 w 66"/>
                <a:gd name="T85" fmla="*/ 2147483647 h 89"/>
                <a:gd name="T86" fmla="*/ 2147483647 w 66"/>
                <a:gd name="T87" fmla="*/ 2147483647 h 89"/>
                <a:gd name="T88" fmla="*/ 2147483647 w 66"/>
                <a:gd name="T89" fmla="*/ 2147483647 h 89"/>
                <a:gd name="T90" fmla="*/ 2147483647 w 66"/>
                <a:gd name="T91" fmla="*/ 2147483647 h 89"/>
                <a:gd name="T92" fmla="*/ 2147483647 w 66"/>
                <a:gd name="T93" fmla="*/ 2147483647 h 89"/>
                <a:gd name="T94" fmla="*/ 2147483647 w 66"/>
                <a:gd name="T95" fmla="*/ 2147483647 h 89"/>
                <a:gd name="T96" fmla="*/ 2147483647 w 66"/>
                <a:gd name="T97" fmla="*/ 2147483647 h 89"/>
                <a:gd name="T98" fmla="*/ 2147483647 w 66"/>
                <a:gd name="T99" fmla="*/ 2147483647 h 89"/>
                <a:gd name="T100" fmla="*/ 2147483647 w 66"/>
                <a:gd name="T101" fmla="*/ 2147483647 h 89"/>
                <a:gd name="T102" fmla="*/ 2147483647 w 66"/>
                <a:gd name="T103" fmla="*/ 2147483647 h 89"/>
                <a:gd name="T104" fmla="*/ 2147483647 w 66"/>
                <a:gd name="T105" fmla="*/ 2147483647 h 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6" h="89">
                  <a:moveTo>
                    <a:pt x="64" y="79"/>
                  </a:moveTo>
                  <a:cubicBezTo>
                    <a:pt x="65" y="81"/>
                    <a:pt x="65" y="83"/>
                    <a:pt x="65" y="84"/>
                  </a:cubicBezTo>
                  <a:cubicBezTo>
                    <a:pt x="66" y="85"/>
                    <a:pt x="66" y="87"/>
                    <a:pt x="65" y="87"/>
                  </a:cubicBezTo>
                  <a:cubicBezTo>
                    <a:pt x="64" y="86"/>
                    <a:pt x="61" y="88"/>
                    <a:pt x="60" y="88"/>
                  </a:cubicBezTo>
                  <a:cubicBezTo>
                    <a:pt x="60" y="89"/>
                    <a:pt x="56" y="88"/>
                    <a:pt x="53" y="86"/>
                  </a:cubicBezTo>
                  <a:cubicBezTo>
                    <a:pt x="50" y="83"/>
                    <a:pt x="42" y="80"/>
                    <a:pt x="42" y="79"/>
                  </a:cubicBezTo>
                  <a:cubicBezTo>
                    <a:pt x="42" y="78"/>
                    <a:pt x="40" y="76"/>
                    <a:pt x="40" y="75"/>
                  </a:cubicBezTo>
                  <a:cubicBezTo>
                    <a:pt x="40" y="74"/>
                    <a:pt x="39" y="72"/>
                    <a:pt x="38" y="72"/>
                  </a:cubicBezTo>
                  <a:cubicBezTo>
                    <a:pt x="36" y="73"/>
                    <a:pt x="33" y="71"/>
                    <a:pt x="34" y="70"/>
                  </a:cubicBezTo>
                  <a:cubicBezTo>
                    <a:pt x="35" y="69"/>
                    <a:pt x="33" y="68"/>
                    <a:pt x="33" y="68"/>
                  </a:cubicBezTo>
                  <a:cubicBezTo>
                    <a:pt x="33" y="69"/>
                    <a:pt x="30" y="70"/>
                    <a:pt x="29" y="69"/>
                  </a:cubicBezTo>
                  <a:cubicBezTo>
                    <a:pt x="29" y="68"/>
                    <a:pt x="26" y="66"/>
                    <a:pt x="25" y="66"/>
                  </a:cubicBezTo>
                  <a:cubicBezTo>
                    <a:pt x="24" y="65"/>
                    <a:pt x="20" y="63"/>
                    <a:pt x="18" y="64"/>
                  </a:cubicBezTo>
                  <a:cubicBezTo>
                    <a:pt x="17" y="65"/>
                    <a:pt x="13" y="67"/>
                    <a:pt x="14" y="68"/>
                  </a:cubicBezTo>
                  <a:cubicBezTo>
                    <a:pt x="14" y="68"/>
                    <a:pt x="11" y="70"/>
                    <a:pt x="10" y="71"/>
                  </a:cubicBezTo>
                  <a:cubicBezTo>
                    <a:pt x="8" y="72"/>
                    <a:pt x="6" y="69"/>
                    <a:pt x="7" y="68"/>
                  </a:cubicBezTo>
                  <a:cubicBezTo>
                    <a:pt x="8" y="67"/>
                    <a:pt x="10" y="64"/>
                    <a:pt x="9" y="64"/>
                  </a:cubicBezTo>
                  <a:cubicBezTo>
                    <a:pt x="8" y="64"/>
                    <a:pt x="6" y="67"/>
                    <a:pt x="5" y="67"/>
                  </a:cubicBezTo>
                  <a:cubicBezTo>
                    <a:pt x="3" y="67"/>
                    <a:pt x="4" y="69"/>
                    <a:pt x="3" y="68"/>
                  </a:cubicBezTo>
                  <a:cubicBezTo>
                    <a:pt x="2" y="68"/>
                    <a:pt x="0" y="69"/>
                    <a:pt x="0" y="68"/>
                  </a:cubicBezTo>
                  <a:cubicBezTo>
                    <a:pt x="0" y="66"/>
                    <a:pt x="3" y="64"/>
                    <a:pt x="3" y="62"/>
                  </a:cubicBezTo>
                  <a:cubicBezTo>
                    <a:pt x="4" y="61"/>
                    <a:pt x="4" y="57"/>
                    <a:pt x="3" y="58"/>
                  </a:cubicBezTo>
                  <a:cubicBezTo>
                    <a:pt x="3" y="58"/>
                    <a:pt x="1" y="54"/>
                    <a:pt x="2" y="51"/>
                  </a:cubicBezTo>
                  <a:cubicBezTo>
                    <a:pt x="3" y="47"/>
                    <a:pt x="9" y="38"/>
                    <a:pt x="10" y="37"/>
                  </a:cubicBezTo>
                  <a:cubicBezTo>
                    <a:pt x="12" y="35"/>
                    <a:pt x="16" y="30"/>
                    <a:pt x="15" y="30"/>
                  </a:cubicBezTo>
                  <a:cubicBezTo>
                    <a:pt x="14" y="29"/>
                    <a:pt x="13" y="26"/>
                    <a:pt x="14" y="25"/>
                  </a:cubicBezTo>
                  <a:cubicBezTo>
                    <a:pt x="14" y="24"/>
                    <a:pt x="19" y="19"/>
                    <a:pt x="21" y="17"/>
                  </a:cubicBezTo>
                  <a:cubicBezTo>
                    <a:pt x="23" y="16"/>
                    <a:pt x="25" y="10"/>
                    <a:pt x="26" y="10"/>
                  </a:cubicBezTo>
                  <a:cubicBezTo>
                    <a:pt x="26" y="9"/>
                    <a:pt x="29" y="9"/>
                    <a:pt x="29" y="8"/>
                  </a:cubicBezTo>
                  <a:cubicBezTo>
                    <a:pt x="30" y="7"/>
                    <a:pt x="34" y="4"/>
                    <a:pt x="35" y="3"/>
                  </a:cubicBezTo>
                  <a:cubicBezTo>
                    <a:pt x="36" y="1"/>
                    <a:pt x="39" y="2"/>
                    <a:pt x="38" y="4"/>
                  </a:cubicBezTo>
                  <a:cubicBezTo>
                    <a:pt x="37" y="5"/>
                    <a:pt x="40" y="9"/>
                    <a:pt x="40" y="7"/>
                  </a:cubicBezTo>
                  <a:cubicBezTo>
                    <a:pt x="41" y="6"/>
                    <a:pt x="44" y="3"/>
                    <a:pt x="45" y="3"/>
                  </a:cubicBezTo>
                  <a:cubicBezTo>
                    <a:pt x="46" y="3"/>
                    <a:pt x="48" y="2"/>
                    <a:pt x="49" y="1"/>
                  </a:cubicBezTo>
                  <a:cubicBezTo>
                    <a:pt x="50" y="0"/>
                    <a:pt x="51" y="3"/>
                    <a:pt x="51" y="3"/>
                  </a:cubicBezTo>
                  <a:cubicBezTo>
                    <a:pt x="50" y="4"/>
                    <a:pt x="49" y="8"/>
                    <a:pt x="49" y="8"/>
                  </a:cubicBezTo>
                  <a:cubicBezTo>
                    <a:pt x="50" y="9"/>
                    <a:pt x="48" y="12"/>
                    <a:pt x="49" y="12"/>
                  </a:cubicBezTo>
                  <a:cubicBezTo>
                    <a:pt x="50" y="12"/>
                    <a:pt x="52" y="15"/>
                    <a:pt x="52" y="16"/>
                  </a:cubicBezTo>
                  <a:cubicBezTo>
                    <a:pt x="52" y="17"/>
                    <a:pt x="51" y="18"/>
                    <a:pt x="52" y="17"/>
                  </a:cubicBezTo>
                  <a:cubicBezTo>
                    <a:pt x="54" y="16"/>
                    <a:pt x="56" y="19"/>
                    <a:pt x="56" y="20"/>
                  </a:cubicBezTo>
                  <a:cubicBezTo>
                    <a:pt x="55" y="20"/>
                    <a:pt x="56" y="24"/>
                    <a:pt x="59" y="26"/>
                  </a:cubicBezTo>
                  <a:cubicBezTo>
                    <a:pt x="62" y="28"/>
                    <a:pt x="61" y="34"/>
                    <a:pt x="62" y="34"/>
                  </a:cubicBezTo>
                  <a:cubicBezTo>
                    <a:pt x="63" y="34"/>
                    <a:pt x="64" y="36"/>
                    <a:pt x="64" y="36"/>
                  </a:cubicBezTo>
                  <a:cubicBezTo>
                    <a:pt x="63" y="37"/>
                    <a:pt x="63" y="37"/>
                    <a:pt x="64" y="37"/>
                  </a:cubicBezTo>
                  <a:cubicBezTo>
                    <a:pt x="65" y="37"/>
                    <a:pt x="65" y="40"/>
                    <a:pt x="64" y="41"/>
                  </a:cubicBezTo>
                  <a:cubicBezTo>
                    <a:pt x="62" y="41"/>
                    <a:pt x="59" y="43"/>
                    <a:pt x="59" y="44"/>
                  </a:cubicBezTo>
                  <a:cubicBezTo>
                    <a:pt x="59" y="44"/>
                    <a:pt x="59" y="46"/>
                    <a:pt x="61" y="45"/>
                  </a:cubicBezTo>
                  <a:cubicBezTo>
                    <a:pt x="62" y="45"/>
                    <a:pt x="63" y="44"/>
                    <a:pt x="63" y="45"/>
                  </a:cubicBezTo>
                  <a:cubicBezTo>
                    <a:pt x="63" y="47"/>
                    <a:pt x="65" y="51"/>
                    <a:pt x="65" y="53"/>
                  </a:cubicBezTo>
                  <a:cubicBezTo>
                    <a:pt x="64" y="55"/>
                    <a:pt x="62" y="60"/>
                    <a:pt x="62" y="61"/>
                  </a:cubicBezTo>
                  <a:cubicBezTo>
                    <a:pt x="62" y="62"/>
                    <a:pt x="62" y="65"/>
                    <a:pt x="62" y="65"/>
                  </a:cubicBezTo>
                  <a:cubicBezTo>
                    <a:pt x="62" y="66"/>
                    <a:pt x="59" y="68"/>
                    <a:pt x="59" y="69"/>
                  </a:cubicBezTo>
                  <a:cubicBezTo>
                    <a:pt x="60" y="70"/>
                    <a:pt x="64" y="77"/>
                    <a:pt x="64" y="79"/>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0" name="Freeform 76"/>
            <p:cNvSpPr/>
            <p:nvPr/>
          </p:nvSpPr>
          <p:spPr bwMode="auto">
            <a:xfrm>
              <a:off x="352425" y="241300"/>
              <a:ext cx="47625" cy="34925"/>
            </a:xfrm>
            <a:custGeom>
              <a:avLst/>
              <a:gdLst>
                <a:gd name="T0" fmla="*/ 2147483647 w 23"/>
                <a:gd name="T1" fmla="*/ 2147483647 h 17"/>
                <a:gd name="T2" fmla="*/ 2147483647 w 23"/>
                <a:gd name="T3" fmla="*/ 2147483647 h 17"/>
                <a:gd name="T4" fmla="*/ 2147483647 w 23"/>
                <a:gd name="T5" fmla="*/ 2147483647 h 17"/>
                <a:gd name="T6" fmla="*/ 2147483647 w 23"/>
                <a:gd name="T7" fmla="*/ 2147483647 h 17"/>
                <a:gd name="T8" fmla="*/ 2147483647 w 23"/>
                <a:gd name="T9" fmla="*/ 2147483647 h 17"/>
                <a:gd name="T10" fmla="*/ 2147483647 w 23"/>
                <a:gd name="T11" fmla="*/ 2147483647 h 17"/>
                <a:gd name="T12" fmla="*/ 2147483647 w 23"/>
                <a:gd name="T13" fmla="*/ 2147483647 h 17"/>
                <a:gd name="T14" fmla="*/ 2147483647 w 23"/>
                <a:gd name="T15" fmla="*/ 2147483647 h 17"/>
                <a:gd name="T16" fmla="*/ 2147483647 w 23"/>
                <a:gd name="T17" fmla="*/ 2147483647 h 17"/>
                <a:gd name="T18" fmla="*/ 2147483647 w 23"/>
                <a:gd name="T19" fmla="*/ 2147483647 h 17"/>
                <a:gd name="T20" fmla="*/ 2147483647 w 23"/>
                <a:gd name="T21" fmla="*/ 2147483647 h 17"/>
                <a:gd name="T22" fmla="*/ 2147483647 w 23"/>
                <a:gd name="T23" fmla="*/ 2147483647 h 17"/>
                <a:gd name="T24" fmla="*/ 2147483647 w 23"/>
                <a:gd name="T25" fmla="*/ 2147483647 h 17"/>
                <a:gd name="T26" fmla="*/ 2147483647 w 23"/>
                <a:gd name="T27" fmla="*/ 2147483647 h 17"/>
                <a:gd name="T28" fmla="*/ 2147483647 w 23"/>
                <a:gd name="T29" fmla="*/ 214748364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17">
                  <a:moveTo>
                    <a:pt x="10" y="4"/>
                  </a:moveTo>
                  <a:cubicBezTo>
                    <a:pt x="11" y="3"/>
                    <a:pt x="12" y="3"/>
                    <a:pt x="13" y="3"/>
                  </a:cubicBezTo>
                  <a:cubicBezTo>
                    <a:pt x="14" y="3"/>
                    <a:pt x="15" y="1"/>
                    <a:pt x="17" y="1"/>
                  </a:cubicBezTo>
                  <a:cubicBezTo>
                    <a:pt x="19" y="0"/>
                    <a:pt x="23" y="5"/>
                    <a:pt x="22" y="6"/>
                  </a:cubicBezTo>
                  <a:cubicBezTo>
                    <a:pt x="20" y="7"/>
                    <a:pt x="17" y="8"/>
                    <a:pt x="18" y="10"/>
                  </a:cubicBezTo>
                  <a:cubicBezTo>
                    <a:pt x="19" y="11"/>
                    <a:pt x="21" y="15"/>
                    <a:pt x="20" y="16"/>
                  </a:cubicBezTo>
                  <a:cubicBezTo>
                    <a:pt x="19" y="17"/>
                    <a:pt x="16" y="16"/>
                    <a:pt x="16" y="17"/>
                  </a:cubicBezTo>
                  <a:cubicBezTo>
                    <a:pt x="15" y="17"/>
                    <a:pt x="12" y="17"/>
                    <a:pt x="12" y="15"/>
                  </a:cubicBezTo>
                  <a:cubicBezTo>
                    <a:pt x="12" y="14"/>
                    <a:pt x="10" y="11"/>
                    <a:pt x="10" y="12"/>
                  </a:cubicBezTo>
                  <a:cubicBezTo>
                    <a:pt x="10" y="14"/>
                    <a:pt x="7" y="17"/>
                    <a:pt x="7" y="16"/>
                  </a:cubicBezTo>
                  <a:cubicBezTo>
                    <a:pt x="7" y="16"/>
                    <a:pt x="4" y="14"/>
                    <a:pt x="3" y="14"/>
                  </a:cubicBezTo>
                  <a:cubicBezTo>
                    <a:pt x="2" y="15"/>
                    <a:pt x="0" y="12"/>
                    <a:pt x="1" y="10"/>
                  </a:cubicBezTo>
                  <a:cubicBezTo>
                    <a:pt x="1" y="8"/>
                    <a:pt x="5" y="7"/>
                    <a:pt x="4" y="7"/>
                  </a:cubicBezTo>
                  <a:cubicBezTo>
                    <a:pt x="3" y="7"/>
                    <a:pt x="4" y="3"/>
                    <a:pt x="5" y="3"/>
                  </a:cubicBezTo>
                  <a:cubicBezTo>
                    <a:pt x="6" y="2"/>
                    <a:pt x="10" y="4"/>
                    <a:pt x="10" y="4"/>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1" name="Freeform 77"/>
            <p:cNvSpPr/>
            <p:nvPr/>
          </p:nvSpPr>
          <p:spPr bwMode="auto">
            <a:xfrm>
              <a:off x="365125" y="215900"/>
              <a:ext cx="28575" cy="25400"/>
            </a:xfrm>
            <a:custGeom>
              <a:avLst/>
              <a:gdLst>
                <a:gd name="T0" fmla="*/ 2147483647 w 14"/>
                <a:gd name="T1" fmla="*/ 2147483647 h 12"/>
                <a:gd name="T2" fmla="*/ 2147483647 w 14"/>
                <a:gd name="T3" fmla="*/ 2147483647 h 12"/>
                <a:gd name="T4" fmla="*/ 2147483647 w 14"/>
                <a:gd name="T5" fmla="*/ 2147483647 h 12"/>
                <a:gd name="T6" fmla="*/ 2147483647 w 14"/>
                <a:gd name="T7" fmla="*/ 2147483647 h 12"/>
                <a:gd name="T8" fmla="*/ 2147483647 w 14"/>
                <a:gd name="T9" fmla="*/ 2147483647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2">
                  <a:moveTo>
                    <a:pt x="1" y="11"/>
                  </a:moveTo>
                  <a:cubicBezTo>
                    <a:pt x="0" y="11"/>
                    <a:pt x="2" y="9"/>
                    <a:pt x="4" y="6"/>
                  </a:cubicBezTo>
                  <a:cubicBezTo>
                    <a:pt x="6" y="4"/>
                    <a:pt x="14" y="0"/>
                    <a:pt x="14" y="1"/>
                  </a:cubicBezTo>
                  <a:cubicBezTo>
                    <a:pt x="14" y="2"/>
                    <a:pt x="13" y="6"/>
                    <a:pt x="11" y="7"/>
                  </a:cubicBezTo>
                  <a:cubicBezTo>
                    <a:pt x="9" y="9"/>
                    <a:pt x="1" y="12"/>
                    <a:pt x="1" y="11"/>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2" name="Freeform 78"/>
            <p:cNvSpPr/>
            <p:nvPr/>
          </p:nvSpPr>
          <p:spPr bwMode="auto">
            <a:xfrm>
              <a:off x="430213" y="414338"/>
              <a:ext cx="14288" cy="19050"/>
            </a:xfrm>
            <a:custGeom>
              <a:avLst/>
              <a:gdLst>
                <a:gd name="T0" fmla="*/ 2147483647 w 7"/>
                <a:gd name="T1" fmla="*/ 2147483647 h 9"/>
                <a:gd name="T2" fmla="*/ 2147483647 w 7"/>
                <a:gd name="T3" fmla="*/ 2147483647 h 9"/>
                <a:gd name="T4" fmla="*/ 2147483647 w 7"/>
                <a:gd name="T5" fmla="*/ 2147483647 h 9"/>
                <a:gd name="T6" fmla="*/ 2147483647 w 7"/>
                <a:gd name="T7" fmla="*/ 2147483647 h 9"/>
                <a:gd name="T8" fmla="*/ 2147483647 w 7"/>
                <a:gd name="T9" fmla="*/ 2147483647 h 9"/>
                <a:gd name="T10" fmla="*/ 2147483647 w 7"/>
                <a:gd name="T11" fmla="*/ 2147483647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9">
                  <a:moveTo>
                    <a:pt x="6" y="3"/>
                  </a:moveTo>
                  <a:cubicBezTo>
                    <a:pt x="7" y="4"/>
                    <a:pt x="7" y="5"/>
                    <a:pt x="6" y="6"/>
                  </a:cubicBezTo>
                  <a:cubicBezTo>
                    <a:pt x="5" y="7"/>
                    <a:pt x="4" y="9"/>
                    <a:pt x="3" y="8"/>
                  </a:cubicBezTo>
                  <a:cubicBezTo>
                    <a:pt x="2" y="7"/>
                    <a:pt x="0" y="5"/>
                    <a:pt x="1" y="5"/>
                  </a:cubicBezTo>
                  <a:cubicBezTo>
                    <a:pt x="2" y="4"/>
                    <a:pt x="0" y="1"/>
                    <a:pt x="1" y="1"/>
                  </a:cubicBezTo>
                  <a:cubicBezTo>
                    <a:pt x="1" y="0"/>
                    <a:pt x="5" y="3"/>
                    <a:pt x="6" y="3"/>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3" name="Freeform 79"/>
            <p:cNvSpPr/>
            <p:nvPr/>
          </p:nvSpPr>
          <p:spPr bwMode="auto">
            <a:xfrm>
              <a:off x="371475" y="360363"/>
              <a:ext cx="30163" cy="26987"/>
            </a:xfrm>
            <a:custGeom>
              <a:avLst/>
              <a:gdLst>
                <a:gd name="T0" fmla="*/ 2147483647 w 15"/>
                <a:gd name="T1" fmla="*/ 2147483647 h 13"/>
                <a:gd name="T2" fmla="*/ 2147483647 w 15"/>
                <a:gd name="T3" fmla="*/ 2147483647 h 13"/>
                <a:gd name="T4" fmla="*/ 2147483647 w 15"/>
                <a:gd name="T5" fmla="*/ 2147483647 h 13"/>
                <a:gd name="T6" fmla="*/ 2147483647 w 15"/>
                <a:gd name="T7" fmla="*/ 2147483647 h 13"/>
                <a:gd name="T8" fmla="*/ 2147483647 w 15"/>
                <a:gd name="T9" fmla="*/ 2147483647 h 13"/>
                <a:gd name="T10" fmla="*/ 2147483647 w 15"/>
                <a:gd name="T11" fmla="*/ 2147483647 h 13"/>
                <a:gd name="T12" fmla="*/ 2147483647 w 15"/>
                <a:gd name="T13" fmla="*/ 2147483647 h 13"/>
                <a:gd name="T14" fmla="*/ 2147483647 w 15"/>
                <a:gd name="T15" fmla="*/ 0 h 13"/>
                <a:gd name="T16" fmla="*/ 2147483647 w 15"/>
                <a:gd name="T17" fmla="*/ 2147483647 h 13"/>
                <a:gd name="T18" fmla="*/ 2147483647 w 15"/>
                <a:gd name="T19" fmla="*/ 214748364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3">
                  <a:moveTo>
                    <a:pt x="12" y="10"/>
                  </a:moveTo>
                  <a:cubicBezTo>
                    <a:pt x="12" y="12"/>
                    <a:pt x="10" y="12"/>
                    <a:pt x="9" y="11"/>
                  </a:cubicBezTo>
                  <a:cubicBezTo>
                    <a:pt x="8" y="11"/>
                    <a:pt x="5" y="13"/>
                    <a:pt x="5" y="12"/>
                  </a:cubicBezTo>
                  <a:cubicBezTo>
                    <a:pt x="5" y="11"/>
                    <a:pt x="3" y="9"/>
                    <a:pt x="3" y="10"/>
                  </a:cubicBezTo>
                  <a:cubicBezTo>
                    <a:pt x="3" y="10"/>
                    <a:pt x="2" y="11"/>
                    <a:pt x="2" y="10"/>
                  </a:cubicBezTo>
                  <a:cubicBezTo>
                    <a:pt x="3" y="9"/>
                    <a:pt x="0" y="6"/>
                    <a:pt x="1" y="6"/>
                  </a:cubicBezTo>
                  <a:cubicBezTo>
                    <a:pt x="2" y="6"/>
                    <a:pt x="5" y="5"/>
                    <a:pt x="6" y="4"/>
                  </a:cubicBezTo>
                  <a:cubicBezTo>
                    <a:pt x="7" y="3"/>
                    <a:pt x="10" y="0"/>
                    <a:pt x="11" y="0"/>
                  </a:cubicBezTo>
                  <a:cubicBezTo>
                    <a:pt x="12" y="1"/>
                    <a:pt x="15" y="5"/>
                    <a:pt x="15" y="6"/>
                  </a:cubicBezTo>
                  <a:cubicBezTo>
                    <a:pt x="14" y="6"/>
                    <a:pt x="13" y="9"/>
                    <a:pt x="12" y="1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4" name="Freeform 80"/>
            <p:cNvSpPr/>
            <p:nvPr/>
          </p:nvSpPr>
          <p:spPr bwMode="auto">
            <a:xfrm>
              <a:off x="474663" y="165100"/>
              <a:ext cx="25400" cy="57150"/>
            </a:xfrm>
            <a:custGeom>
              <a:avLst/>
              <a:gdLst>
                <a:gd name="T0" fmla="*/ 0 w 13"/>
                <a:gd name="T1" fmla="*/ 2147483647 h 28"/>
                <a:gd name="T2" fmla="*/ 2147483647 w 13"/>
                <a:gd name="T3" fmla="*/ 2147483647 h 28"/>
                <a:gd name="T4" fmla="*/ 2147483647 w 13"/>
                <a:gd name="T5" fmla="*/ 2147483647 h 28"/>
                <a:gd name="T6" fmla="*/ 2147483647 w 13"/>
                <a:gd name="T7" fmla="*/ 0 h 28"/>
                <a:gd name="T8" fmla="*/ 2147483647 w 13"/>
                <a:gd name="T9" fmla="*/ 2147483647 h 28"/>
                <a:gd name="T10" fmla="*/ 2147483647 w 13"/>
                <a:gd name="T11" fmla="*/ 2147483647 h 28"/>
                <a:gd name="T12" fmla="*/ 2147483647 w 13"/>
                <a:gd name="T13" fmla="*/ 2147483647 h 28"/>
                <a:gd name="T14" fmla="*/ 2147483647 w 13"/>
                <a:gd name="T15" fmla="*/ 2147483647 h 28"/>
                <a:gd name="T16" fmla="*/ 2147483647 w 13"/>
                <a:gd name="T17" fmla="*/ 2147483647 h 28"/>
                <a:gd name="T18" fmla="*/ 2147483647 w 13"/>
                <a:gd name="T19" fmla="*/ 2147483647 h 28"/>
                <a:gd name="T20" fmla="*/ 0 w 13"/>
                <a:gd name="T21" fmla="*/ 2147483647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 h="28">
                  <a:moveTo>
                    <a:pt x="0" y="18"/>
                  </a:moveTo>
                  <a:cubicBezTo>
                    <a:pt x="0" y="16"/>
                    <a:pt x="0" y="13"/>
                    <a:pt x="1" y="11"/>
                  </a:cubicBezTo>
                  <a:cubicBezTo>
                    <a:pt x="2" y="9"/>
                    <a:pt x="5" y="3"/>
                    <a:pt x="5" y="2"/>
                  </a:cubicBezTo>
                  <a:cubicBezTo>
                    <a:pt x="5" y="2"/>
                    <a:pt x="5" y="1"/>
                    <a:pt x="6" y="0"/>
                  </a:cubicBezTo>
                  <a:cubicBezTo>
                    <a:pt x="6" y="0"/>
                    <a:pt x="8" y="0"/>
                    <a:pt x="9" y="2"/>
                  </a:cubicBezTo>
                  <a:cubicBezTo>
                    <a:pt x="9" y="3"/>
                    <a:pt x="6" y="9"/>
                    <a:pt x="7" y="12"/>
                  </a:cubicBezTo>
                  <a:cubicBezTo>
                    <a:pt x="7" y="14"/>
                    <a:pt x="5" y="20"/>
                    <a:pt x="7" y="21"/>
                  </a:cubicBezTo>
                  <a:cubicBezTo>
                    <a:pt x="9" y="22"/>
                    <a:pt x="13" y="25"/>
                    <a:pt x="13" y="25"/>
                  </a:cubicBezTo>
                  <a:cubicBezTo>
                    <a:pt x="13" y="26"/>
                    <a:pt x="12" y="27"/>
                    <a:pt x="10" y="27"/>
                  </a:cubicBezTo>
                  <a:cubicBezTo>
                    <a:pt x="9" y="28"/>
                    <a:pt x="5" y="28"/>
                    <a:pt x="4" y="27"/>
                  </a:cubicBezTo>
                  <a:cubicBezTo>
                    <a:pt x="4" y="26"/>
                    <a:pt x="0" y="19"/>
                    <a:pt x="0" y="18"/>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5" name="Freeform 81"/>
            <p:cNvSpPr/>
            <p:nvPr/>
          </p:nvSpPr>
          <p:spPr bwMode="auto">
            <a:xfrm>
              <a:off x="441325" y="152400"/>
              <a:ext cx="14288" cy="19050"/>
            </a:xfrm>
            <a:custGeom>
              <a:avLst/>
              <a:gdLst>
                <a:gd name="T0" fmla="*/ 2147483647 w 7"/>
                <a:gd name="T1" fmla="*/ 2147483647 h 9"/>
                <a:gd name="T2" fmla="*/ 2147483647 w 7"/>
                <a:gd name="T3" fmla="*/ 2147483647 h 9"/>
                <a:gd name="T4" fmla="*/ 2147483647 w 7"/>
                <a:gd name="T5" fmla="*/ 2147483647 h 9"/>
                <a:gd name="T6" fmla="*/ 0 60000 65536"/>
                <a:gd name="T7" fmla="*/ 0 60000 65536"/>
                <a:gd name="T8" fmla="*/ 0 60000 65536"/>
              </a:gdLst>
              <a:ahLst/>
              <a:cxnLst>
                <a:cxn ang="T6">
                  <a:pos x="T0" y="T1"/>
                </a:cxn>
                <a:cxn ang="T7">
                  <a:pos x="T2" y="T3"/>
                </a:cxn>
                <a:cxn ang="T8">
                  <a:pos x="T4" y="T5"/>
                </a:cxn>
              </a:cxnLst>
              <a:rect l="0" t="0" r="r" b="b"/>
              <a:pathLst>
                <a:path w="7" h="9">
                  <a:moveTo>
                    <a:pt x="3" y="9"/>
                  </a:moveTo>
                  <a:cubicBezTo>
                    <a:pt x="0" y="6"/>
                    <a:pt x="3" y="0"/>
                    <a:pt x="7" y="4"/>
                  </a:cubicBezTo>
                  <a:cubicBezTo>
                    <a:pt x="5" y="6"/>
                    <a:pt x="7" y="9"/>
                    <a:pt x="3" y="9"/>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6" name="Freeform 82"/>
            <p:cNvSpPr/>
            <p:nvPr/>
          </p:nvSpPr>
          <p:spPr bwMode="auto">
            <a:xfrm>
              <a:off x="512763" y="90488"/>
              <a:ext cx="19050" cy="17462"/>
            </a:xfrm>
            <a:custGeom>
              <a:avLst/>
              <a:gdLst>
                <a:gd name="T0" fmla="*/ 2147483647 w 9"/>
                <a:gd name="T1" fmla="*/ 2147483647 h 8"/>
                <a:gd name="T2" fmla="*/ 2147483647 w 9"/>
                <a:gd name="T3" fmla="*/ 2147483647 h 8"/>
                <a:gd name="T4" fmla="*/ 2147483647 w 9"/>
                <a:gd name="T5" fmla="*/ 2147483647 h 8"/>
                <a:gd name="T6" fmla="*/ 2147483647 w 9"/>
                <a:gd name="T7" fmla="*/ 2147483647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8">
                  <a:moveTo>
                    <a:pt x="1" y="8"/>
                  </a:moveTo>
                  <a:cubicBezTo>
                    <a:pt x="0" y="7"/>
                    <a:pt x="1" y="5"/>
                    <a:pt x="3" y="3"/>
                  </a:cubicBezTo>
                  <a:cubicBezTo>
                    <a:pt x="5" y="0"/>
                    <a:pt x="9" y="1"/>
                    <a:pt x="8" y="3"/>
                  </a:cubicBezTo>
                  <a:cubicBezTo>
                    <a:pt x="7" y="4"/>
                    <a:pt x="1" y="8"/>
                    <a:pt x="1" y="8"/>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7" name="Freeform 83"/>
            <p:cNvSpPr/>
            <p:nvPr/>
          </p:nvSpPr>
          <p:spPr bwMode="auto">
            <a:xfrm>
              <a:off x="247650" y="514350"/>
              <a:ext cx="15875" cy="17462"/>
            </a:xfrm>
            <a:custGeom>
              <a:avLst/>
              <a:gdLst>
                <a:gd name="T0" fmla="*/ 2147483647 w 8"/>
                <a:gd name="T1" fmla="*/ 0 h 8"/>
                <a:gd name="T2" fmla="*/ 2147483647 w 8"/>
                <a:gd name="T3" fmla="*/ 2147483647 h 8"/>
                <a:gd name="T4" fmla="*/ 2147483647 w 8"/>
                <a:gd name="T5" fmla="*/ 2147483647 h 8"/>
                <a:gd name="T6" fmla="*/ 0 w 8"/>
                <a:gd name="T7" fmla="*/ 2147483647 h 8"/>
                <a:gd name="T8" fmla="*/ 2147483647 w 8"/>
                <a:gd name="T9" fmla="*/ 2147483647 h 8"/>
                <a:gd name="T10" fmla="*/ 2147483647 w 8"/>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0"/>
                  </a:moveTo>
                  <a:cubicBezTo>
                    <a:pt x="8" y="0"/>
                    <a:pt x="7" y="0"/>
                    <a:pt x="5" y="1"/>
                  </a:cubicBezTo>
                  <a:cubicBezTo>
                    <a:pt x="3" y="1"/>
                    <a:pt x="5" y="6"/>
                    <a:pt x="4" y="7"/>
                  </a:cubicBezTo>
                  <a:cubicBezTo>
                    <a:pt x="3" y="8"/>
                    <a:pt x="0" y="6"/>
                    <a:pt x="0" y="5"/>
                  </a:cubicBezTo>
                  <a:cubicBezTo>
                    <a:pt x="0" y="4"/>
                    <a:pt x="1" y="1"/>
                    <a:pt x="1" y="1"/>
                  </a:cubicBezTo>
                  <a:cubicBezTo>
                    <a:pt x="2" y="1"/>
                    <a:pt x="7" y="0"/>
                    <a:pt x="7" y="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8" name="Freeform 84"/>
            <p:cNvSpPr/>
            <p:nvPr/>
          </p:nvSpPr>
          <p:spPr bwMode="auto">
            <a:xfrm>
              <a:off x="442913" y="663575"/>
              <a:ext cx="6350" cy="9525"/>
            </a:xfrm>
            <a:custGeom>
              <a:avLst/>
              <a:gdLst>
                <a:gd name="T0" fmla="*/ 2147483647 w 3"/>
                <a:gd name="T1" fmla="*/ 2147483647 h 5"/>
                <a:gd name="T2" fmla="*/ 2147483647 w 3"/>
                <a:gd name="T3" fmla="*/ 2147483647 h 5"/>
                <a:gd name="T4" fmla="*/ 0 w 3"/>
                <a:gd name="T5" fmla="*/ 2147483647 h 5"/>
                <a:gd name="T6" fmla="*/ 2147483647 w 3"/>
                <a:gd name="T7" fmla="*/ 2147483647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5">
                  <a:moveTo>
                    <a:pt x="1" y="1"/>
                  </a:moveTo>
                  <a:cubicBezTo>
                    <a:pt x="1" y="0"/>
                    <a:pt x="2" y="1"/>
                    <a:pt x="2" y="2"/>
                  </a:cubicBezTo>
                  <a:cubicBezTo>
                    <a:pt x="3" y="3"/>
                    <a:pt x="1" y="5"/>
                    <a:pt x="0" y="4"/>
                  </a:cubicBezTo>
                  <a:cubicBezTo>
                    <a:pt x="0" y="4"/>
                    <a:pt x="0" y="1"/>
                    <a:pt x="1" y="1"/>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09" name="Freeform 85"/>
            <p:cNvSpPr/>
            <p:nvPr/>
          </p:nvSpPr>
          <p:spPr bwMode="auto">
            <a:xfrm>
              <a:off x="392113" y="669925"/>
              <a:ext cx="46038" cy="30162"/>
            </a:xfrm>
            <a:custGeom>
              <a:avLst/>
              <a:gdLst>
                <a:gd name="T0" fmla="*/ 2147483647 w 23"/>
                <a:gd name="T1" fmla="*/ 2147483647 h 15"/>
                <a:gd name="T2" fmla="*/ 2147483647 w 23"/>
                <a:gd name="T3" fmla="*/ 2147483647 h 15"/>
                <a:gd name="T4" fmla="*/ 2147483647 w 23"/>
                <a:gd name="T5" fmla="*/ 2147483647 h 15"/>
                <a:gd name="T6" fmla="*/ 0 w 23"/>
                <a:gd name="T7" fmla="*/ 2147483647 h 15"/>
                <a:gd name="T8" fmla="*/ 2147483647 w 23"/>
                <a:gd name="T9" fmla="*/ 2147483647 h 15"/>
                <a:gd name="T10" fmla="*/ 2147483647 w 23"/>
                <a:gd name="T11" fmla="*/ 2147483647 h 15"/>
                <a:gd name="T12" fmla="*/ 2147483647 w 23"/>
                <a:gd name="T13" fmla="*/ 2147483647 h 15"/>
                <a:gd name="T14" fmla="*/ 2147483647 w 23"/>
                <a:gd name="T15" fmla="*/ 2147483647 h 15"/>
                <a:gd name="T16" fmla="*/ 2147483647 w 23"/>
                <a:gd name="T17" fmla="*/ 2147483647 h 15"/>
                <a:gd name="T18" fmla="*/ 2147483647 w 23"/>
                <a:gd name="T19" fmla="*/ 2147483647 h 15"/>
                <a:gd name="T20" fmla="*/ 2147483647 w 23"/>
                <a:gd name="T21" fmla="*/ 2147483647 h 15"/>
                <a:gd name="T22" fmla="*/ 2147483647 w 23"/>
                <a:gd name="T23" fmla="*/ 2147483647 h 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15">
                  <a:moveTo>
                    <a:pt x="13" y="7"/>
                  </a:moveTo>
                  <a:cubicBezTo>
                    <a:pt x="12" y="8"/>
                    <a:pt x="10" y="9"/>
                    <a:pt x="9" y="9"/>
                  </a:cubicBezTo>
                  <a:cubicBezTo>
                    <a:pt x="7" y="8"/>
                    <a:pt x="3" y="11"/>
                    <a:pt x="3" y="12"/>
                  </a:cubicBezTo>
                  <a:cubicBezTo>
                    <a:pt x="3" y="13"/>
                    <a:pt x="0" y="15"/>
                    <a:pt x="0" y="14"/>
                  </a:cubicBezTo>
                  <a:cubicBezTo>
                    <a:pt x="0" y="13"/>
                    <a:pt x="0" y="10"/>
                    <a:pt x="1" y="9"/>
                  </a:cubicBezTo>
                  <a:cubicBezTo>
                    <a:pt x="2" y="8"/>
                    <a:pt x="7" y="4"/>
                    <a:pt x="8" y="4"/>
                  </a:cubicBezTo>
                  <a:cubicBezTo>
                    <a:pt x="8" y="4"/>
                    <a:pt x="11" y="3"/>
                    <a:pt x="12" y="3"/>
                  </a:cubicBezTo>
                  <a:cubicBezTo>
                    <a:pt x="13" y="3"/>
                    <a:pt x="15" y="4"/>
                    <a:pt x="17" y="2"/>
                  </a:cubicBezTo>
                  <a:cubicBezTo>
                    <a:pt x="18" y="0"/>
                    <a:pt x="23" y="3"/>
                    <a:pt x="22" y="3"/>
                  </a:cubicBezTo>
                  <a:cubicBezTo>
                    <a:pt x="21" y="4"/>
                    <a:pt x="21" y="7"/>
                    <a:pt x="20" y="7"/>
                  </a:cubicBezTo>
                  <a:cubicBezTo>
                    <a:pt x="19" y="7"/>
                    <a:pt x="16" y="8"/>
                    <a:pt x="16" y="8"/>
                  </a:cubicBezTo>
                  <a:cubicBezTo>
                    <a:pt x="15" y="8"/>
                    <a:pt x="14" y="6"/>
                    <a:pt x="13" y="7"/>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0" name="Freeform 86"/>
            <p:cNvSpPr/>
            <p:nvPr/>
          </p:nvSpPr>
          <p:spPr bwMode="auto">
            <a:xfrm>
              <a:off x="415925" y="692150"/>
              <a:ext cx="6350" cy="7937"/>
            </a:xfrm>
            <a:custGeom>
              <a:avLst/>
              <a:gdLst>
                <a:gd name="T0" fmla="*/ 2147483647 w 3"/>
                <a:gd name="T1" fmla="*/ 0 h 4"/>
                <a:gd name="T2" fmla="*/ 2147483647 w 3"/>
                <a:gd name="T3" fmla="*/ 2147483647 h 4"/>
                <a:gd name="T4" fmla="*/ 0 w 3"/>
                <a:gd name="T5" fmla="*/ 2147483647 h 4"/>
                <a:gd name="T6" fmla="*/ 2147483647 w 3"/>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 h="4">
                  <a:moveTo>
                    <a:pt x="2" y="0"/>
                  </a:moveTo>
                  <a:cubicBezTo>
                    <a:pt x="3" y="0"/>
                    <a:pt x="3" y="1"/>
                    <a:pt x="3" y="1"/>
                  </a:cubicBezTo>
                  <a:cubicBezTo>
                    <a:pt x="2" y="2"/>
                    <a:pt x="1" y="4"/>
                    <a:pt x="0" y="3"/>
                  </a:cubicBezTo>
                  <a:cubicBezTo>
                    <a:pt x="0" y="3"/>
                    <a:pt x="1" y="0"/>
                    <a:pt x="2" y="0"/>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1" name="Freeform 87"/>
            <p:cNvSpPr/>
            <p:nvPr/>
          </p:nvSpPr>
          <p:spPr bwMode="auto">
            <a:xfrm>
              <a:off x="395288" y="671513"/>
              <a:ext cx="4763" cy="6350"/>
            </a:xfrm>
            <a:custGeom>
              <a:avLst/>
              <a:gdLst>
                <a:gd name="T0" fmla="*/ 2147483647 w 2"/>
                <a:gd name="T1" fmla="*/ 2147483647 h 3"/>
                <a:gd name="T2" fmla="*/ 0 w 2"/>
                <a:gd name="T3" fmla="*/ 2147483647 h 3"/>
                <a:gd name="T4" fmla="*/ 0 w 2"/>
                <a:gd name="T5" fmla="*/ 2147483647 h 3"/>
                <a:gd name="T6" fmla="*/ 2147483647 w 2"/>
                <a:gd name="T7" fmla="*/ 2147483647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2" y="3"/>
                  </a:moveTo>
                  <a:cubicBezTo>
                    <a:pt x="1" y="3"/>
                    <a:pt x="1" y="3"/>
                    <a:pt x="0" y="3"/>
                  </a:cubicBezTo>
                  <a:cubicBezTo>
                    <a:pt x="0" y="2"/>
                    <a:pt x="0" y="1"/>
                    <a:pt x="0" y="1"/>
                  </a:cubicBezTo>
                  <a:cubicBezTo>
                    <a:pt x="1" y="0"/>
                    <a:pt x="2" y="3"/>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2" name="Freeform 88"/>
            <p:cNvSpPr/>
            <p:nvPr/>
          </p:nvSpPr>
          <p:spPr bwMode="auto">
            <a:xfrm>
              <a:off x="401638" y="665163"/>
              <a:ext cx="4763" cy="6350"/>
            </a:xfrm>
            <a:custGeom>
              <a:avLst/>
              <a:gdLst>
                <a:gd name="T0" fmla="*/ 2147483647 w 2"/>
                <a:gd name="T1" fmla="*/ 2147483647 h 3"/>
                <a:gd name="T2" fmla="*/ 0 w 2"/>
                <a:gd name="T3" fmla="*/ 0 h 3"/>
                <a:gd name="T4" fmla="*/ 2147483647 w 2"/>
                <a:gd name="T5" fmla="*/ 0 h 3"/>
                <a:gd name="T6" fmla="*/ 2147483647 w 2"/>
                <a:gd name="T7" fmla="*/ 2147483647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1" y="2"/>
                  </a:moveTo>
                  <a:cubicBezTo>
                    <a:pt x="0" y="2"/>
                    <a:pt x="0" y="1"/>
                    <a:pt x="0" y="0"/>
                  </a:cubicBezTo>
                  <a:cubicBezTo>
                    <a:pt x="0" y="0"/>
                    <a:pt x="1" y="0"/>
                    <a:pt x="2" y="0"/>
                  </a:cubicBezTo>
                  <a:cubicBezTo>
                    <a:pt x="2" y="0"/>
                    <a:pt x="2" y="3"/>
                    <a:pt x="1" y="2"/>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3" name="Freeform 89"/>
            <p:cNvSpPr/>
            <p:nvPr/>
          </p:nvSpPr>
          <p:spPr bwMode="auto">
            <a:xfrm>
              <a:off x="412750" y="665163"/>
              <a:ext cx="9525" cy="6350"/>
            </a:xfrm>
            <a:custGeom>
              <a:avLst/>
              <a:gdLst>
                <a:gd name="T0" fmla="*/ 2147483647 w 5"/>
                <a:gd name="T1" fmla="*/ 2147483647 h 3"/>
                <a:gd name="T2" fmla="*/ 2147483647 w 5"/>
                <a:gd name="T3" fmla="*/ 2147483647 h 3"/>
                <a:gd name="T4" fmla="*/ 0 w 5"/>
                <a:gd name="T5" fmla="*/ 0 h 3"/>
                <a:gd name="T6" fmla="*/ 2147483647 w 5"/>
                <a:gd name="T7" fmla="*/ 0 h 3"/>
                <a:gd name="T8" fmla="*/ 2147483647 w 5"/>
                <a:gd name="T9" fmla="*/ 2147483647 h 3"/>
                <a:gd name="T10" fmla="*/ 2147483647 w 5"/>
                <a:gd name="T11" fmla="*/ 2147483647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3">
                  <a:moveTo>
                    <a:pt x="2" y="3"/>
                  </a:moveTo>
                  <a:cubicBezTo>
                    <a:pt x="2" y="3"/>
                    <a:pt x="1" y="3"/>
                    <a:pt x="1" y="3"/>
                  </a:cubicBezTo>
                  <a:cubicBezTo>
                    <a:pt x="0" y="2"/>
                    <a:pt x="0" y="1"/>
                    <a:pt x="0" y="0"/>
                  </a:cubicBezTo>
                  <a:cubicBezTo>
                    <a:pt x="1" y="0"/>
                    <a:pt x="4" y="1"/>
                    <a:pt x="4" y="0"/>
                  </a:cubicBezTo>
                  <a:cubicBezTo>
                    <a:pt x="4" y="0"/>
                    <a:pt x="5" y="1"/>
                    <a:pt x="5" y="2"/>
                  </a:cubicBezTo>
                  <a:cubicBezTo>
                    <a:pt x="5" y="3"/>
                    <a:pt x="3" y="2"/>
                    <a:pt x="2" y="3"/>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4" name="Freeform 90"/>
            <p:cNvSpPr/>
            <p:nvPr/>
          </p:nvSpPr>
          <p:spPr bwMode="auto">
            <a:xfrm>
              <a:off x="950913" y="261938"/>
              <a:ext cx="38100" cy="26987"/>
            </a:xfrm>
            <a:custGeom>
              <a:avLst/>
              <a:gdLst>
                <a:gd name="T0" fmla="*/ 2147483647 w 18"/>
                <a:gd name="T1" fmla="*/ 2147483647 h 13"/>
                <a:gd name="T2" fmla="*/ 2147483647 w 18"/>
                <a:gd name="T3" fmla="*/ 2147483647 h 13"/>
                <a:gd name="T4" fmla="*/ 2147483647 w 18"/>
                <a:gd name="T5" fmla="*/ 2147483647 h 13"/>
                <a:gd name="T6" fmla="*/ 2147483647 w 18"/>
                <a:gd name="T7" fmla="*/ 2147483647 h 13"/>
                <a:gd name="T8" fmla="*/ 2147483647 w 18"/>
                <a:gd name="T9" fmla="*/ 2147483647 h 13"/>
                <a:gd name="T10" fmla="*/ 2147483647 w 18"/>
                <a:gd name="T11" fmla="*/ 2147483647 h 13"/>
                <a:gd name="T12" fmla="*/ 2147483647 w 18"/>
                <a:gd name="T13" fmla="*/ 2147483647 h 13"/>
                <a:gd name="T14" fmla="*/ 2147483647 w 18"/>
                <a:gd name="T15" fmla="*/ 2147483647 h 13"/>
                <a:gd name="T16" fmla="*/ 2147483647 w 18"/>
                <a:gd name="T17" fmla="*/ 0 h 13"/>
                <a:gd name="T18" fmla="*/ 2147483647 w 18"/>
                <a:gd name="T19" fmla="*/ 2147483647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13">
                  <a:moveTo>
                    <a:pt x="16" y="8"/>
                  </a:moveTo>
                  <a:cubicBezTo>
                    <a:pt x="18" y="11"/>
                    <a:pt x="18" y="12"/>
                    <a:pt x="18" y="11"/>
                  </a:cubicBezTo>
                  <a:cubicBezTo>
                    <a:pt x="17" y="11"/>
                    <a:pt x="14" y="9"/>
                    <a:pt x="11" y="10"/>
                  </a:cubicBezTo>
                  <a:cubicBezTo>
                    <a:pt x="9" y="10"/>
                    <a:pt x="3" y="11"/>
                    <a:pt x="2" y="12"/>
                  </a:cubicBezTo>
                  <a:cubicBezTo>
                    <a:pt x="2" y="13"/>
                    <a:pt x="1" y="12"/>
                    <a:pt x="1" y="12"/>
                  </a:cubicBezTo>
                  <a:cubicBezTo>
                    <a:pt x="1" y="11"/>
                    <a:pt x="0" y="9"/>
                    <a:pt x="1" y="9"/>
                  </a:cubicBezTo>
                  <a:cubicBezTo>
                    <a:pt x="2" y="10"/>
                    <a:pt x="3" y="7"/>
                    <a:pt x="4" y="7"/>
                  </a:cubicBezTo>
                  <a:cubicBezTo>
                    <a:pt x="4" y="6"/>
                    <a:pt x="4" y="4"/>
                    <a:pt x="5" y="3"/>
                  </a:cubicBezTo>
                  <a:cubicBezTo>
                    <a:pt x="5" y="2"/>
                    <a:pt x="7" y="1"/>
                    <a:pt x="8" y="0"/>
                  </a:cubicBezTo>
                  <a:cubicBezTo>
                    <a:pt x="9" y="0"/>
                    <a:pt x="15" y="6"/>
                    <a:pt x="16" y="8"/>
                  </a:cubicBezTo>
                  <a:close/>
                </a:path>
              </a:pathLst>
            </a:custGeom>
            <a:solidFill>
              <a:srgbClr val="15B0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5" name="Freeform 91"/>
            <p:cNvSpPr/>
            <p:nvPr/>
          </p:nvSpPr>
          <p:spPr bwMode="auto">
            <a:xfrm>
              <a:off x="212725" y="452438"/>
              <a:ext cx="1588" cy="3175"/>
            </a:xfrm>
            <a:custGeom>
              <a:avLst/>
              <a:gdLst>
                <a:gd name="T0" fmla="*/ 0 w 1"/>
                <a:gd name="T1" fmla="*/ 0 h 1"/>
                <a:gd name="T2" fmla="*/ 0 w 1"/>
                <a:gd name="T3" fmla="*/ 2147483647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cubicBezTo>
                    <a:pt x="0" y="0"/>
                    <a:pt x="0" y="1"/>
                    <a:pt x="0" y="1"/>
                  </a:cubicBezTo>
                  <a:cubicBezTo>
                    <a:pt x="1" y="1"/>
                    <a:pt x="1" y="0"/>
                    <a:pt x="0" y="0"/>
                  </a:cubicBez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16" name="Freeform 92"/>
            <p:cNvSpPr/>
            <p:nvPr/>
          </p:nvSpPr>
          <p:spPr bwMode="auto">
            <a:xfrm>
              <a:off x="344488" y="519113"/>
              <a:ext cx="1588" cy="1587"/>
            </a:xfrm>
            <a:custGeom>
              <a:avLst/>
              <a:gdLst>
                <a:gd name="T0" fmla="*/ 2147483647 w 1"/>
                <a:gd name="T1" fmla="*/ 0 h 1"/>
                <a:gd name="T2" fmla="*/ 2147483647 w 1"/>
                <a:gd name="T3" fmla="*/ 2147483647 h 1"/>
                <a:gd name="T4" fmla="*/ 2147483647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1" y="0"/>
                  </a:moveTo>
                  <a:cubicBezTo>
                    <a:pt x="0" y="0"/>
                    <a:pt x="0" y="1"/>
                    <a:pt x="1" y="1"/>
                  </a:cubicBezTo>
                  <a:cubicBezTo>
                    <a:pt x="1" y="1"/>
                    <a:pt x="1" y="0"/>
                    <a:pt x="1" y="0"/>
                  </a:cubicBez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1+#ppt_w/2"/>
                                          </p:val>
                                        </p:tav>
                                        <p:tav tm="100000">
                                          <p:val>
                                            <p:strVal val="#ppt_x"/>
                                          </p:val>
                                        </p:tav>
                                      </p:tavLst>
                                    </p:anim>
                                    <p:anim calcmode="lin" valueType="num">
                                      <p:cBhvr additive="base">
                                        <p:cTn id="8" dur="500" fill="hold"/>
                                        <p:tgtEl>
                                          <p:spTgt spid="174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fade">
                                      <p:cBhvr>
                                        <p:cTn id="12" dur="500"/>
                                        <p:tgtEl>
                                          <p:spTgt spid="1741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additive="base">
                                        <p:cTn id="16" dur="500" fill="hold"/>
                                        <p:tgtEl>
                                          <p:spTgt spid="17411"/>
                                        </p:tgtEl>
                                        <p:attrNameLst>
                                          <p:attrName>ppt_x</p:attrName>
                                        </p:attrNameLst>
                                      </p:cBhvr>
                                      <p:tavLst>
                                        <p:tav tm="0">
                                          <p:val>
                                            <p:strVal val="0-#ppt_w/2"/>
                                          </p:val>
                                        </p:tav>
                                        <p:tav tm="100000">
                                          <p:val>
                                            <p:strVal val="#ppt_x"/>
                                          </p:val>
                                        </p:tav>
                                      </p:tavLst>
                                    </p:anim>
                                    <p:anim calcmode="lin" valueType="num">
                                      <p:cBhvr additive="base">
                                        <p:cTn id="17" dur="500" fill="hold"/>
                                        <p:tgtEl>
                                          <p:spTgt spid="17411"/>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17421"/>
                                        </p:tgtEl>
                                        <p:attrNameLst>
                                          <p:attrName>style.visibility</p:attrName>
                                        </p:attrNameLst>
                                      </p:cBhvr>
                                      <p:to>
                                        <p:strVal val="visible"/>
                                      </p:to>
                                    </p:set>
                                    <p:anim calcmode="lin" valueType="num">
                                      <p:cBhvr additive="base">
                                        <p:cTn id="20" dur="500" fill="hold"/>
                                        <p:tgtEl>
                                          <p:spTgt spid="17421"/>
                                        </p:tgtEl>
                                        <p:attrNameLst>
                                          <p:attrName>ppt_x</p:attrName>
                                        </p:attrNameLst>
                                      </p:cBhvr>
                                      <p:tavLst>
                                        <p:tav tm="0">
                                          <p:val>
                                            <p:strVal val="1+#ppt_w/2"/>
                                          </p:val>
                                        </p:tav>
                                        <p:tav tm="100000">
                                          <p:val>
                                            <p:strVal val="#ppt_x"/>
                                          </p:val>
                                        </p:tav>
                                      </p:tavLst>
                                    </p:anim>
                                    <p:anim calcmode="lin" valueType="num">
                                      <p:cBhvr additive="base">
                                        <p:cTn id="21" dur="500" fill="hold"/>
                                        <p:tgtEl>
                                          <p:spTgt spid="17421"/>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7422"/>
                                        </p:tgtEl>
                                        <p:attrNameLst>
                                          <p:attrName>style.visibility</p:attrName>
                                        </p:attrNameLst>
                                      </p:cBhvr>
                                      <p:to>
                                        <p:strVal val="visible"/>
                                      </p:to>
                                    </p:set>
                                    <p:anim calcmode="lin" valueType="num">
                                      <p:cBhvr>
                                        <p:cTn id="25" dur="500" fill="hold"/>
                                        <p:tgtEl>
                                          <p:spTgt spid="17422"/>
                                        </p:tgtEl>
                                        <p:attrNameLst>
                                          <p:attrName>ppt_w</p:attrName>
                                        </p:attrNameLst>
                                      </p:cBhvr>
                                      <p:tavLst>
                                        <p:tav tm="0">
                                          <p:val>
                                            <p:fltVal val="0"/>
                                          </p:val>
                                        </p:tav>
                                        <p:tav tm="100000">
                                          <p:val>
                                            <p:strVal val="#ppt_w"/>
                                          </p:val>
                                        </p:tav>
                                      </p:tavLst>
                                    </p:anim>
                                    <p:anim calcmode="lin" valueType="num">
                                      <p:cBhvr>
                                        <p:cTn id="26" dur="500" fill="hold"/>
                                        <p:tgtEl>
                                          <p:spTgt spid="17422"/>
                                        </p:tgtEl>
                                        <p:attrNameLst>
                                          <p:attrName>ppt_h</p:attrName>
                                        </p:attrNameLst>
                                      </p:cBhvr>
                                      <p:tavLst>
                                        <p:tav tm="0">
                                          <p:val>
                                            <p:fltVal val="0"/>
                                          </p:val>
                                        </p:tav>
                                        <p:tav tm="100000">
                                          <p:val>
                                            <p:strVal val="#ppt_h"/>
                                          </p:val>
                                        </p:tav>
                                      </p:tavLst>
                                    </p:anim>
                                    <p:animEffect transition="in" filter="fade">
                                      <p:cBhvr>
                                        <p:cTn id="27" dur="500"/>
                                        <p:tgtEl>
                                          <p:spTgt spid="17422"/>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7415"/>
                                        </p:tgtEl>
                                        <p:attrNameLst>
                                          <p:attrName>style.visibility</p:attrName>
                                        </p:attrNameLst>
                                      </p:cBhvr>
                                      <p:to>
                                        <p:strVal val="visible"/>
                                      </p:to>
                                    </p:set>
                                    <p:animEffect transition="in" filter="fade">
                                      <p:cBhvr>
                                        <p:cTn id="31" dur="500"/>
                                        <p:tgtEl>
                                          <p:spTgt spid="17415"/>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7416"/>
                                        </p:tgtEl>
                                        <p:attrNameLst>
                                          <p:attrName>style.visibility</p:attrName>
                                        </p:attrNameLst>
                                      </p:cBhvr>
                                      <p:to>
                                        <p:strVal val="visible"/>
                                      </p:to>
                                    </p:set>
                                    <p:animEffect transition="in" filter="wipe(left)">
                                      <p:cBhvr>
                                        <p:cTn id="35" dur="500"/>
                                        <p:tgtEl>
                                          <p:spTgt spid="174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417"/>
                                        </p:tgtEl>
                                        <p:attrNameLst>
                                          <p:attrName>style.visibility</p:attrName>
                                        </p:attrNameLst>
                                      </p:cBhvr>
                                      <p:to>
                                        <p:strVal val="visible"/>
                                      </p:to>
                                    </p:set>
                                    <p:animEffect transition="in" filter="wipe(left)">
                                      <p:cBhvr>
                                        <p:cTn id="38" dur="500"/>
                                        <p:tgtEl>
                                          <p:spTgt spid="174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418"/>
                                        </p:tgtEl>
                                        <p:attrNameLst>
                                          <p:attrName>style.visibility</p:attrName>
                                        </p:attrNameLst>
                                      </p:cBhvr>
                                      <p:to>
                                        <p:strVal val="visible"/>
                                      </p:to>
                                    </p:set>
                                    <p:animEffect transition="in" filter="wipe(left)">
                                      <p:cBhvr>
                                        <p:cTn id="41" dur="500"/>
                                        <p:tgtEl>
                                          <p:spTgt spid="174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7419"/>
                                        </p:tgtEl>
                                        <p:attrNameLst>
                                          <p:attrName>style.visibility</p:attrName>
                                        </p:attrNameLst>
                                      </p:cBhvr>
                                      <p:to>
                                        <p:strVal val="visible"/>
                                      </p:to>
                                    </p:set>
                                    <p:animEffect transition="in" filter="wipe(left)">
                                      <p:cBhvr>
                                        <p:cTn id="44" dur="500"/>
                                        <p:tgtEl>
                                          <p:spTgt spid="174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7420"/>
                                        </p:tgtEl>
                                        <p:attrNameLst>
                                          <p:attrName>style.visibility</p:attrName>
                                        </p:attrNameLst>
                                      </p:cBhvr>
                                      <p:to>
                                        <p:strVal val="visible"/>
                                      </p:to>
                                    </p:set>
                                    <p:animEffect transition="in" filter="wipe(left)">
                                      <p:cBhvr>
                                        <p:cTn id="47" dur="500"/>
                                        <p:tgtEl>
                                          <p:spTgt spid="17420"/>
                                        </p:tgtEl>
                                      </p:cBhvr>
                                    </p:animEffect>
                                  </p:childTnLst>
                                </p:cTn>
                              </p:par>
                            </p:childTnLst>
                          </p:cTn>
                        </p:par>
                        <p:par>
                          <p:cTn id="48" fill="hold">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17418"/>
                                        </p:tgtEl>
                                        <p:attrNameLst>
                                          <p:attrName>r</p:attrName>
                                        </p:attrNameLst>
                                      </p:cBhvr>
                                    </p:animRot>
                                    <p:animRot by="-239940">
                                      <p:cBhvr>
                                        <p:cTn id="51" dur="100" fill="hold">
                                          <p:stCondLst>
                                            <p:cond delay="100"/>
                                          </p:stCondLst>
                                        </p:cTn>
                                        <p:tgtEl>
                                          <p:spTgt spid="17418"/>
                                        </p:tgtEl>
                                        <p:attrNameLst>
                                          <p:attrName>r</p:attrName>
                                        </p:attrNameLst>
                                      </p:cBhvr>
                                    </p:animRot>
                                    <p:animRot by="240000">
                                      <p:cBhvr>
                                        <p:cTn id="52" dur="100" fill="hold">
                                          <p:stCondLst>
                                            <p:cond delay="200"/>
                                          </p:stCondLst>
                                        </p:cTn>
                                        <p:tgtEl>
                                          <p:spTgt spid="17418"/>
                                        </p:tgtEl>
                                        <p:attrNameLst>
                                          <p:attrName>r</p:attrName>
                                        </p:attrNameLst>
                                      </p:cBhvr>
                                    </p:animRot>
                                    <p:animRot by="-239940">
                                      <p:cBhvr>
                                        <p:cTn id="53" dur="100" fill="hold">
                                          <p:stCondLst>
                                            <p:cond delay="300"/>
                                          </p:stCondLst>
                                        </p:cTn>
                                        <p:tgtEl>
                                          <p:spTgt spid="17418"/>
                                        </p:tgtEl>
                                        <p:attrNameLst>
                                          <p:attrName>r</p:attrName>
                                        </p:attrNameLst>
                                      </p:cBhvr>
                                    </p:animRot>
                                    <p:animRot by="120000">
                                      <p:cBhvr>
                                        <p:cTn id="54" dur="100" fill="hold">
                                          <p:stCondLst>
                                            <p:cond delay="400"/>
                                          </p:stCondLst>
                                        </p:cTn>
                                        <p:tgtEl>
                                          <p:spTgt spid="174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5" grpId="0" autoUpdateAnimBg="0"/>
      <p:bldP spid="17416" grpId="0" autoUpdateAnimBg="0"/>
      <p:bldP spid="17417" grpId="0" autoUpdateAnimBg="0"/>
      <p:bldP spid="17418" grpId="0" autoUpdateAnimBg="0"/>
      <p:bldP spid="17418" grpId="1" autoUpdateAnimBg="0"/>
      <p:bldP spid="17419" grpId="0" autoUpdateAnimBg="0"/>
      <p:bldP spid="17420" grpId="0" autoUpdateAnimBg="0"/>
      <p:bldP spid="174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0"/>
          <p:cNvSpPr>
            <a:spLocks noChangeArrowheads="1"/>
          </p:cNvSpPr>
          <p:nvPr/>
        </p:nvSpPr>
        <p:spPr bwMode="auto">
          <a:xfrm>
            <a:off x="708025" y="1857375"/>
            <a:ext cx="4154488" cy="3816350"/>
          </a:xfrm>
          <a:prstGeom prst="rect">
            <a:avLst/>
          </a:prstGeom>
          <a:noFill/>
          <a:ln w="12700">
            <a:solidFill>
              <a:srgbClr val="A6A6A6"/>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8435" name="矩形 31"/>
          <p:cNvSpPr>
            <a:spLocks noChangeArrowheads="1"/>
          </p:cNvSpPr>
          <p:nvPr/>
        </p:nvSpPr>
        <p:spPr bwMode="auto">
          <a:xfrm>
            <a:off x="7308850" y="1857375"/>
            <a:ext cx="4175125" cy="3816350"/>
          </a:xfrm>
          <a:prstGeom prst="rect">
            <a:avLst/>
          </a:prstGeom>
          <a:noFill/>
          <a:ln w="12700">
            <a:solidFill>
              <a:srgbClr val="A6A6A6"/>
            </a:solidFill>
            <a:miter lim="800000"/>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sp>
        <p:nvSpPr>
          <p:cNvPr id="16388"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6389" name="矩形 2"/>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9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sp>
        <p:nvSpPr>
          <p:cNvPr id="18439" name="椭圆 26"/>
          <p:cNvSpPr>
            <a:spLocks noChangeArrowheads="1"/>
          </p:cNvSpPr>
          <p:nvPr/>
        </p:nvSpPr>
        <p:spPr bwMode="auto">
          <a:xfrm>
            <a:off x="6249988" y="2684463"/>
            <a:ext cx="2160587" cy="2160587"/>
          </a:xfrm>
          <a:prstGeom prst="ellipse">
            <a:avLst/>
          </a:pr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nvGrpSpPr>
          <p:cNvPr id="18440" name="组合 6"/>
          <p:cNvGrpSpPr/>
          <p:nvPr/>
        </p:nvGrpSpPr>
        <p:grpSpPr bwMode="auto">
          <a:xfrm>
            <a:off x="6873875" y="3068638"/>
            <a:ext cx="912813" cy="1393825"/>
            <a:chOff x="0" y="0"/>
            <a:chExt cx="839788" cy="1284287"/>
          </a:xfrm>
        </p:grpSpPr>
        <p:sp>
          <p:nvSpPr>
            <p:cNvPr id="16408" name="Freeform 32"/>
            <p:cNvSpPr/>
            <p:nvPr/>
          </p:nvSpPr>
          <p:spPr bwMode="auto">
            <a:xfrm>
              <a:off x="0" y="0"/>
              <a:ext cx="839788" cy="1284287"/>
            </a:xfrm>
            <a:custGeom>
              <a:avLst/>
              <a:gdLst>
                <a:gd name="T0" fmla="*/ 2147483647 w 408"/>
                <a:gd name="T1" fmla="*/ 2147483647 h 624"/>
                <a:gd name="T2" fmla="*/ 2147483647 w 408"/>
                <a:gd name="T3" fmla="*/ 2147483647 h 624"/>
                <a:gd name="T4" fmla="*/ 2147483647 w 408"/>
                <a:gd name="T5" fmla="*/ 2147483647 h 624"/>
                <a:gd name="T6" fmla="*/ 2147483647 w 408"/>
                <a:gd name="T7" fmla="*/ 2147483647 h 624"/>
                <a:gd name="T8" fmla="*/ 2147483647 w 408"/>
                <a:gd name="T9" fmla="*/ 2147483647 h 624"/>
                <a:gd name="T10" fmla="*/ 2147483647 w 408"/>
                <a:gd name="T11" fmla="*/ 0 h 624"/>
                <a:gd name="T12" fmla="*/ 2147483647 w 408"/>
                <a:gd name="T13" fmla="*/ 0 h 624"/>
                <a:gd name="T14" fmla="*/ 2147483647 w 408"/>
                <a:gd name="T15" fmla="*/ 0 h 624"/>
                <a:gd name="T16" fmla="*/ 2147483647 w 408"/>
                <a:gd name="T17" fmla="*/ 0 h 624"/>
                <a:gd name="T18" fmla="*/ 2147483647 w 408"/>
                <a:gd name="T19" fmla="*/ 2147483647 h 624"/>
                <a:gd name="T20" fmla="*/ 2147483647 w 408"/>
                <a:gd name="T21" fmla="*/ 2147483647 h 624"/>
                <a:gd name="T22" fmla="*/ 2147483647 w 408"/>
                <a:gd name="T23" fmla="*/ 2147483647 h 624"/>
                <a:gd name="T24" fmla="*/ 2147483647 w 408"/>
                <a:gd name="T25" fmla="*/ 2147483647 h 624"/>
                <a:gd name="T26" fmla="*/ 2147483647 w 408"/>
                <a:gd name="T27" fmla="*/ 2147483647 h 624"/>
                <a:gd name="T28" fmla="*/ 0 w 408"/>
                <a:gd name="T29" fmla="*/ 2147483647 h 624"/>
                <a:gd name="T30" fmla="*/ 2147483647 w 408"/>
                <a:gd name="T31" fmla="*/ 2147483647 h 624"/>
                <a:gd name="T32" fmla="*/ 2147483647 w 408"/>
                <a:gd name="T33" fmla="*/ 2147483647 h 624"/>
                <a:gd name="T34" fmla="*/ 2147483647 w 408"/>
                <a:gd name="T35" fmla="*/ 2147483647 h 6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8" h="624">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9" name="Freeform 33"/>
            <p:cNvSpPr>
              <a:spLocks noEditPoints="1"/>
            </p:cNvSpPr>
            <p:nvPr/>
          </p:nvSpPr>
          <p:spPr bwMode="auto">
            <a:xfrm>
              <a:off x="49212" y="492125"/>
              <a:ext cx="741363" cy="739775"/>
            </a:xfrm>
            <a:custGeom>
              <a:avLst/>
              <a:gdLst>
                <a:gd name="T0" fmla="*/ 2147483647 w 360"/>
                <a:gd name="T1" fmla="*/ 0 h 360"/>
                <a:gd name="T2" fmla="*/ 0 w 360"/>
                <a:gd name="T3" fmla="*/ 2147483647 h 360"/>
                <a:gd name="T4" fmla="*/ 2147483647 w 360"/>
                <a:gd name="T5" fmla="*/ 2147483647 h 360"/>
                <a:gd name="T6" fmla="*/ 2147483647 w 360"/>
                <a:gd name="T7" fmla="*/ 2147483647 h 360"/>
                <a:gd name="T8" fmla="*/ 2147483647 w 360"/>
                <a:gd name="T9" fmla="*/ 0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10" name="Freeform 34"/>
            <p:cNvSpPr/>
            <p:nvPr/>
          </p:nvSpPr>
          <p:spPr bwMode="auto">
            <a:xfrm>
              <a:off x="68262" y="31750"/>
              <a:ext cx="703263" cy="712787"/>
            </a:xfrm>
            <a:custGeom>
              <a:avLst/>
              <a:gdLst>
                <a:gd name="T0" fmla="*/ 2147483647 w 342"/>
                <a:gd name="T1" fmla="*/ 2147483647 h 346"/>
                <a:gd name="T2" fmla="*/ 2147483647 w 342"/>
                <a:gd name="T3" fmla="*/ 2147483647 h 346"/>
                <a:gd name="T4" fmla="*/ 2147483647 w 342"/>
                <a:gd name="T5" fmla="*/ 0 h 346"/>
                <a:gd name="T6" fmla="*/ 2147483647 w 342"/>
                <a:gd name="T7" fmla="*/ 0 h 346"/>
                <a:gd name="T8" fmla="*/ 2147483647 w 342"/>
                <a:gd name="T9" fmla="*/ 2147483647 h 346"/>
                <a:gd name="T10" fmla="*/ 2147483647 w 342"/>
                <a:gd name="T11" fmla="*/ 2147483647 h 346"/>
                <a:gd name="T12" fmla="*/ 0 w 342"/>
                <a:gd name="T13" fmla="*/ 2147483647 h 346"/>
                <a:gd name="T14" fmla="*/ 2147483647 w 342"/>
                <a:gd name="T15" fmla="*/ 2147483647 h 346"/>
                <a:gd name="T16" fmla="*/ 2147483647 w 342"/>
                <a:gd name="T17" fmla="*/ 2147483647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2" h="346">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11"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16412"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16413"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grpSp>
      <p:sp>
        <p:nvSpPr>
          <p:cNvPr id="18447" name="椭圆 25"/>
          <p:cNvSpPr>
            <a:spLocks noChangeArrowheads="1"/>
          </p:cNvSpPr>
          <p:nvPr/>
        </p:nvSpPr>
        <p:spPr bwMode="auto">
          <a:xfrm>
            <a:off x="3781425" y="2684463"/>
            <a:ext cx="2160588" cy="2160587"/>
          </a:xfrm>
          <a:prstGeom prst="ellipse">
            <a:avLst/>
          </a:pr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grpSp>
        <p:nvGrpSpPr>
          <p:cNvPr id="18448" name="组合 13"/>
          <p:cNvGrpSpPr/>
          <p:nvPr/>
        </p:nvGrpSpPr>
        <p:grpSpPr bwMode="auto">
          <a:xfrm>
            <a:off x="4235450" y="3192463"/>
            <a:ext cx="1252538" cy="1144587"/>
            <a:chOff x="0" y="0"/>
            <a:chExt cx="1236663" cy="1130300"/>
          </a:xfrm>
        </p:grpSpPr>
        <p:sp>
          <p:nvSpPr>
            <p:cNvPr id="16397" name="Freeform 38"/>
            <p:cNvSpPr>
              <a:spLocks noEditPoints="1"/>
            </p:cNvSpPr>
            <p:nvPr/>
          </p:nvSpPr>
          <p:spPr bwMode="auto">
            <a:xfrm>
              <a:off x="0" y="17463"/>
              <a:ext cx="998538" cy="1112837"/>
            </a:xfrm>
            <a:custGeom>
              <a:avLst/>
              <a:gdLst>
                <a:gd name="T0" fmla="*/ 2147483647 w 485"/>
                <a:gd name="T1" fmla="*/ 2147483647 h 541"/>
                <a:gd name="T2" fmla="*/ 2147483647 w 485"/>
                <a:gd name="T3" fmla="*/ 2147483647 h 541"/>
                <a:gd name="T4" fmla="*/ 2147483647 w 485"/>
                <a:gd name="T5" fmla="*/ 2147483647 h 541"/>
                <a:gd name="T6" fmla="*/ 2147483647 w 485"/>
                <a:gd name="T7" fmla="*/ 2147483647 h 541"/>
                <a:gd name="T8" fmla="*/ 2147483647 w 485"/>
                <a:gd name="T9" fmla="*/ 2147483647 h 541"/>
                <a:gd name="T10" fmla="*/ 2147483647 w 485"/>
                <a:gd name="T11" fmla="*/ 2147483647 h 541"/>
                <a:gd name="T12" fmla="*/ 2147483647 w 485"/>
                <a:gd name="T13" fmla="*/ 2147483647 h 541"/>
                <a:gd name="T14" fmla="*/ 2147483647 w 485"/>
                <a:gd name="T15" fmla="*/ 2147483647 h 541"/>
                <a:gd name="T16" fmla="*/ 2147483647 w 485"/>
                <a:gd name="T17" fmla="*/ 2147483647 h 541"/>
                <a:gd name="T18" fmla="*/ 2147483647 w 485"/>
                <a:gd name="T19" fmla="*/ 2147483647 h 541"/>
                <a:gd name="T20" fmla="*/ 2147483647 w 485"/>
                <a:gd name="T21" fmla="*/ 2147483647 h 5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5" h="541">
                  <a:moveTo>
                    <a:pt x="417" y="236"/>
                  </a:moveTo>
                  <a:cubicBezTo>
                    <a:pt x="458" y="200"/>
                    <a:pt x="485" y="180"/>
                    <a:pt x="483" y="131"/>
                  </a:cubicBezTo>
                  <a:cubicBezTo>
                    <a:pt x="481" y="65"/>
                    <a:pt x="439" y="0"/>
                    <a:pt x="312" y="4"/>
                  </a:cubicBezTo>
                  <a:cubicBezTo>
                    <a:pt x="157" y="9"/>
                    <a:pt x="0" y="235"/>
                    <a:pt x="246" y="455"/>
                  </a:cubicBezTo>
                  <a:cubicBezTo>
                    <a:pt x="342" y="541"/>
                    <a:pt x="470" y="437"/>
                    <a:pt x="421" y="350"/>
                  </a:cubicBezTo>
                  <a:cubicBezTo>
                    <a:pt x="407" y="325"/>
                    <a:pt x="384" y="265"/>
                    <a:pt x="417" y="236"/>
                  </a:cubicBezTo>
                  <a:close/>
                  <a:moveTo>
                    <a:pt x="381" y="415"/>
                  </a:moveTo>
                  <a:cubicBezTo>
                    <a:pt x="370" y="441"/>
                    <a:pt x="343" y="455"/>
                    <a:pt x="321" y="446"/>
                  </a:cubicBezTo>
                  <a:cubicBezTo>
                    <a:pt x="300" y="436"/>
                    <a:pt x="291" y="407"/>
                    <a:pt x="303" y="381"/>
                  </a:cubicBezTo>
                  <a:cubicBezTo>
                    <a:pt x="314" y="355"/>
                    <a:pt x="341" y="341"/>
                    <a:pt x="363" y="351"/>
                  </a:cubicBezTo>
                  <a:cubicBezTo>
                    <a:pt x="384" y="360"/>
                    <a:pt x="393" y="389"/>
                    <a:pt x="381" y="4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8" name="Oval 39"/>
            <p:cNvSpPr>
              <a:spLocks noChangeArrowheads="1"/>
            </p:cNvSpPr>
            <p:nvPr/>
          </p:nvSpPr>
          <p:spPr bwMode="auto">
            <a:xfrm>
              <a:off x="771525" y="146050"/>
              <a:ext cx="133350" cy="131762"/>
            </a:xfrm>
            <a:prstGeom prst="ellipse">
              <a:avLst/>
            </a:prstGeom>
            <a:solidFill>
              <a:srgbClr val="8FC4D7"/>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16399" name="Freeform 40"/>
            <p:cNvSpPr/>
            <p:nvPr/>
          </p:nvSpPr>
          <p:spPr bwMode="auto">
            <a:xfrm>
              <a:off x="557212" y="87313"/>
              <a:ext cx="149225" cy="149225"/>
            </a:xfrm>
            <a:custGeom>
              <a:avLst/>
              <a:gdLst>
                <a:gd name="T0" fmla="*/ 2147483647 w 72"/>
                <a:gd name="T1" fmla="*/ 2147483647 h 72"/>
                <a:gd name="T2" fmla="*/ 2147483647 w 72"/>
                <a:gd name="T3" fmla="*/ 2147483647 h 72"/>
                <a:gd name="T4" fmla="*/ 2147483647 w 72"/>
                <a:gd name="T5" fmla="*/ 2147483647 h 72"/>
                <a:gd name="T6" fmla="*/ 2147483647 w 72"/>
                <a:gd name="T7" fmla="*/ 2147483647 h 72"/>
                <a:gd name="T8" fmla="*/ 2147483647 w 72"/>
                <a:gd name="T9" fmla="*/ 2147483647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2">
                  <a:moveTo>
                    <a:pt x="61" y="15"/>
                  </a:moveTo>
                  <a:cubicBezTo>
                    <a:pt x="72" y="29"/>
                    <a:pt x="70" y="49"/>
                    <a:pt x="57" y="60"/>
                  </a:cubicBezTo>
                  <a:cubicBezTo>
                    <a:pt x="43" y="72"/>
                    <a:pt x="23" y="70"/>
                    <a:pt x="11" y="56"/>
                  </a:cubicBezTo>
                  <a:cubicBezTo>
                    <a:pt x="0" y="43"/>
                    <a:pt x="2" y="23"/>
                    <a:pt x="15" y="11"/>
                  </a:cubicBezTo>
                  <a:cubicBezTo>
                    <a:pt x="29" y="0"/>
                    <a:pt x="49" y="1"/>
                    <a:pt x="61" y="15"/>
                  </a:cubicBezTo>
                  <a:close/>
                </a:path>
              </a:pathLst>
            </a:cu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0" name="Freeform 41"/>
            <p:cNvSpPr/>
            <p:nvPr/>
          </p:nvSpPr>
          <p:spPr bwMode="auto">
            <a:xfrm>
              <a:off x="368300" y="184150"/>
              <a:ext cx="144463" cy="142875"/>
            </a:xfrm>
            <a:custGeom>
              <a:avLst/>
              <a:gdLst>
                <a:gd name="T0" fmla="*/ 2147483647 w 70"/>
                <a:gd name="T1" fmla="*/ 2147483647 h 69"/>
                <a:gd name="T2" fmla="*/ 2147483647 w 70"/>
                <a:gd name="T3" fmla="*/ 2147483647 h 69"/>
                <a:gd name="T4" fmla="*/ 2147483647 w 70"/>
                <a:gd name="T5" fmla="*/ 2147483647 h 69"/>
                <a:gd name="T6" fmla="*/ 2147483647 w 70"/>
                <a:gd name="T7" fmla="*/ 2147483647 h 69"/>
                <a:gd name="T8" fmla="*/ 2147483647 w 70"/>
                <a:gd name="T9" fmla="*/ 2147483647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69">
                  <a:moveTo>
                    <a:pt x="41" y="3"/>
                  </a:moveTo>
                  <a:cubicBezTo>
                    <a:pt x="58" y="6"/>
                    <a:pt x="70" y="23"/>
                    <a:pt x="67" y="40"/>
                  </a:cubicBezTo>
                  <a:cubicBezTo>
                    <a:pt x="64" y="58"/>
                    <a:pt x="47" y="69"/>
                    <a:pt x="30" y="66"/>
                  </a:cubicBezTo>
                  <a:cubicBezTo>
                    <a:pt x="12" y="63"/>
                    <a:pt x="0" y="46"/>
                    <a:pt x="3" y="29"/>
                  </a:cubicBezTo>
                  <a:cubicBezTo>
                    <a:pt x="7" y="12"/>
                    <a:pt x="23" y="0"/>
                    <a:pt x="41" y="3"/>
                  </a:cubicBezTo>
                  <a:close/>
                </a:path>
              </a:pathLst>
            </a:cu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1" name="Freeform 42"/>
            <p:cNvSpPr/>
            <p:nvPr/>
          </p:nvSpPr>
          <p:spPr bwMode="auto">
            <a:xfrm>
              <a:off x="279400" y="376238"/>
              <a:ext cx="150813" cy="149225"/>
            </a:xfrm>
            <a:custGeom>
              <a:avLst/>
              <a:gdLst>
                <a:gd name="T0" fmla="*/ 2147483647 w 73"/>
                <a:gd name="T1" fmla="*/ 2147483647 h 73"/>
                <a:gd name="T2" fmla="*/ 2147483647 w 73"/>
                <a:gd name="T3" fmla="*/ 2147483647 h 73"/>
                <a:gd name="T4" fmla="*/ 2147483647 w 73"/>
                <a:gd name="T5" fmla="*/ 2147483647 h 73"/>
                <a:gd name="T6" fmla="*/ 2147483647 w 73"/>
                <a:gd name="T7" fmla="*/ 2147483647 h 73"/>
                <a:gd name="T8" fmla="*/ 2147483647 w 73"/>
                <a:gd name="T9" fmla="*/ 2147483647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3">
                  <a:moveTo>
                    <a:pt x="20" y="9"/>
                  </a:moveTo>
                  <a:cubicBezTo>
                    <a:pt x="36" y="0"/>
                    <a:pt x="55" y="5"/>
                    <a:pt x="64" y="20"/>
                  </a:cubicBezTo>
                  <a:cubicBezTo>
                    <a:pt x="73" y="36"/>
                    <a:pt x="68" y="55"/>
                    <a:pt x="53" y="64"/>
                  </a:cubicBezTo>
                  <a:cubicBezTo>
                    <a:pt x="37" y="73"/>
                    <a:pt x="18" y="68"/>
                    <a:pt x="9" y="52"/>
                  </a:cubicBezTo>
                  <a:cubicBezTo>
                    <a:pt x="0" y="37"/>
                    <a:pt x="5" y="17"/>
                    <a:pt x="20" y="9"/>
                  </a:cubicBezTo>
                  <a:close/>
                </a:path>
              </a:pathLst>
            </a:custGeom>
            <a:solidFill>
              <a:srgbClr val="1B5E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2" name="Freeform 43"/>
            <p:cNvSpPr/>
            <p:nvPr/>
          </p:nvSpPr>
          <p:spPr bwMode="auto">
            <a:xfrm>
              <a:off x="339725" y="581025"/>
              <a:ext cx="149225" cy="149225"/>
            </a:xfrm>
            <a:custGeom>
              <a:avLst/>
              <a:gdLst>
                <a:gd name="T0" fmla="*/ 2147483647 w 73"/>
                <a:gd name="T1" fmla="*/ 2147483647 h 72"/>
                <a:gd name="T2" fmla="*/ 2147483647 w 73"/>
                <a:gd name="T3" fmla="*/ 2147483647 h 72"/>
                <a:gd name="T4" fmla="*/ 2147483647 w 73"/>
                <a:gd name="T5" fmla="*/ 2147483647 h 72"/>
                <a:gd name="T6" fmla="*/ 2147483647 w 73"/>
                <a:gd name="T7" fmla="*/ 2147483647 h 72"/>
                <a:gd name="T8" fmla="*/ 2147483647 w 73"/>
                <a:gd name="T9" fmla="*/ 2147483647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72">
                  <a:moveTo>
                    <a:pt x="6" y="25"/>
                  </a:moveTo>
                  <a:cubicBezTo>
                    <a:pt x="12" y="8"/>
                    <a:pt x="31" y="0"/>
                    <a:pt x="48" y="6"/>
                  </a:cubicBezTo>
                  <a:cubicBezTo>
                    <a:pt x="64" y="12"/>
                    <a:pt x="73" y="30"/>
                    <a:pt x="67" y="47"/>
                  </a:cubicBezTo>
                  <a:cubicBezTo>
                    <a:pt x="61" y="63"/>
                    <a:pt x="42" y="72"/>
                    <a:pt x="26" y="66"/>
                  </a:cubicBezTo>
                  <a:cubicBezTo>
                    <a:pt x="9" y="60"/>
                    <a:pt x="0" y="42"/>
                    <a:pt x="6" y="25"/>
                  </a:cubicBezTo>
                  <a:close/>
                </a:path>
              </a:pathLst>
            </a:custGeom>
            <a:solidFill>
              <a:srgbClr val="103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3" name="Freeform 44"/>
            <p:cNvSpPr/>
            <p:nvPr/>
          </p:nvSpPr>
          <p:spPr bwMode="auto">
            <a:xfrm>
              <a:off x="1057275" y="593725"/>
              <a:ext cx="176213" cy="236537"/>
            </a:xfrm>
            <a:custGeom>
              <a:avLst/>
              <a:gdLst>
                <a:gd name="T0" fmla="*/ 2147483647 w 85"/>
                <a:gd name="T1" fmla="*/ 2147483647 h 115"/>
                <a:gd name="T2" fmla="*/ 2147483647 w 85"/>
                <a:gd name="T3" fmla="*/ 2147483647 h 115"/>
                <a:gd name="T4" fmla="*/ 0 w 85"/>
                <a:gd name="T5" fmla="*/ 2147483647 h 115"/>
                <a:gd name="T6" fmla="*/ 2147483647 w 85"/>
                <a:gd name="T7" fmla="*/ 2147483647 h 115"/>
                <a:gd name="T8" fmla="*/ 2147483647 w 85"/>
                <a:gd name="T9" fmla="*/ 2147483647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15">
                  <a:moveTo>
                    <a:pt x="64" y="95"/>
                  </a:moveTo>
                  <a:cubicBezTo>
                    <a:pt x="59" y="115"/>
                    <a:pt x="25" y="115"/>
                    <a:pt x="20" y="95"/>
                  </a:cubicBezTo>
                  <a:cubicBezTo>
                    <a:pt x="13" y="60"/>
                    <a:pt x="8" y="38"/>
                    <a:pt x="0" y="3"/>
                  </a:cubicBezTo>
                  <a:cubicBezTo>
                    <a:pt x="28" y="0"/>
                    <a:pt x="56" y="0"/>
                    <a:pt x="85" y="3"/>
                  </a:cubicBezTo>
                  <a:cubicBezTo>
                    <a:pt x="76" y="38"/>
                    <a:pt x="71" y="60"/>
                    <a:pt x="64" y="95"/>
                  </a:cubicBez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4" name="Freeform 45"/>
            <p:cNvSpPr/>
            <p:nvPr/>
          </p:nvSpPr>
          <p:spPr bwMode="auto">
            <a:xfrm>
              <a:off x="1057275" y="0"/>
              <a:ext cx="173038" cy="598487"/>
            </a:xfrm>
            <a:custGeom>
              <a:avLst/>
              <a:gdLst>
                <a:gd name="T0" fmla="*/ 2147483647 w 84"/>
                <a:gd name="T1" fmla="*/ 2147483647 h 291"/>
                <a:gd name="T2" fmla="*/ 2147483647 w 84"/>
                <a:gd name="T3" fmla="*/ 2147483647 h 291"/>
                <a:gd name="T4" fmla="*/ 0 w 84"/>
                <a:gd name="T5" fmla="*/ 2147483647 h 291"/>
                <a:gd name="T6" fmla="*/ 2147483647 w 84"/>
                <a:gd name="T7" fmla="*/ 2147483647 h 291"/>
                <a:gd name="T8" fmla="*/ 2147483647 w 84"/>
                <a:gd name="T9" fmla="*/ 2147483647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91">
                  <a:moveTo>
                    <a:pt x="69" y="54"/>
                  </a:moveTo>
                  <a:cubicBezTo>
                    <a:pt x="66" y="0"/>
                    <a:pt x="18" y="0"/>
                    <a:pt x="15" y="54"/>
                  </a:cubicBezTo>
                  <a:cubicBezTo>
                    <a:pt x="10" y="144"/>
                    <a:pt x="6" y="201"/>
                    <a:pt x="0" y="291"/>
                  </a:cubicBezTo>
                  <a:cubicBezTo>
                    <a:pt x="28" y="291"/>
                    <a:pt x="56" y="291"/>
                    <a:pt x="84" y="291"/>
                  </a:cubicBezTo>
                  <a:cubicBezTo>
                    <a:pt x="78" y="201"/>
                    <a:pt x="74" y="144"/>
                    <a:pt x="69" y="54"/>
                  </a:cubicBezTo>
                  <a:close/>
                </a:path>
              </a:pathLst>
            </a:custGeom>
            <a:solidFill>
              <a:srgbClr val="103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5" name="Rectangle 46"/>
            <p:cNvSpPr>
              <a:spLocks noChangeArrowheads="1"/>
            </p:cNvSpPr>
            <p:nvPr/>
          </p:nvSpPr>
          <p:spPr bwMode="auto">
            <a:xfrm>
              <a:off x="1054100" y="598488"/>
              <a:ext cx="182563" cy="26987"/>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6406" name="Freeform 47"/>
            <p:cNvSpPr/>
            <p:nvPr/>
          </p:nvSpPr>
          <p:spPr bwMode="auto">
            <a:xfrm>
              <a:off x="1050925" y="752475"/>
              <a:ext cx="184150" cy="258762"/>
            </a:xfrm>
            <a:custGeom>
              <a:avLst/>
              <a:gdLst>
                <a:gd name="T0" fmla="*/ 2147483647 w 89"/>
                <a:gd name="T1" fmla="*/ 2147483647 h 126"/>
                <a:gd name="T2" fmla="*/ 2147483647 w 89"/>
                <a:gd name="T3" fmla="*/ 2147483647 h 126"/>
                <a:gd name="T4" fmla="*/ 2147483647 w 89"/>
                <a:gd name="T5" fmla="*/ 2147483647 h 126"/>
                <a:gd name="T6" fmla="*/ 2147483647 w 89"/>
                <a:gd name="T7" fmla="*/ 2147483647 h 126"/>
                <a:gd name="T8" fmla="*/ 2147483647 w 89"/>
                <a:gd name="T9" fmla="*/ 2147483647 h 126"/>
                <a:gd name="T10" fmla="*/ 2147483647 w 89"/>
                <a:gd name="T11" fmla="*/ 2147483647 h 126"/>
                <a:gd name="T12" fmla="*/ 2147483647 w 89"/>
                <a:gd name="T13" fmla="*/ 2147483647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126">
                  <a:moveTo>
                    <a:pt x="9" y="68"/>
                  </a:moveTo>
                  <a:cubicBezTo>
                    <a:pt x="18" y="81"/>
                    <a:pt x="45" y="107"/>
                    <a:pt x="30" y="126"/>
                  </a:cubicBezTo>
                  <a:cubicBezTo>
                    <a:pt x="30" y="126"/>
                    <a:pt x="74" y="99"/>
                    <a:pt x="85" y="65"/>
                  </a:cubicBezTo>
                  <a:cubicBezTo>
                    <a:pt x="87" y="57"/>
                    <a:pt x="89" y="50"/>
                    <a:pt x="88" y="41"/>
                  </a:cubicBezTo>
                  <a:cubicBezTo>
                    <a:pt x="86" y="17"/>
                    <a:pt x="66" y="0"/>
                    <a:pt x="42" y="1"/>
                  </a:cubicBezTo>
                  <a:cubicBezTo>
                    <a:pt x="18" y="3"/>
                    <a:pt x="0" y="24"/>
                    <a:pt x="2" y="48"/>
                  </a:cubicBezTo>
                  <a:cubicBezTo>
                    <a:pt x="3" y="55"/>
                    <a:pt x="5" y="62"/>
                    <a:pt x="9" y="68"/>
                  </a:cubicBezTo>
                  <a:close/>
                </a:path>
              </a:pathLst>
            </a:cu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07" name="Freeform 48"/>
            <p:cNvSpPr/>
            <p:nvPr/>
          </p:nvSpPr>
          <p:spPr bwMode="auto">
            <a:xfrm>
              <a:off x="1054100" y="754063"/>
              <a:ext cx="117475" cy="257175"/>
            </a:xfrm>
            <a:custGeom>
              <a:avLst/>
              <a:gdLst>
                <a:gd name="T0" fmla="*/ 2147483647 w 57"/>
                <a:gd name="T1" fmla="*/ 2147483647 h 125"/>
                <a:gd name="T2" fmla="*/ 2147483647 w 57"/>
                <a:gd name="T3" fmla="*/ 0 h 125"/>
                <a:gd name="T4" fmla="*/ 2147483647 w 57"/>
                <a:gd name="T5" fmla="*/ 0 h 125"/>
                <a:gd name="T6" fmla="*/ 2147483647 w 57"/>
                <a:gd name="T7" fmla="*/ 2147483647 h 125"/>
                <a:gd name="T8" fmla="*/ 2147483647 w 57"/>
                <a:gd name="T9" fmla="*/ 2147483647 h 125"/>
                <a:gd name="T10" fmla="*/ 2147483647 w 57"/>
                <a:gd name="T11" fmla="*/ 2147483647 h 125"/>
                <a:gd name="T12" fmla="*/ 2147483647 w 57"/>
                <a:gd name="T13" fmla="*/ 2147483647 h 125"/>
                <a:gd name="T14" fmla="*/ 2147483647 w 57"/>
                <a:gd name="T15" fmla="*/ 2147483647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25">
                  <a:moveTo>
                    <a:pt x="35" y="63"/>
                  </a:moveTo>
                  <a:cubicBezTo>
                    <a:pt x="14" y="23"/>
                    <a:pt x="42" y="0"/>
                    <a:pt x="42" y="0"/>
                  </a:cubicBezTo>
                  <a:cubicBezTo>
                    <a:pt x="41" y="0"/>
                    <a:pt x="41" y="0"/>
                    <a:pt x="41" y="0"/>
                  </a:cubicBezTo>
                  <a:cubicBezTo>
                    <a:pt x="33" y="1"/>
                    <a:pt x="26" y="3"/>
                    <a:pt x="20" y="7"/>
                  </a:cubicBezTo>
                  <a:cubicBezTo>
                    <a:pt x="8" y="16"/>
                    <a:pt x="0" y="31"/>
                    <a:pt x="1" y="47"/>
                  </a:cubicBezTo>
                  <a:cubicBezTo>
                    <a:pt x="2" y="54"/>
                    <a:pt x="4" y="61"/>
                    <a:pt x="8" y="67"/>
                  </a:cubicBezTo>
                  <a:cubicBezTo>
                    <a:pt x="17" y="80"/>
                    <a:pt x="44" y="106"/>
                    <a:pt x="29" y="125"/>
                  </a:cubicBezTo>
                  <a:cubicBezTo>
                    <a:pt x="29" y="125"/>
                    <a:pt x="57" y="103"/>
                    <a:pt x="35" y="63"/>
                  </a:cubicBezTo>
                  <a:close/>
                </a:path>
              </a:pathLst>
            </a:cu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60" name="文本框 56"/>
          <p:cNvSpPr txBox="1">
            <a:spLocks noChangeArrowheads="1"/>
          </p:cNvSpPr>
          <p:nvPr/>
        </p:nvSpPr>
        <p:spPr bwMode="auto">
          <a:xfrm>
            <a:off x="95250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8461" name="文本框 56"/>
          <p:cNvSpPr txBox="1">
            <a:spLocks noChangeArrowheads="1"/>
          </p:cNvSpPr>
          <p:nvPr/>
        </p:nvSpPr>
        <p:spPr bwMode="auto">
          <a:xfrm>
            <a:off x="8718550" y="2803525"/>
            <a:ext cx="25209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447"/>
                                        </p:tgtEl>
                                        <p:attrNameLst>
                                          <p:attrName>style.visibility</p:attrName>
                                        </p:attrNameLst>
                                      </p:cBhvr>
                                      <p:to>
                                        <p:strVal val="visible"/>
                                      </p:to>
                                    </p:set>
                                    <p:anim calcmode="lin" valueType="num">
                                      <p:cBhvr>
                                        <p:cTn id="7" dur="500" fill="hold"/>
                                        <p:tgtEl>
                                          <p:spTgt spid="18447"/>
                                        </p:tgtEl>
                                        <p:attrNameLst>
                                          <p:attrName>ppt_w</p:attrName>
                                        </p:attrNameLst>
                                      </p:cBhvr>
                                      <p:tavLst>
                                        <p:tav tm="0">
                                          <p:val>
                                            <p:fltVal val="0"/>
                                          </p:val>
                                        </p:tav>
                                        <p:tav tm="100000">
                                          <p:val>
                                            <p:strVal val="#ppt_w"/>
                                          </p:val>
                                        </p:tav>
                                      </p:tavLst>
                                    </p:anim>
                                    <p:anim calcmode="lin" valueType="num">
                                      <p:cBhvr>
                                        <p:cTn id="8" dur="500" fill="hold"/>
                                        <p:tgtEl>
                                          <p:spTgt spid="18447"/>
                                        </p:tgtEl>
                                        <p:attrNameLst>
                                          <p:attrName>ppt_h</p:attrName>
                                        </p:attrNameLst>
                                      </p:cBhvr>
                                      <p:tavLst>
                                        <p:tav tm="0">
                                          <p:val>
                                            <p:fltVal val="0"/>
                                          </p:val>
                                        </p:tav>
                                        <p:tav tm="100000">
                                          <p:val>
                                            <p:strVal val="#ppt_h"/>
                                          </p:val>
                                        </p:tav>
                                      </p:tavLst>
                                    </p:anim>
                                    <p:animEffect transition="in" filter="fade">
                                      <p:cBhvr>
                                        <p:cTn id="9" dur="500"/>
                                        <p:tgtEl>
                                          <p:spTgt spid="1844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8439"/>
                                        </p:tgtEl>
                                        <p:attrNameLst>
                                          <p:attrName>style.visibility</p:attrName>
                                        </p:attrNameLst>
                                      </p:cBhvr>
                                      <p:to>
                                        <p:strVal val="visible"/>
                                      </p:to>
                                    </p:set>
                                    <p:anim calcmode="lin" valueType="num">
                                      <p:cBhvr>
                                        <p:cTn id="12" dur="500" fill="hold"/>
                                        <p:tgtEl>
                                          <p:spTgt spid="18439"/>
                                        </p:tgtEl>
                                        <p:attrNameLst>
                                          <p:attrName>ppt_w</p:attrName>
                                        </p:attrNameLst>
                                      </p:cBhvr>
                                      <p:tavLst>
                                        <p:tav tm="0">
                                          <p:val>
                                            <p:fltVal val="0"/>
                                          </p:val>
                                        </p:tav>
                                        <p:tav tm="100000">
                                          <p:val>
                                            <p:strVal val="#ppt_w"/>
                                          </p:val>
                                        </p:tav>
                                      </p:tavLst>
                                    </p:anim>
                                    <p:anim calcmode="lin" valueType="num">
                                      <p:cBhvr>
                                        <p:cTn id="13" dur="500" fill="hold"/>
                                        <p:tgtEl>
                                          <p:spTgt spid="18439"/>
                                        </p:tgtEl>
                                        <p:attrNameLst>
                                          <p:attrName>ppt_h</p:attrName>
                                        </p:attrNameLst>
                                      </p:cBhvr>
                                      <p:tavLst>
                                        <p:tav tm="0">
                                          <p:val>
                                            <p:fltVal val="0"/>
                                          </p:val>
                                        </p:tav>
                                        <p:tav tm="100000">
                                          <p:val>
                                            <p:strVal val="#ppt_h"/>
                                          </p:val>
                                        </p:tav>
                                      </p:tavLst>
                                    </p:anim>
                                    <p:animEffect transition="in" filter="fade">
                                      <p:cBhvr>
                                        <p:cTn id="14" dur="500"/>
                                        <p:tgtEl>
                                          <p:spTgt spid="18439"/>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8448"/>
                                        </p:tgtEl>
                                        <p:attrNameLst>
                                          <p:attrName>style.visibility</p:attrName>
                                        </p:attrNameLst>
                                      </p:cBhvr>
                                      <p:to>
                                        <p:strVal val="visible"/>
                                      </p:to>
                                    </p:set>
                                    <p:animEffect transition="in" filter="fade">
                                      <p:cBhvr>
                                        <p:cTn id="18" dur="500"/>
                                        <p:tgtEl>
                                          <p:spTgt spid="18448"/>
                                        </p:tgtEl>
                                      </p:cBhvr>
                                    </p:animEffect>
                                  </p:childTnLst>
                                </p:cTn>
                              </p:par>
                              <p:par>
                                <p:cTn id="19" presetID="10" presetClass="entr" presetSubtype="0" fill="hold" nodeType="with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fade">
                                      <p:cBhvr>
                                        <p:cTn id="21" dur="500"/>
                                        <p:tgtEl>
                                          <p:spTgt spid="18440"/>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18434"/>
                                        </p:tgtEl>
                                        <p:attrNameLst>
                                          <p:attrName>style.visibility</p:attrName>
                                        </p:attrNameLst>
                                      </p:cBhvr>
                                      <p:to>
                                        <p:strVal val="visible"/>
                                      </p:to>
                                    </p:set>
                                    <p:animEffect transition="in" filter="wipe(right)">
                                      <p:cBhvr>
                                        <p:cTn id="25" dur="500"/>
                                        <p:tgtEl>
                                          <p:spTgt spid="184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435"/>
                                        </p:tgtEl>
                                        <p:attrNameLst>
                                          <p:attrName>style.visibility</p:attrName>
                                        </p:attrNameLst>
                                      </p:cBhvr>
                                      <p:to>
                                        <p:strVal val="visible"/>
                                      </p:to>
                                    </p:set>
                                    <p:animEffect transition="in" filter="wipe(left)">
                                      <p:cBhvr>
                                        <p:cTn id="28" dur="500"/>
                                        <p:tgtEl>
                                          <p:spTgt spid="18435"/>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8460"/>
                                        </p:tgtEl>
                                        <p:attrNameLst>
                                          <p:attrName>style.visibility</p:attrName>
                                        </p:attrNameLst>
                                      </p:cBhvr>
                                      <p:to>
                                        <p:strVal val="visible"/>
                                      </p:to>
                                    </p:set>
                                    <p:animEffect transition="in" filter="fade">
                                      <p:cBhvr>
                                        <p:cTn id="32" dur="500"/>
                                        <p:tgtEl>
                                          <p:spTgt spid="1846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461"/>
                                        </p:tgtEl>
                                        <p:attrNameLst>
                                          <p:attrName>style.visibility</p:attrName>
                                        </p:attrNameLst>
                                      </p:cBhvr>
                                      <p:to>
                                        <p:strVal val="visible"/>
                                      </p:to>
                                    </p:set>
                                    <p:animEffect transition="in" filter="fade">
                                      <p:cBhvr>
                                        <p:cTn id="35"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animBg="1" autoUpdateAnimBg="0"/>
      <p:bldP spid="18439" grpId="0" animBg="1" autoUpdateAnimBg="0"/>
      <p:bldP spid="18447" grpId="0" animBg="1" autoUpdateAnimBg="0"/>
      <p:bldP spid="18460" grpId="0" autoUpdateAnimBg="0"/>
      <p:bldP spid="1846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11" name="矩形 14"/>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2" name="TextBox 1"/>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19461" name="组合 22"/>
          <p:cNvGrpSpPr/>
          <p:nvPr/>
        </p:nvGrpSpPr>
        <p:grpSpPr bwMode="auto">
          <a:xfrm>
            <a:off x="1219200" y="3195638"/>
            <a:ext cx="2206625" cy="1951037"/>
            <a:chOff x="0" y="0"/>
            <a:chExt cx="2206443" cy="1950961"/>
          </a:xfrm>
        </p:grpSpPr>
        <p:sp>
          <p:nvSpPr>
            <p:cNvPr id="17427" name="任意多边形 5"/>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3116425 h 1668960"/>
                <a:gd name="T6" fmla="*/ 0 w 2206443"/>
                <a:gd name="T7" fmla="*/ 3116425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7428"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grpSp>
      <p:grpSp>
        <p:nvGrpSpPr>
          <p:cNvPr id="19464" name="组合 23"/>
          <p:cNvGrpSpPr/>
          <p:nvPr/>
        </p:nvGrpSpPr>
        <p:grpSpPr bwMode="auto">
          <a:xfrm>
            <a:off x="3735388" y="3195638"/>
            <a:ext cx="2206625" cy="1951037"/>
            <a:chOff x="0" y="0"/>
            <a:chExt cx="2206443" cy="1950961"/>
          </a:xfrm>
        </p:grpSpPr>
        <p:sp>
          <p:nvSpPr>
            <p:cNvPr id="17425" name="任意多边形 7"/>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3116425 h 1668960"/>
                <a:gd name="T6" fmla="*/ 0 w 2206443"/>
                <a:gd name="T7" fmla="*/ 3116425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7426"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grpSp>
      <p:grpSp>
        <p:nvGrpSpPr>
          <p:cNvPr id="19467" name="组合 24"/>
          <p:cNvGrpSpPr/>
          <p:nvPr/>
        </p:nvGrpSpPr>
        <p:grpSpPr bwMode="auto">
          <a:xfrm>
            <a:off x="6249988" y="3195638"/>
            <a:ext cx="2206625" cy="1951037"/>
            <a:chOff x="0" y="0"/>
            <a:chExt cx="2206443" cy="1950961"/>
          </a:xfrm>
        </p:grpSpPr>
        <p:sp>
          <p:nvSpPr>
            <p:cNvPr id="17423" name="任意多边形 9"/>
            <p:cNvSpPr>
              <a:spLocks noChangeArrowheads="1"/>
            </p:cNvSpPr>
            <p:nvPr/>
          </p:nvSpPr>
          <p:spPr bwMode="auto">
            <a:xfrm>
              <a:off x="0" y="0"/>
              <a:ext cx="2206443" cy="1950961"/>
            </a:xfrm>
            <a:custGeom>
              <a:avLst/>
              <a:gdLst>
                <a:gd name="T0" fmla="*/ 0 w 2206443"/>
                <a:gd name="T1" fmla="*/ 0 h 1668960"/>
                <a:gd name="T2" fmla="*/ 2206443 w 2206443"/>
                <a:gd name="T3" fmla="*/ 0 h 1668960"/>
                <a:gd name="T4" fmla="*/ 2206443 w 2206443"/>
                <a:gd name="T5" fmla="*/ 3116425 h 1668960"/>
                <a:gd name="T6" fmla="*/ 0 w 2206443"/>
                <a:gd name="T7" fmla="*/ 3116425 h 1668960"/>
                <a:gd name="T8" fmla="*/ 0 w 2206443"/>
                <a:gd name="T9" fmla="*/ 0 h 1668960"/>
                <a:gd name="T10" fmla="*/ 0 60000 65536"/>
                <a:gd name="T11" fmla="*/ 0 60000 65536"/>
                <a:gd name="T12" fmla="*/ 0 60000 65536"/>
                <a:gd name="T13" fmla="*/ 0 60000 65536"/>
                <a:gd name="T14" fmla="*/ 0 60000 65536"/>
                <a:gd name="T15" fmla="*/ 0 w 2206443"/>
                <a:gd name="T16" fmla="*/ 0 h 1668960"/>
                <a:gd name="T17" fmla="*/ 2206443 w 2206443"/>
                <a:gd name="T18" fmla="*/ 1668960 h 1668960"/>
              </a:gdLst>
              <a:ahLst/>
              <a:cxnLst>
                <a:cxn ang="T10">
                  <a:pos x="T0" y="T1"/>
                </a:cxn>
                <a:cxn ang="T11">
                  <a:pos x="T2" y="T3"/>
                </a:cxn>
                <a:cxn ang="T12">
                  <a:pos x="T4" y="T5"/>
                </a:cxn>
                <a:cxn ang="T13">
                  <a:pos x="T6" y="T7"/>
                </a:cxn>
                <a:cxn ang="T14">
                  <a:pos x="T8" y="T9"/>
                </a:cxn>
              </a:cxnLst>
              <a:rect l="T15" t="T16" r="T17" b="T18"/>
              <a:pathLst>
                <a:path w="2206443" h="1668960">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2024" tIns="192024" rIns="256032" bIns="288036"/>
            <a:lstStyle/>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a:p>
              <a:pPr marL="285750" lvl="1" indent="-285750" defTabSz="1600200" eaLnBrk="1" hangingPunct="1">
                <a:lnSpc>
                  <a:spcPct val="90000"/>
                </a:lnSpc>
                <a:spcAft>
                  <a:spcPct val="15000"/>
                </a:spcAft>
                <a:buFont typeface="Arial" panose="020B0604020202020204" pitchFamily="34" charset="0"/>
                <a:buChar char="•"/>
              </a:pPr>
              <a:endParaRPr lang="zh-CN" altLang="en-US" sz="3600">
                <a:solidFill>
                  <a:srgbClr val="000000"/>
                </a:solidFill>
              </a:endParaRPr>
            </a:p>
          </p:txBody>
        </p:sp>
        <p:sp>
          <p:nvSpPr>
            <p:cNvPr id="17424" name="文本框 56"/>
            <p:cNvSpPr txBox="1">
              <a:spLocks noChangeArrowheads="1"/>
            </p:cNvSpPr>
            <p:nvPr/>
          </p:nvSpPr>
          <p:spPr bwMode="auto">
            <a:xfrm>
              <a:off x="115877"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1400" dirty="0" smtClean="0">
                  <a:solidFill>
                    <a:srgbClr val="A6A6A6"/>
                  </a:solidFill>
                  <a:latin typeface="微软雅黑" pitchFamily="34" charset="-122"/>
                  <a:ea typeface="微软雅黑" pitchFamily="34" charset="-122"/>
                </a:rPr>
                <a:t>更多模板：亮亮图文旗舰店</a:t>
              </a:r>
              <a:r>
                <a:rPr lang="en-US" altLang="zh-CN" sz="1400" dirty="0" smtClean="0">
                  <a:solidFill>
                    <a:srgbClr val="A6A6A6"/>
                  </a:solidFill>
                  <a:latin typeface="微软雅黑" pitchFamily="34" charset="-122"/>
                  <a:ea typeface="微软雅黑" pitchFamily="34" charset="-122"/>
                </a:rPr>
                <a:t>https://liangliangtuwen.tmall.com</a:t>
              </a:r>
              <a:endParaRPr lang="zh-CN" altLang="en-US" dirty="0">
                <a:solidFill>
                  <a:srgbClr val="A6A6A6"/>
                </a:solidFill>
                <a:latin typeface="微软雅黑" pitchFamily="34" charset="-122"/>
                <a:ea typeface="微软雅黑" pitchFamily="34" charset="-122"/>
              </a:endParaRPr>
            </a:p>
          </p:txBody>
        </p:sp>
      </p:grpSp>
      <p:grpSp>
        <p:nvGrpSpPr>
          <p:cNvPr id="19470" name="组合 25"/>
          <p:cNvGrpSpPr/>
          <p:nvPr/>
        </p:nvGrpSpPr>
        <p:grpSpPr bwMode="auto">
          <a:xfrm>
            <a:off x="8766175" y="3195638"/>
            <a:ext cx="2206625" cy="1951037"/>
            <a:chOff x="0" y="0"/>
            <a:chExt cx="2206443" cy="1950961"/>
          </a:xfrm>
        </p:grpSpPr>
        <p:sp>
          <p:nvSpPr>
            <p:cNvPr id="17421" name="矩形 11"/>
            <p:cNvSpPr>
              <a:spLocks noChangeArrowheads="1"/>
            </p:cNvSpPr>
            <p:nvPr/>
          </p:nvSpPr>
          <p:spPr bwMode="auto">
            <a:xfrm>
              <a:off x="0" y="0"/>
              <a:ext cx="2206443" cy="1950961"/>
            </a:xfrm>
            <a:prstGeom prst="rect">
              <a:avLst/>
            </a:prstGeom>
            <a:solidFill>
              <a:srgbClr val="F2F2F2">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22" name="文本框 56"/>
            <p:cNvSpPr txBox="1">
              <a:spLocks noChangeArrowheads="1"/>
            </p:cNvSpPr>
            <p:nvPr/>
          </p:nvSpPr>
          <p:spPr bwMode="auto">
            <a:xfrm>
              <a:off x="115878" y="498456"/>
              <a:ext cx="1974687" cy="9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grpSp>
      <p:sp>
        <p:nvSpPr>
          <p:cNvPr id="19473" name="任意多边形 4"/>
          <p:cNvSpPr>
            <a:spLocks noChangeArrowheads="1"/>
          </p:cNvSpPr>
          <p:nvPr/>
        </p:nvSpPr>
        <p:spPr bwMode="auto">
          <a:xfrm>
            <a:off x="1219200" y="2293938"/>
            <a:ext cx="2206625" cy="901700"/>
          </a:xfrm>
          <a:custGeom>
            <a:avLst/>
            <a:gdLst>
              <a:gd name="T0" fmla="*/ 0 w 2206443"/>
              <a:gd name="T1" fmla="*/ 0 h 882577"/>
              <a:gd name="T2" fmla="*/ 2207171 w 2206443"/>
              <a:gd name="T3" fmla="*/ 0 h 882577"/>
              <a:gd name="T4" fmla="*/ 2207171 w 2206443"/>
              <a:gd name="T5" fmla="*/ 961591 h 882577"/>
              <a:gd name="T6" fmla="*/ 0 w 2206443"/>
              <a:gd name="T7" fmla="*/ 961591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p>
            <a:pPr algn="ctr" defTabSz="1600200" eaLnBrk="1" hangingPunct="1">
              <a:lnSpc>
                <a:spcPct val="90000"/>
              </a:lnSpc>
              <a:spcAft>
                <a:spcPct val="35000"/>
              </a:spcAft>
            </a:pPr>
            <a:r>
              <a:rPr lang="zh-CN" altLang="en-US" sz="2800" b="1">
                <a:solidFill>
                  <a:srgbClr val="FFFFFF"/>
                </a:solidFill>
                <a:latin typeface="微软雅黑" pitchFamily="34" charset="-122"/>
                <a:ea typeface="微软雅黑" pitchFamily="34" charset="-122"/>
              </a:rPr>
              <a:t>标 题</a:t>
            </a:r>
            <a:endParaRPr lang="zh-CN" altLang="en-US" sz="2800" b="1">
              <a:solidFill>
                <a:srgbClr val="FFFFFF"/>
              </a:solidFill>
              <a:latin typeface="微软雅黑" pitchFamily="34" charset="-122"/>
              <a:ea typeface="微软雅黑" pitchFamily="34" charset="-122"/>
            </a:endParaRPr>
          </a:p>
        </p:txBody>
      </p:sp>
      <p:sp>
        <p:nvSpPr>
          <p:cNvPr id="19474" name="任意多边形 6"/>
          <p:cNvSpPr>
            <a:spLocks noChangeArrowheads="1"/>
          </p:cNvSpPr>
          <p:nvPr/>
        </p:nvSpPr>
        <p:spPr bwMode="auto">
          <a:xfrm>
            <a:off x="3735388" y="2293938"/>
            <a:ext cx="2206625" cy="901700"/>
          </a:xfrm>
          <a:custGeom>
            <a:avLst/>
            <a:gdLst>
              <a:gd name="T0" fmla="*/ 0 w 2206443"/>
              <a:gd name="T1" fmla="*/ 0 h 882577"/>
              <a:gd name="T2" fmla="*/ 2207171 w 2206443"/>
              <a:gd name="T3" fmla="*/ 0 h 882577"/>
              <a:gd name="T4" fmla="*/ 2207171 w 2206443"/>
              <a:gd name="T5" fmla="*/ 961591 h 882577"/>
              <a:gd name="T6" fmla="*/ 0 w 2206443"/>
              <a:gd name="T7" fmla="*/ 961591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p>
            <a:pPr algn="ctr" defTabSz="1600200" eaLnBrk="1" hangingPunct="1">
              <a:lnSpc>
                <a:spcPct val="90000"/>
              </a:lnSpc>
              <a:spcAft>
                <a:spcPct val="35000"/>
              </a:spcAft>
            </a:pPr>
            <a:r>
              <a:rPr lang="zh-CN" altLang="en-US" sz="2800" b="1">
                <a:solidFill>
                  <a:srgbClr val="FFFFFF"/>
                </a:solidFill>
                <a:latin typeface="微软雅黑" pitchFamily="34" charset="-122"/>
                <a:ea typeface="微软雅黑" pitchFamily="34" charset="-122"/>
              </a:rPr>
              <a:t>标 题</a:t>
            </a:r>
            <a:endParaRPr lang="zh-CN" altLang="en-US" sz="2800" b="1">
              <a:solidFill>
                <a:srgbClr val="FFFFFF"/>
              </a:solidFill>
              <a:latin typeface="微软雅黑" pitchFamily="34" charset="-122"/>
              <a:ea typeface="微软雅黑" pitchFamily="34" charset="-122"/>
            </a:endParaRPr>
          </a:p>
        </p:txBody>
      </p:sp>
      <p:sp>
        <p:nvSpPr>
          <p:cNvPr id="19475" name="任意多边形 8"/>
          <p:cNvSpPr>
            <a:spLocks noChangeArrowheads="1"/>
          </p:cNvSpPr>
          <p:nvPr/>
        </p:nvSpPr>
        <p:spPr bwMode="auto">
          <a:xfrm>
            <a:off x="6249988" y="2293938"/>
            <a:ext cx="2206625" cy="901700"/>
          </a:xfrm>
          <a:custGeom>
            <a:avLst/>
            <a:gdLst>
              <a:gd name="T0" fmla="*/ 0 w 2206443"/>
              <a:gd name="T1" fmla="*/ 0 h 882577"/>
              <a:gd name="T2" fmla="*/ 2207171 w 2206443"/>
              <a:gd name="T3" fmla="*/ 0 h 882577"/>
              <a:gd name="T4" fmla="*/ 2207171 w 2206443"/>
              <a:gd name="T5" fmla="*/ 961591 h 882577"/>
              <a:gd name="T6" fmla="*/ 0 w 2206443"/>
              <a:gd name="T7" fmla="*/ 961591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p>
            <a:pPr algn="ctr" defTabSz="1600200" eaLnBrk="1" hangingPunct="1">
              <a:lnSpc>
                <a:spcPct val="90000"/>
              </a:lnSpc>
              <a:spcAft>
                <a:spcPct val="35000"/>
              </a:spcAft>
            </a:pPr>
            <a:r>
              <a:rPr lang="zh-CN" altLang="en-US" sz="2800" b="1">
                <a:solidFill>
                  <a:srgbClr val="FFFFFF"/>
                </a:solidFill>
                <a:latin typeface="微软雅黑" pitchFamily="34" charset="-122"/>
                <a:ea typeface="微软雅黑" pitchFamily="34" charset="-122"/>
              </a:rPr>
              <a:t>标 题</a:t>
            </a:r>
            <a:endParaRPr lang="zh-CN" altLang="en-US" sz="2800" b="1">
              <a:solidFill>
                <a:srgbClr val="FFFFFF"/>
              </a:solidFill>
              <a:latin typeface="微软雅黑" pitchFamily="34" charset="-122"/>
              <a:ea typeface="微软雅黑" pitchFamily="34" charset="-122"/>
            </a:endParaRPr>
          </a:p>
        </p:txBody>
      </p:sp>
      <p:sp>
        <p:nvSpPr>
          <p:cNvPr id="19476" name="任意多边形 10"/>
          <p:cNvSpPr>
            <a:spLocks noChangeArrowheads="1"/>
          </p:cNvSpPr>
          <p:nvPr/>
        </p:nvSpPr>
        <p:spPr bwMode="auto">
          <a:xfrm>
            <a:off x="8766175" y="2293938"/>
            <a:ext cx="2206625" cy="901700"/>
          </a:xfrm>
          <a:custGeom>
            <a:avLst/>
            <a:gdLst>
              <a:gd name="T0" fmla="*/ 0 w 2206443"/>
              <a:gd name="T1" fmla="*/ 0 h 882577"/>
              <a:gd name="T2" fmla="*/ 2207171 w 2206443"/>
              <a:gd name="T3" fmla="*/ 0 h 882577"/>
              <a:gd name="T4" fmla="*/ 2207171 w 2206443"/>
              <a:gd name="T5" fmla="*/ 961591 h 882577"/>
              <a:gd name="T6" fmla="*/ 0 w 2206443"/>
              <a:gd name="T7" fmla="*/ 961591 h 882577"/>
              <a:gd name="T8" fmla="*/ 0 w 2206443"/>
              <a:gd name="T9" fmla="*/ 0 h 882577"/>
              <a:gd name="T10" fmla="*/ 0 60000 65536"/>
              <a:gd name="T11" fmla="*/ 0 60000 65536"/>
              <a:gd name="T12" fmla="*/ 0 60000 65536"/>
              <a:gd name="T13" fmla="*/ 0 60000 65536"/>
              <a:gd name="T14" fmla="*/ 0 60000 65536"/>
              <a:gd name="T15" fmla="*/ 0 w 2206443"/>
              <a:gd name="T16" fmla="*/ 0 h 882577"/>
              <a:gd name="T17" fmla="*/ 2206443 w 2206443"/>
              <a:gd name="T18" fmla="*/ 882577 h 882577"/>
            </a:gdLst>
            <a:ahLst/>
            <a:cxnLst>
              <a:cxn ang="T10">
                <a:pos x="T0" y="T1"/>
              </a:cxn>
              <a:cxn ang="T11">
                <a:pos x="T2" y="T3"/>
              </a:cxn>
              <a:cxn ang="T12">
                <a:pos x="T4" y="T5"/>
              </a:cxn>
              <a:cxn ang="T13">
                <a:pos x="T6" y="T7"/>
              </a:cxn>
              <a:cxn ang="T14">
                <a:pos x="T8" y="T9"/>
              </a:cxn>
            </a:cxnLst>
            <a:rect l="T15" t="T16" r="T17" b="T18"/>
            <a:pathLst>
              <a:path w="2206443" h="882577">
                <a:moveTo>
                  <a:pt x="0" y="0"/>
                </a:moveTo>
                <a:lnTo>
                  <a:pt x="2206443" y="0"/>
                </a:lnTo>
                <a:lnTo>
                  <a:pt x="2206443" y="882577"/>
                </a:lnTo>
                <a:lnTo>
                  <a:pt x="0" y="882577"/>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146304" rIns="256032" bIns="146304" anchor="ctr"/>
          <a:lstStyle/>
          <a:p>
            <a:pPr algn="ctr" defTabSz="1600200" eaLnBrk="1" hangingPunct="1">
              <a:lnSpc>
                <a:spcPct val="90000"/>
              </a:lnSpc>
              <a:spcAft>
                <a:spcPct val="35000"/>
              </a:spcAft>
            </a:pPr>
            <a:r>
              <a:rPr lang="zh-CN" altLang="en-US" sz="2800" b="1">
                <a:solidFill>
                  <a:srgbClr val="FFFFFF"/>
                </a:solidFill>
                <a:latin typeface="微软雅黑" pitchFamily="34" charset="-122"/>
                <a:ea typeface="微软雅黑" pitchFamily="34" charset="-122"/>
              </a:rPr>
              <a:t>标 题</a:t>
            </a:r>
            <a:endParaRPr lang="zh-CN" altLang="en-US" sz="2800" b="1">
              <a:solidFill>
                <a:srgbClr val="FFFFFF"/>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73"/>
                                        </p:tgtEl>
                                        <p:attrNameLst>
                                          <p:attrName>style.visibility</p:attrName>
                                        </p:attrNameLst>
                                      </p:cBhvr>
                                      <p:to>
                                        <p:strVal val="visible"/>
                                      </p:to>
                                    </p:set>
                                    <p:animEffect transition="in" filter="fade">
                                      <p:cBhvr>
                                        <p:cTn id="7" dur="500"/>
                                        <p:tgtEl>
                                          <p:spTgt spid="19473"/>
                                        </p:tgtEl>
                                      </p:cBhvr>
                                    </p:animEffect>
                                    <p:anim calcmode="lin" valueType="num">
                                      <p:cBhvr>
                                        <p:cTn id="8" dur="500" fill="hold"/>
                                        <p:tgtEl>
                                          <p:spTgt spid="19473"/>
                                        </p:tgtEl>
                                        <p:attrNameLst>
                                          <p:attrName>ppt_x</p:attrName>
                                        </p:attrNameLst>
                                      </p:cBhvr>
                                      <p:tavLst>
                                        <p:tav tm="0">
                                          <p:val>
                                            <p:strVal val="#ppt_x"/>
                                          </p:val>
                                        </p:tav>
                                        <p:tav tm="100000">
                                          <p:val>
                                            <p:strVal val="#ppt_x"/>
                                          </p:val>
                                        </p:tav>
                                      </p:tavLst>
                                    </p:anim>
                                    <p:anim calcmode="lin" valueType="num">
                                      <p:cBhvr>
                                        <p:cTn id="9" dur="500" fill="hold"/>
                                        <p:tgtEl>
                                          <p:spTgt spid="1947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fade">
                                      <p:cBhvr>
                                        <p:cTn id="12" dur="500"/>
                                        <p:tgtEl>
                                          <p:spTgt spid="19461"/>
                                        </p:tgtEl>
                                      </p:cBhvr>
                                    </p:animEffect>
                                    <p:anim calcmode="lin" valueType="num">
                                      <p:cBhvr>
                                        <p:cTn id="13" dur="500" fill="hold"/>
                                        <p:tgtEl>
                                          <p:spTgt spid="19461"/>
                                        </p:tgtEl>
                                        <p:attrNameLst>
                                          <p:attrName>ppt_x</p:attrName>
                                        </p:attrNameLst>
                                      </p:cBhvr>
                                      <p:tavLst>
                                        <p:tav tm="0">
                                          <p:val>
                                            <p:strVal val="#ppt_x"/>
                                          </p:val>
                                        </p:tav>
                                        <p:tav tm="100000">
                                          <p:val>
                                            <p:strVal val="#ppt_x"/>
                                          </p:val>
                                        </p:tav>
                                      </p:tavLst>
                                    </p:anim>
                                    <p:anim calcmode="lin" valueType="num">
                                      <p:cBhvr>
                                        <p:cTn id="14" dur="500" fill="hold"/>
                                        <p:tgtEl>
                                          <p:spTgt spid="19461"/>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9474"/>
                                        </p:tgtEl>
                                        <p:attrNameLst>
                                          <p:attrName>style.visibility</p:attrName>
                                        </p:attrNameLst>
                                      </p:cBhvr>
                                      <p:to>
                                        <p:strVal val="visible"/>
                                      </p:to>
                                    </p:set>
                                    <p:animEffect transition="in" filter="fade">
                                      <p:cBhvr>
                                        <p:cTn id="18" dur="500"/>
                                        <p:tgtEl>
                                          <p:spTgt spid="19474"/>
                                        </p:tgtEl>
                                      </p:cBhvr>
                                    </p:animEffect>
                                    <p:anim calcmode="lin" valueType="num">
                                      <p:cBhvr>
                                        <p:cTn id="19" dur="500" fill="hold"/>
                                        <p:tgtEl>
                                          <p:spTgt spid="19474"/>
                                        </p:tgtEl>
                                        <p:attrNameLst>
                                          <p:attrName>ppt_x</p:attrName>
                                        </p:attrNameLst>
                                      </p:cBhvr>
                                      <p:tavLst>
                                        <p:tav tm="0">
                                          <p:val>
                                            <p:strVal val="#ppt_x"/>
                                          </p:val>
                                        </p:tav>
                                        <p:tav tm="100000">
                                          <p:val>
                                            <p:strVal val="#ppt_x"/>
                                          </p:val>
                                        </p:tav>
                                      </p:tavLst>
                                    </p:anim>
                                    <p:anim calcmode="lin" valueType="num">
                                      <p:cBhvr>
                                        <p:cTn id="20" dur="500" fill="hold"/>
                                        <p:tgtEl>
                                          <p:spTgt spid="1947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19464"/>
                                        </p:tgtEl>
                                        <p:attrNameLst>
                                          <p:attrName>style.visibility</p:attrName>
                                        </p:attrNameLst>
                                      </p:cBhvr>
                                      <p:to>
                                        <p:strVal val="visible"/>
                                      </p:to>
                                    </p:set>
                                    <p:animEffect transition="in" filter="fade">
                                      <p:cBhvr>
                                        <p:cTn id="23" dur="500"/>
                                        <p:tgtEl>
                                          <p:spTgt spid="19464"/>
                                        </p:tgtEl>
                                      </p:cBhvr>
                                    </p:animEffect>
                                    <p:anim calcmode="lin" valueType="num">
                                      <p:cBhvr>
                                        <p:cTn id="24" dur="500" fill="hold"/>
                                        <p:tgtEl>
                                          <p:spTgt spid="19464"/>
                                        </p:tgtEl>
                                        <p:attrNameLst>
                                          <p:attrName>ppt_x</p:attrName>
                                        </p:attrNameLst>
                                      </p:cBhvr>
                                      <p:tavLst>
                                        <p:tav tm="0">
                                          <p:val>
                                            <p:strVal val="#ppt_x"/>
                                          </p:val>
                                        </p:tav>
                                        <p:tav tm="100000">
                                          <p:val>
                                            <p:strVal val="#ppt_x"/>
                                          </p:val>
                                        </p:tav>
                                      </p:tavLst>
                                    </p:anim>
                                    <p:anim calcmode="lin" valueType="num">
                                      <p:cBhvr>
                                        <p:cTn id="25" dur="500" fill="hold"/>
                                        <p:tgtEl>
                                          <p:spTgt spid="19464"/>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fade">
                                      <p:cBhvr>
                                        <p:cTn id="29" dur="500"/>
                                        <p:tgtEl>
                                          <p:spTgt spid="19475"/>
                                        </p:tgtEl>
                                      </p:cBhvr>
                                    </p:animEffect>
                                    <p:anim calcmode="lin" valueType="num">
                                      <p:cBhvr>
                                        <p:cTn id="30" dur="500" fill="hold"/>
                                        <p:tgtEl>
                                          <p:spTgt spid="19475"/>
                                        </p:tgtEl>
                                        <p:attrNameLst>
                                          <p:attrName>ppt_x</p:attrName>
                                        </p:attrNameLst>
                                      </p:cBhvr>
                                      <p:tavLst>
                                        <p:tav tm="0">
                                          <p:val>
                                            <p:strVal val="#ppt_x"/>
                                          </p:val>
                                        </p:tav>
                                        <p:tav tm="100000">
                                          <p:val>
                                            <p:strVal val="#ppt_x"/>
                                          </p:val>
                                        </p:tav>
                                      </p:tavLst>
                                    </p:anim>
                                    <p:anim calcmode="lin" valueType="num">
                                      <p:cBhvr>
                                        <p:cTn id="31" dur="500" fill="hold"/>
                                        <p:tgtEl>
                                          <p:spTgt spid="19475"/>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9467"/>
                                        </p:tgtEl>
                                        <p:attrNameLst>
                                          <p:attrName>style.visibility</p:attrName>
                                        </p:attrNameLst>
                                      </p:cBhvr>
                                      <p:to>
                                        <p:strVal val="visible"/>
                                      </p:to>
                                    </p:set>
                                    <p:animEffect transition="in" filter="fade">
                                      <p:cBhvr>
                                        <p:cTn id="34" dur="500"/>
                                        <p:tgtEl>
                                          <p:spTgt spid="19467"/>
                                        </p:tgtEl>
                                      </p:cBhvr>
                                    </p:animEffect>
                                    <p:anim calcmode="lin" valueType="num">
                                      <p:cBhvr>
                                        <p:cTn id="35" dur="500" fill="hold"/>
                                        <p:tgtEl>
                                          <p:spTgt spid="19467"/>
                                        </p:tgtEl>
                                        <p:attrNameLst>
                                          <p:attrName>ppt_x</p:attrName>
                                        </p:attrNameLst>
                                      </p:cBhvr>
                                      <p:tavLst>
                                        <p:tav tm="0">
                                          <p:val>
                                            <p:strVal val="#ppt_x"/>
                                          </p:val>
                                        </p:tav>
                                        <p:tav tm="100000">
                                          <p:val>
                                            <p:strVal val="#ppt_x"/>
                                          </p:val>
                                        </p:tav>
                                      </p:tavLst>
                                    </p:anim>
                                    <p:anim calcmode="lin" valueType="num">
                                      <p:cBhvr>
                                        <p:cTn id="36" dur="500" fill="hold"/>
                                        <p:tgtEl>
                                          <p:spTgt spid="19467"/>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9476"/>
                                        </p:tgtEl>
                                        <p:attrNameLst>
                                          <p:attrName>style.visibility</p:attrName>
                                        </p:attrNameLst>
                                      </p:cBhvr>
                                      <p:to>
                                        <p:strVal val="visible"/>
                                      </p:to>
                                    </p:set>
                                    <p:animEffect transition="in" filter="fade">
                                      <p:cBhvr>
                                        <p:cTn id="40" dur="500"/>
                                        <p:tgtEl>
                                          <p:spTgt spid="19476"/>
                                        </p:tgtEl>
                                      </p:cBhvr>
                                    </p:animEffect>
                                    <p:anim calcmode="lin" valueType="num">
                                      <p:cBhvr>
                                        <p:cTn id="41" dur="500" fill="hold"/>
                                        <p:tgtEl>
                                          <p:spTgt spid="19476"/>
                                        </p:tgtEl>
                                        <p:attrNameLst>
                                          <p:attrName>ppt_x</p:attrName>
                                        </p:attrNameLst>
                                      </p:cBhvr>
                                      <p:tavLst>
                                        <p:tav tm="0">
                                          <p:val>
                                            <p:strVal val="#ppt_x"/>
                                          </p:val>
                                        </p:tav>
                                        <p:tav tm="100000">
                                          <p:val>
                                            <p:strVal val="#ppt_x"/>
                                          </p:val>
                                        </p:tav>
                                      </p:tavLst>
                                    </p:anim>
                                    <p:anim calcmode="lin" valueType="num">
                                      <p:cBhvr>
                                        <p:cTn id="42" dur="500" fill="hold"/>
                                        <p:tgtEl>
                                          <p:spTgt spid="19476"/>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19470"/>
                                        </p:tgtEl>
                                        <p:attrNameLst>
                                          <p:attrName>style.visibility</p:attrName>
                                        </p:attrNameLst>
                                      </p:cBhvr>
                                      <p:to>
                                        <p:strVal val="visible"/>
                                      </p:to>
                                    </p:set>
                                    <p:animEffect transition="in" filter="fade">
                                      <p:cBhvr>
                                        <p:cTn id="45" dur="500"/>
                                        <p:tgtEl>
                                          <p:spTgt spid="19470"/>
                                        </p:tgtEl>
                                      </p:cBhvr>
                                    </p:animEffect>
                                    <p:anim calcmode="lin" valueType="num">
                                      <p:cBhvr>
                                        <p:cTn id="46" dur="500" fill="hold"/>
                                        <p:tgtEl>
                                          <p:spTgt spid="19470"/>
                                        </p:tgtEl>
                                        <p:attrNameLst>
                                          <p:attrName>ppt_x</p:attrName>
                                        </p:attrNameLst>
                                      </p:cBhvr>
                                      <p:tavLst>
                                        <p:tav tm="0">
                                          <p:val>
                                            <p:strVal val="#ppt_x"/>
                                          </p:val>
                                        </p:tav>
                                        <p:tav tm="100000">
                                          <p:val>
                                            <p:strVal val="#ppt_x"/>
                                          </p:val>
                                        </p:tav>
                                      </p:tavLst>
                                    </p:anim>
                                    <p:anim calcmode="lin" valueType="num">
                                      <p:cBhvr>
                                        <p:cTn id="47" dur="500" fill="hold"/>
                                        <p:tgtEl>
                                          <p:spTgt spid="194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animBg="1" autoUpdateAnimBg="0"/>
      <p:bldP spid="19474" grpId="0" animBg="1" autoUpdateAnimBg="0"/>
      <p:bldP spid="19475" grpId="0" animBg="1" autoUpdateAnimBg="0"/>
      <p:bldP spid="1947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483"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484" name="组合 139"/>
          <p:cNvGrpSpPr/>
          <p:nvPr/>
        </p:nvGrpSpPr>
        <p:grpSpPr bwMode="auto">
          <a:xfrm>
            <a:off x="10285413" y="719138"/>
            <a:ext cx="1044575" cy="1044575"/>
            <a:chOff x="0" y="0"/>
            <a:chExt cx="1045029" cy="1045029"/>
          </a:xfrm>
        </p:grpSpPr>
        <p:sp>
          <p:nvSpPr>
            <p:cNvPr id="18462"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8463"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20487"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F7971E"/>
                </a:solidFill>
                <a:latin typeface="张海山锐谐体" pitchFamily="2" charset="-122"/>
                <a:ea typeface="张海山锐谐体" pitchFamily="2" charset="-122"/>
              </a:rPr>
              <a:t>目  录</a:t>
            </a:r>
            <a:endParaRPr lang="zh-CN" sz="8000" b="1">
              <a:solidFill>
                <a:srgbClr val="F7971E"/>
              </a:solidFill>
              <a:latin typeface="张海山锐谐体" pitchFamily="2" charset="-122"/>
              <a:ea typeface="张海山锐谐体" pitchFamily="2" charset="-122"/>
            </a:endParaRPr>
          </a:p>
        </p:txBody>
      </p:sp>
      <p:sp>
        <p:nvSpPr>
          <p:cNvPr id="20488"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Part1:  </a:t>
            </a:r>
            <a:r>
              <a:rPr lang="zh-CN" altLang="en-US" sz="3600">
                <a:solidFill>
                  <a:srgbClr val="A6A6A6"/>
                </a:solidFill>
                <a:latin typeface="微软雅黑" pitchFamily="34" charset="-122"/>
                <a:ea typeface="微软雅黑" pitchFamily="34" charset="-122"/>
              </a:rPr>
              <a:t>选题意义</a:t>
            </a:r>
            <a:endParaRPr lang="zh-CN" altLang="en-US" sz="3600">
              <a:solidFill>
                <a:srgbClr val="A6A6A6"/>
              </a:solidFill>
              <a:latin typeface="微软雅黑" pitchFamily="34" charset="-122"/>
              <a:ea typeface="微软雅黑" pitchFamily="34" charset="-122"/>
            </a:endParaRPr>
          </a:p>
        </p:txBody>
      </p:sp>
      <p:sp>
        <p:nvSpPr>
          <p:cNvPr id="20489"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Part2:  </a:t>
            </a:r>
            <a:r>
              <a:rPr lang="zh-CN" altLang="en-US" sz="3600">
                <a:solidFill>
                  <a:srgbClr val="A6A6A6"/>
                </a:solidFill>
                <a:latin typeface="微软雅黑" pitchFamily="34" charset="-122"/>
                <a:ea typeface="微软雅黑" pitchFamily="34" charset="-122"/>
              </a:rPr>
              <a:t>主要内容</a:t>
            </a:r>
            <a:endParaRPr lang="zh-CN" altLang="en-US" sz="3600">
              <a:solidFill>
                <a:srgbClr val="A6A6A6"/>
              </a:solidFill>
              <a:latin typeface="微软雅黑" pitchFamily="34" charset="-122"/>
              <a:ea typeface="微软雅黑" pitchFamily="34" charset="-122"/>
            </a:endParaRPr>
          </a:p>
        </p:txBody>
      </p:sp>
      <p:sp>
        <p:nvSpPr>
          <p:cNvPr id="20490"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Part3:  </a:t>
            </a:r>
            <a:r>
              <a:rPr lang="zh-CN" altLang="en-US" sz="3600">
                <a:solidFill>
                  <a:srgbClr val="A6A6A6"/>
                </a:solidFill>
                <a:latin typeface="微软雅黑" pitchFamily="34" charset="-122"/>
                <a:ea typeface="微软雅黑" pitchFamily="34" charset="-122"/>
              </a:rPr>
              <a:t>分析方法</a:t>
            </a:r>
            <a:endParaRPr lang="zh-CN" altLang="en-US" sz="3600">
              <a:solidFill>
                <a:srgbClr val="A6A6A6"/>
              </a:solidFill>
              <a:latin typeface="微软雅黑" pitchFamily="34" charset="-122"/>
              <a:ea typeface="微软雅黑" pitchFamily="34" charset="-122"/>
            </a:endParaRPr>
          </a:p>
        </p:txBody>
      </p:sp>
      <p:sp>
        <p:nvSpPr>
          <p:cNvPr id="20491"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b="1">
                <a:solidFill>
                  <a:srgbClr val="F7971E"/>
                </a:solidFill>
                <a:latin typeface="Century Gothic" pitchFamily="34" charset="0"/>
                <a:ea typeface="微软雅黑" pitchFamily="34" charset="-122"/>
              </a:rPr>
              <a:t>Part4:  </a:t>
            </a:r>
            <a:r>
              <a:rPr lang="zh-CN" altLang="en-US" sz="3600" b="1">
                <a:solidFill>
                  <a:srgbClr val="F7971E"/>
                </a:solidFill>
                <a:latin typeface="微软雅黑" pitchFamily="34" charset="-122"/>
                <a:ea typeface="微软雅黑" pitchFamily="34" charset="-122"/>
              </a:rPr>
              <a:t>实践运用</a:t>
            </a:r>
            <a:endParaRPr lang="zh-CN" altLang="en-US" sz="3600" b="1">
              <a:solidFill>
                <a:srgbClr val="F7971E"/>
              </a:solidFill>
              <a:latin typeface="微软雅黑" pitchFamily="34" charset="-122"/>
              <a:ea typeface="微软雅黑" pitchFamily="34" charset="-122"/>
            </a:endParaRPr>
          </a:p>
        </p:txBody>
      </p:sp>
      <p:sp>
        <p:nvSpPr>
          <p:cNvPr id="20492"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Part5:  </a:t>
            </a:r>
            <a:r>
              <a:rPr lang="zh-CN" altLang="en-US" sz="3600">
                <a:solidFill>
                  <a:srgbClr val="A6A6A6"/>
                </a:solidFill>
                <a:latin typeface="微软雅黑" pitchFamily="34" charset="-122"/>
                <a:ea typeface="微软雅黑" pitchFamily="34" charset="-122"/>
              </a:rPr>
              <a:t>总结建议</a:t>
            </a:r>
            <a:endParaRPr lang="zh-CN" altLang="en-US" sz="3600">
              <a:solidFill>
                <a:srgbClr val="A6A6A6"/>
              </a:solidFill>
              <a:latin typeface="微软雅黑" pitchFamily="34" charset="-122"/>
              <a:ea typeface="微软雅黑" pitchFamily="34" charset="-122"/>
            </a:endParaRPr>
          </a:p>
        </p:txBody>
      </p:sp>
      <p:sp>
        <p:nvSpPr>
          <p:cNvPr id="20493"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0494" name="组合 38"/>
          <p:cNvGrpSpPr/>
          <p:nvPr/>
        </p:nvGrpSpPr>
        <p:grpSpPr bwMode="auto">
          <a:xfrm>
            <a:off x="1066800" y="2551113"/>
            <a:ext cx="2513013" cy="1755775"/>
            <a:chOff x="0" y="0"/>
            <a:chExt cx="1212850" cy="847724"/>
          </a:xfrm>
        </p:grpSpPr>
        <p:sp>
          <p:nvSpPr>
            <p:cNvPr id="18445" name="Freeform 15"/>
            <p:cNvSpPr/>
            <p:nvPr/>
          </p:nvSpPr>
          <p:spPr bwMode="auto">
            <a:xfrm>
              <a:off x="0" y="20637"/>
              <a:ext cx="1212850" cy="827087"/>
            </a:xfrm>
            <a:custGeom>
              <a:avLst/>
              <a:gdLst>
                <a:gd name="T0" fmla="*/ 2147483647 w 589"/>
                <a:gd name="T1" fmla="*/ 2147483647 h 402"/>
                <a:gd name="T2" fmla="*/ 2147483647 w 589"/>
                <a:gd name="T3" fmla="*/ 2147483647 h 402"/>
                <a:gd name="T4" fmla="*/ 2147483647 w 589"/>
                <a:gd name="T5" fmla="*/ 2147483647 h 402"/>
                <a:gd name="T6" fmla="*/ 0 w 589"/>
                <a:gd name="T7" fmla="*/ 2147483647 h 402"/>
                <a:gd name="T8" fmla="*/ 0 w 589"/>
                <a:gd name="T9" fmla="*/ 2147483647 h 402"/>
                <a:gd name="T10" fmla="*/ 2147483647 w 589"/>
                <a:gd name="T11" fmla="*/ 0 h 402"/>
                <a:gd name="T12" fmla="*/ 2147483647 w 589"/>
                <a:gd name="T13" fmla="*/ 0 h 402"/>
                <a:gd name="T14" fmla="*/ 2147483647 w 589"/>
                <a:gd name="T15" fmla="*/ 2147483647 h 402"/>
                <a:gd name="T16" fmla="*/ 2147483647 w 589"/>
                <a:gd name="T17" fmla="*/ 2147483647 h 4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9" h="402">
                  <a:moveTo>
                    <a:pt x="589" y="392"/>
                  </a:moveTo>
                  <a:cubicBezTo>
                    <a:pt x="589" y="398"/>
                    <a:pt x="585" y="402"/>
                    <a:pt x="579" y="402"/>
                  </a:cubicBezTo>
                  <a:cubicBezTo>
                    <a:pt x="10" y="402"/>
                    <a:pt x="10" y="402"/>
                    <a:pt x="10" y="402"/>
                  </a:cubicBezTo>
                  <a:cubicBezTo>
                    <a:pt x="5" y="402"/>
                    <a:pt x="0" y="398"/>
                    <a:pt x="0" y="392"/>
                  </a:cubicBezTo>
                  <a:cubicBezTo>
                    <a:pt x="0" y="10"/>
                    <a:pt x="0" y="10"/>
                    <a:pt x="0" y="10"/>
                  </a:cubicBezTo>
                  <a:cubicBezTo>
                    <a:pt x="0" y="5"/>
                    <a:pt x="5" y="0"/>
                    <a:pt x="10" y="0"/>
                  </a:cubicBezTo>
                  <a:cubicBezTo>
                    <a:pt x="579" y="0"/>
                    <a:pt x="579" y="0"/>
                    <a:pt x="579" y="0"/>
                  </a:cubicBezTo>
                  <a:cubicBezTo>
                    <a:pt x="585" y="0"/>
                    <a:pt x="589" y="5"/>
                    <a:pt x="589" y="10"/>
                  </a:cubicBezTo>
                  <a:lnTo>
                    <a:pt x="589" y="392"/>
                  </a:lnTo>
                  <a:close/>
                </a:path>
              </a:pathLst>
            </a:custGeom>
            <a:solidFill>
              <a:srgbClr val="C628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Rectangle 16"/>
            <p:cNvSpPr>
              <a:spLocks noChangeArrowheads="1"/>
            </p:cNvSpPr>
            <p:nvPr/>
          </p:nvSpPr>
          <p:spPr bwMode="auto">
            <a:xfrm>
              <a:off x="49213" y="757237"/>
              <a:ext cx="1116013" cy="49212"/>
            </a:xfrm>
            <a:prstGeom prst="rect">
              <a:avLst/>
            </a:prstGeom>
            <a:solidFill>
              <a:srgbClr val="D1EC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47" name="Freeform 17"/>
            <p:cNvSpPr/>
            <p:nvPr/>
          </p:nvSpPr>
          <p:spPr bwMode="auto">
            <a:xfrm>
              <a:off x="608013" y="0"/>
              <a:ext cx="557213" cy="806450"/>
            </a:xfrm>
            <a:custGeom>
              <a:avLst/>
              <a:gdLst>
                <a:gd name="T0" fmla="*/ 0 w 271"/>
                <a:gd name="T1" fmla="*/ 2147483647 h 392"/>
                <a:gd name="T2" fmla="*/ 0 w 271"/>
                <a:gd name="T3" fmla="*/ 2147483647 h 392"/>
                <a:gd name="T4" fmla="*/ 0 w 271"/>
                <a:gd name="T5" fmla="*/ 2147483647 h 392"/>
                <a:gd name="T6" fmla="*/ 0 w 271"/>
                <a:gd name="T7" fmla="*/ 2147483647 h 392"/>
                <a:gd name="T8" fmla="*/ 2147483647 w 271"/>
                <a:gd name="T9" fmla="*/ 0 h 392"/>
                <a:gd name="T10" fmla="*/ 2147483647 w 271"/>
                <a:gd name="T11" fmla="*/ 0 h 392"/>
                <a:gd name="T12" fmla="*/ 2147483647 w 271"/>
                <a:gd name="T13" fmla="*/ 2147483647 h 392"/>
                <a:gd name="T14" fmla="*/ 2147483647 w 271"/>
                <a:gd name="T15" fmla="*/ 2147483647 h 392"/>
                <a:gd name="T16" fmla="*/ 0 w 271"/>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0" y="392"/>
                  </a:moveTo>
                  <a:cubicBezTo>
                    <a:pt x="0" y="36"/>
                    <a:pt x="0" y="36"/>
                    <a:pt x="0" y="36"/>
                  </a:cubicBezTo>
                  <a:cubicBezTo>
                    <a:pt x="0" y="35"/>
                    <a:pt x="0" y="35"/>
                    <a:pt x="0" y="35"/>
                  </a:cubicBezTo>
                  <a:cubicBezTo>
                    <a:pt x="0" y="34"/>
                    <a:pt x="0" y="33"/>
                    <a:pt x="0" y="32"/>
                  </a:cubicBezTo>
                  <a:cubicBezTo>
                    <a:pt x="1" y="14"/>
                    <a:pt x="16" y="0"/>
                    <a:pt x="34" y="0"/>
                  </a:cubicBezTo>
                  <a:cubicBezTo>
                    <a:pt x="271" y="0"/>
                    <a:pt x="271" y="0"/>
                    <a:pt x="271" y="0"/>
                  </a:cubicBezTo>
                  <a:cubicBezTo>
                    <a:pt x="271" y="371"/>
                    <a:pt x="271" y="371"/>
                    <a:pt x="271" y="371"/>
                  </a:cubicBezTo>
                  <a:cubicBezTo>
                    <a:pt x="34" y="371"/>
                    <a:pt x="34" y="371"/>
                    <a:pt x="34" y="371"/>
                  </a:cubicBezTo>
                  <a:cubicBezTo>
                    <a:pt x="19" y="371"/>
                    <a:pt x="6" y="380"/>
                    <a:pt x="0" y="3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8"/>
            <p:cNvSpPr/>
            <p:nvPr/>
          </p:nvSpPr>
          <p:spPr bwMode="auto">
            <a:xfrm>
              <a:off x="49213" y="0"/>
              <a:ext cx="558800" cy="806450"/>
            </a:xfrm>
            <a:custGeom>
              <a:avLst/>
              <a:gdLst>
                <a:gd name="T0" fmla="*/ 2147483647 w 271"/>
                <a:gd name="T1" fmla="*/ 2147483647 h 392"/>
                <a:gd name="T2" fmla="*/ 2147483647 w 271"/>
                <a:gd name="T3" fmla="*/ 2147483647 h 392"/>
                <a:gd name="T4" fmla="*/ 2147483647 w 271"/>
                <a:gd name="T5" fmla="*/ 2147483647 h 392"/>
                <a:gd name="T6" fmla="*/ 2147483647 w 271"/>
                <a:gd name="T7" fmla="*/ 2147483647 h 392"/>
                <a:gd name="T8" fmla="*/ 2147483647 w 271"/>
                <a:gd name="T9" fmla="*/ 0 h 392"/>
                <a:gd name="T10" fmla="*/ 0 w 271"/>
                <a:gd name="T11" fmla="*/ 0 h 392"/>
                <a:gd name="T12" fmla="*/ 0 w 271"/>
                <a:gd name="T13" fmla="*/ 2147483647 h 392"/>
                <a:gd name="T14" fmla="*/ 2147483647 w 271"/>
                <a:gd name="T15" fmla="*/ 2147483647 h 392"/>
                <a:gd name="T16" fmla="*/ 2147483647 w 271"/>
                <a:gd name="T17" fmla="*/ 2147483647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1" h="392">
                  <a:moveTo>
                    <a:pt x="271" y="392"/>
                  </a:moveTo>
                  <a:cubicBezTo>
                    <a:pt x="271" y="36"/>
                    <a:pt x="271" y="36"/>
                    <a:pt x="271" y="36"/>
                  </a:cubicBezTo>
                  <a:cubicBezTo>
                    <a:pt x="271" y="35"/>
                    <a:pt x="271" y="35"/>
                    <a:pt x="271" y="35"/>
                  </a:cubicBezTo>
                  <a:cubicBezTo>
                    <a:pt x="271" y="34"/>
                    <a:pt x="271" y="33"/>
                    <a:pt x="271" y="32"/>
                  </a:cubicBezTo>
                  <a:cubicBezTo>
                    <a:pt x="269" y="14"/>
                    <a:pt x="254" y="0"/>
                    <a:pt x="236" y="0"/>
                  </a:cubicBezTo>
                  <a:cubicBezTo>
                    <a:pt x="0" y="0"/>
                    <a:pt x="0" y="0"/>
                    <a:pt x="0" y="0"/>
                  </a:cubicBezTo>
                  <a:cubicBezTo>
                    <a:pt x="0" y="371"/>
                    <a:pt x="0" y="371"/>
                    <a:pt x="0" y="371"/>
                  </a:cubicBezTo>
                  <a:cubicBezTo>
                    <a:pt x="236" y="371"/>
                    <a:pt x="236" y="371"/>
                    <a:pt x="236" y="371"/>
                  </a:cubicBezTo>
                  <a:cubicBezTo>
                    <a:pt x="251" y="371"/>
                    <a:pt x="264" y="380"/>
                    <a:pt x="271" y="3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Freeform 19"/>
            <p:cNvSpPr/>
            <p:nvPr/>
          </p:nvSpPr>
          <p:spPr bwMode="auto">
            <a:xfrm>
              <a:off x="568325" y="7937"/>
              <a:ext cx="39688" cy="798512"/>
            </a:xfrm>
            <a:custGeom>
              <a:avLst/>
              <a:gdLst>
                <a:gd name="T0" fmla="*/ 2147483647 w 19"/>
                <a:gd name="T1" fmla="*/ 2147483647 h 388"/>
                <a:gd name="T2" fmla="*/ 0 w 19"/>
                <a:gd name="T3" fmla="*/ 0 h 388"/>
                <a:gd name="T4" fmla="*/ 0 w 19"/>
                <a:gd name="T5" fmla="*/ 2147483647 h 388"/>
                <a:gd name="T6" fmla="*/ 2147483647 w 19"/>
                <a:gd name="T7" fmla="*/ 2147483647 h 388"/>
                <a:gd name="T8" fmla="*/ 2147483647 w 19"/>
                <a:gd name="T9" fmla="*/ 2147483647 h 388"/>
                <a:gd name="T10" fmla="*/ 2147483647 w 19"/>
                <a:gd name="T11" fmla="*/ 2147483647 h 388"/>
                <a:gd name="T12" fmla="*/ 2147483647 w 19"/>
                <a:gd name="T13" fmla="*/ 2147483647 h 3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88">
                  <a:moveTo>
                    <a:pt x="19" y="28"/>
                  </a:moveTo>
                  <a:cubicBezTo>
                    <a:pt x="18" y="15"/>
                    <a:pt x="10" y="5"/>
                    <a:pt x="0" y="0"/>
                  </a:cubicBezTo>
                  <a:cubicBezTo>
                    <a:pt x="0" y="371"/>
                    <a:pt x="0" y="371"/>
                    <a:pt x="0" y="371"/>
                  </a:cubicBezTo>
                  <a:cubicBezTo>
                    <a:pt x="8" y="374"/>
                    <a:pt x="15" y="380"/>
                    <a:pt x="19" y="388"/>
                  </a:cubicBezTo>
                  <a:cubicBezTo>
                    <a:pt x="19" y="32"/>
                    <a:pt x="19" y="32"/>
                    <a:pt x="19" y="32"/>
                  </a:cubicBezTo>
                  <a:cubicBezTo>
                    <a:pt x="19" y="31"/>
                    <a:pt x="19" y="31"/>
                    <a:pt x="19" y="31"/>
                  </a:cubicBezTo>
                  <a:cubicBezTo>
                    <a:pt x="19" y="30"/>
                    <a:pt x="19" y="29"/>
                    <a:pt x="19"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0" name="Rectangle 20"/>
            <p:cNvSpPr>
              <a:spLocks noChangeArrowheads="1"/>
            </p:cNvSpPr>
            <p:nvPr/>
          </p:nvSpPr>
          <p:spPr bwMode="auto">
            <a:xfrm>
              <a:off x="6778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1" name="Rectangle 21"/>
            <p:cNvSpPr>
              <a:spLocks noChangeArrowheads="1"/>
            </p:cNvSpPr>
            <p:nvPr/>
          </p:nvSpPr>
          <p:spPr bwMode="auto">
            <a:xfrm>
              <a:off x="6778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2" name="Rectangle 22"/>
            <p:cNvSpPr>
              <a:spLocks noChangeArrowheads="1"/>
            </p:cNvSpPr>
            <p:nvPr/>
          </p:nvSpPr>
          <p:spPr bwMode="auto">
            <a:xfrm>
              <a:off x="6778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3" name="Rectangle 23"/>
            <p:cNvSpPr>
              <a:spLocks noChangeArrowheads="1"/>
            </p:cNvSpPr>
            <p:nvPr/>
          </p:nvSpPr>
          <p:spPr bwMode="auto">
            <a:xfrm>
              <a:off x="6778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4" name="Rectangle 24"/>
            <p:cNvSpPr>
              <a:spLocks noChangeArrowheads="1"/>
            </p:cNvSpPr>
            <p:nvPr/>
          </p:nvSpPr>
          <p:spPr bwMode="auto">
            <a:xfrm>
              <a:off x="6778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5" name="Rectangle 25"/>
            <p:cNvSpPr>
              <a:spLocks noChangeArrowheads="1"/>
            </p:cNvSpPr>
            <p:nvPr/>
          </p:nvSpPr>
          <p:spPr bwMode="auto">
            <a:xfrm>
              <a:off x="6778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6" name="Rectangle 26"/>
            <p:cNvSpPr>
              <a:spLocks noChangeArrowheads="1"/>
            </p:cNvSpPr>
            <p:nvPr/>
          </p:nvSpPr>
          <p:spPr bwMode="auto">
            <a:xfrm>
              <a:off x="119063" y="1333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7" name="Rectangle 27"/>
            <p:cNvSpPr>
              <a:spLocks noChangeArrowheads="1"/>
            </p:cNvSpPr>
            <p:nvPr/>
          </p:nvSpPr>
          <p:spPr bwMode="auto">
            <a:xfrm>
              <a:off x="119063" y="2301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8" name="Rectangle 28"/>
            <p:cNvSpPr>
              <a:spLocks noChangeArrowheads="1"/>
            </p:cNvSpPr>
            <p:nvPr/>
          </p:nvSpPr>
          <p:spPr bwMode="auto">
            <a:xfrm>
              <a:off x="119063" y="323850"/>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59" name="Rectangle 29"/>
            <p:cNvSpPr>
              <a:spLocks noChangeArrowheads="1"/>
            </p:cNvSpPr>
            <p:nvPr/>
          </p:nvSpPr>
          <p:spPr bwMode="auto">
            <a:xfrm>
              <a:off x="119063" y="420687"/>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60" name="Rectangle 30"/>
            <p:cNvSpPr>
              <a:spLocks noChangeArrowheads="1"/>
            </p:cNvSpPr>
            <p:nvPr/>
          </p:nvSpPr>
          <p:spPr bwMode="auto">
            <a:xfrm>
              <a:off x="119063" y="517525"/>
              <a:ext cx="412750" cy="25400"/>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8461" name="Rectangle 31"/>
            <p:cNvSpPr>
              <a:spLocks noChangeArrowheads="1"/>
            </p:cNvSpPr>
            <p:nvPr/>
          </p:nvSpPr>
          <p:spPr bwMode="auto">
            <a:xfrm>
              <a:off x="119063" y="612775"/>
              <a:ext cx="412750" cy="26987"/>
            </a:xfrm>
            <a:prstGeom prst="rect">
              <a:avLst/>
            </a:prstGeom>
            <a:solidFill>
              <a:srgbClr val="A7A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1+#ppt_w/2"/>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fade">
                                      <p:cBhvr>
                                        <p:cTn id="12" dur="500"/>
                                        <p:tgtEl>
                                          <p:spTgt spid="2048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additive="base">
                                        <p:cTn id="16" dur="500" fill="hold"/>
                                        <p:tgtEl>
                                          <p:spTgt spid="20483"/>
                                        </p:tgtEl>
                                        <p:attrNameLst>
                                          <p:attrName>ppt_x</p:attrName>
                                        </p:attrNameLst>
                                      </p:cBhvr>
                                      <p:tavLst>
                                        <p:tav tm="0">
                                          <p:val>
                                            <p:strVal val="0-#ppt_w/2"/>
                                          </p:val>
                                        </p:tav>
                                        <p:tav tm="100000">
                                          <p:val>
                                            <p:strVal val="#ppt_x"/>
                                          </p:val>
                                        </p:tav>
                                      </p:tavLst>
                                    </p:anim>
                                    <p:anim calcmode="lin" valueType="num">
                                      <p:cBhvr additive="base">
                                        <p:cTn id="17" dur="500" fill="hold"/>
                                        <p:tgtEl>
                                          <p:spTgt spid="20483"/>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0493"/>
                                        </p:tgtEl>
                                        <p:attrNameLst>
                                          <p:attrName>style.visibility</p:attrName>
                                        </p:attrNameLst>
                                      </p:cBhvr>
                                      <p:to>
                                        <p:strVal val="visible"/>
                                      </p:to>
                                    </p:set>
                                    <p:anim calcmode="lin" valueType="num">
                                      <p:cBhvr additive="base">
                                        <p:cTn id="20" dur="500" fill="hold"/>
                                        <p:tgtEl>
                                          <p:spTgt spid="20493"/>
                                        </p:tgtEl>
                                        <p:attrNameLst>
                                          <p:attrName>ppt_x</p:attrName>
                                        </p:attrNameLst>
                                      </p:cBhvr>
                                      <p:tavLst>
                                        <p:tav tm="0">
                                          <p:val>
                                            <p:strVal val="1+#ppt_w/2"/>
                                          </p:val>
                                        </p:tav>
                                        <p:tav tm="100000">
                                          <p:val>
                                            <p:strVal val="#ppt_x"/>
                                          </p:val>
                                        </p:tav>
                                      </p:tavLst>
                                    </p:anim>
                                    <p:anim calcmode="lin" valueType="num">
                                      <p:cBhvr additive="base">
                                        <p:cTn id="21" dur="500" fill="hold"/>
                                        <p:tgtEl>
                                          <p:spTgt spid="20493"/>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0494"/>
                                        </p:tgtEl>
                                        <p:attrNameLst>
                                          <p:attrName>style.visibility</p:attrName>
                                        </p:attrNameLst>
                                      </p:cBhvr>
                                      <p:to>
                                        <p:strVal val="visible"/>
                                      </p:to>
                                    </p:set>
                                    <p:anim calcmode="lin" valueType="num">
                                      <p:cBhvr>
                                        <p:cTn id="25" dur="500" fill="hold"/>
                                        <p:tgtEl>
                                          <p:spTgt spid="20494"/>
                                        </p:tgtEl>
                                        <p:attrNameLst>
                                          <p:attrName>ppt_w</p:attrName>
                                        </p:attrNameLst>
                                      </p:cBhvr>
                                      <p:tavLst>
                                        <p:tav tm="0">
                                          <p:val>
                                            <p:fltVal val="0"/>
                                          </p:val>
                                        </p:tav>
                                        <p:tav tm="100000">
                                          <p:val>
                                            <p:strVal val="#ppt_w"/>
                                          </p:val>
                                        </p:tav>
                                      </p:tavLst>
                                    </p:anim>
                                    <p:anim calcmode="lin" valueType="num">
                                      <p:cBhvr>
                                        <p:cTn id="26" dur="500" fill="hold"/>
                                        <p:tgtEl>
                                          <p:spTgt spid="20494"/>
                                        </p:tgtEl>
                                        <p:attrNameLst>
                                          <p:attrName>ppt_h</p:attrName>
                                        </p:attrNameLst>
                                      </p:cBhvr>
                                      <p:tavLst>
                                        <p:tav tm="0">
                                          <p:val>
                                            <p:fltVal val="0"/>
                                          </p:val>
                                        </p:tav>
                                        <p:tav tm="100000">
                                          <p:val>
                                            <p:strVal val="#ppt_h"/>
                                          </p:val>
                                        </p:tav>
                                      </p:tavLst>
                                    </p:anim>
                                    <p:animEffect transition="in" filter="fade">
                                      <p:cBhvr>
                                        <p:cTn id="27" dur="500"/>
                                        <p:tgtEl>
                                          <p:spTgt spid="2049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0487"/>
                                        </p:tgtEl>
                                        <p:attrNameLst>
                                          <p:attrName>style.visibility</p:attrName>
                                        </p:attrNameLst>
                                      </p:cBhvr>
                                      <p:to>
                                        <p:strVal val="visible"/>
                                      </p:to>
                                    </p:set>
                                    <p:animEffect transition="in" filter="fade">
                                      <p:cBhvr>
                                        <p:cTn id="31" dur="500"/>
                                        <p:tgtEl>
                                          <p:spTgt spid="20487"/>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0488"/>
                                        </p:tgtEl>
                                        <p:attrNameLst>
                                          <p:attrName>style.visibility</p:attrName>
                                        </p:attrNameLst>
                                      </p:cBhvr>
                                      <p:to>
                                        <p:strVal val="visible"/>
                                      </p:to>
                                    </p:set>
                                    <p:animEffect transition="in" filter="wipe(left)">
                                      <p:cBhvr>
                                        <p:cTn id="35" dur="500"/>
                                        <p:tgtEl>
                                          <p:spTgt spid="2048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489"/>
                                        </p:tgtEl>
                                        <p:attrNameLst>
                                          <p:attrName>style.visibility</p:attrName>
                                        </p:attrNameLst>
                                      </p:cBhvr>
                                      <p:to>
                                        <p:strVal val="visible"/>
                                      </p:to>
                                    </p:set>
                                    <p:animEffect transition="in" filter="wipe(left)">
                                      <p:cBhvr>
                                        <p:cTn id="38" dur="500"/>
                                        <p:tgtEl>
                                          <p:spTgt spid="2048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490"/>
                                        </p:tgtEl>
                                        <p:attrNameLst>
                                          <p:attrName>style.visibility</p:attrName>
                                        </p:attrNameLst>
                                      </p:cBhvr>
                                      <p:to>
                                        <p:strVal val="visible"/>
                                      </p:to>
                                    </p:set>
                                    <p:animEffect transition="in" filter="wipe(left)">
                                      <p:cBhvr>
                                        <p:cTn id="41" dur="500"/>
                                        <p:tgtEl>
                                          <p:spTgt spid="2049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491"/>
                                        </p:tgtEl>
                                        <p:attrNameLst>
                                          <p:attrName>style.visibility</p:attrName>
                                        </p:attrNameLst>
                                      </p:cBhvr>
                                      <p:to>
                                        <p:strVal val="visible"/>
                                      </p:to>
                                    </p:set>
                                    <p:animEffect transition="in" filter="wipe(left)">
                                      <p:cBhvr>
                                        <p:cTn id="44" dur="500"/>
                                        <p:tgtEl>
                                          <p:spTgt spid="2049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left)">
                                      <p:cBhvr>
                                        <p:cTn id="47" dur="500"/>
                                        <p:tgtEl>
                                          <p:spTgt spid="20492"/>
                                        </p:tgtEl>
                                      </p:cBhvr>
                                    </p:animEffect>
                                  </p:childTnLst>
                                </p:cTn>
                              </p:par>
                            </p:childTnLst>
                          </p:cTn>
                        </p:par>
                        <p:par>
                          <p:cTn id="48" fill="hold">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0491"/>
                                        </p:tgtEl>
                                        <p:attrNameLst>
                                          <p:attrName>r</p:attrName>
                                        </p:attrNameLst>
                                      </p:cBhvr>
                                    </p:animRot>
                                    <p:animRot by="-239940">
                                      <p:cBhvr>
                                        <p:cTn id="51" dur="100" fill="hold">
                                          <p:stCondLst>
                                            <p:cond delay="100"/>
                                          </p:stCondLst>
                                        </p:cTn>
                                        <p:tgtEl>
                                          <p:spTgt spid="20491"/>
                                        </p:tgtEl>
                                        <p:attrNameLst>
                                          <p:attrName>r</p:attrName>
                                        </p:attrNameLst>
                                      </p:cBhvr>
                                    </p:animRot>
                                    <p:animRot by="240000">
                                      <p:cBhvr>
                                        <p:cTn id="52" dur="100" fill="hold">
                                          <p:stCondLst>
                                            <p:cond delay="200"/>
                                          </p:stCondLst>
                                        </p:cTn>
                                        <p:tgtEl>
                                          <p:spTgt spid="20491"/>
                                        </p:tgtEl>
                                        <p:attrNameLst>
                                          <p:attrName>r</p:attrName>
                                        </p:attrNameLst>
                                      </p:cBhvr>
                                    </p:animRot>
                                    <p:animRot by="-239940">
                                      <p:cBhvr>
                                        <p:cTn id="53" dur="100" fill="hold">
                                          <p:stCondLst>
                                            <p:cond delay="300"/>
                                          </p:stCondLst>
                                        </p:cTn>
                                        <p:tgtEl>
                                          <p:spTgt spid="20491"/>
                                        </p:tgtEl>
                                        <p:attrNameLst>
                                          <p:attrName>r</p:attrName>
                                        </p:attrNameLst>
                                      </p:cBhvr>
                                    </p:animRot>
                                    <p:animRot by="120000">
                                      <p:cBhvr>
                                        <p:cTn id="54" dur="100" fill="hold">
                                          <p:stCondLst>
                                            <p:cond delay="400"/>
                                          </p:stCondLst>
                                        </p:cTn>
                                        <p:tgtEl>
                                          <p:spTgt spid="204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7" grpId="0" autoUpdateAnimBg="0"/>
      <p:bldP spid="20488" grpId="0" autoUpdateAnimBg="0"/>
      <p:bldP spid="20489" grpId="0" autoUpdateAnimBg="0"/>
      <p:bldP spid="20490" grpId="0" autoUpdateAnimBg="0"/>
      <p:bldP spid="20491" grpId="0" autoUpdateAnimBg="0"/>
      <p:bldP spid="20491" grpId="1" autoUpdateAnimBg="0"/>
      <p:bldP spid="20492" grpId="0" autoUpdateAnimBg="0"/>
      <p:bldP spid="204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459"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946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21509" name="组合 27"/>
          <p:cNvGrpSpPr/>
          <p:nvPr/>
        </p:nvGrpSpPr>
        <p:grpSpPr bwMode="auto">
          <a:xfrm>
            <a:off x="6096000" y="3751263"/>
            <a:ext cx="1804988" cy="1804987"/>
            <a:chOff x="0" y="0"/>
            <a:chExt cx="1804610" cy="1804610"/>
          </a:xfrm>
        </p:grpSpPr>
        <p:sp>
          <p:nvSpPr>
            <p:cNvPr id="19483" name="任意多边形 17"/>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64B044"/>
            </a:solidFill>
            <a:ln w="12700" cap="flat" cmpd="sng">
              <a:solidFill>
                <a:srgbClr val="FFFFFF"/>
              </a:solidFill>
              <a:round/>
            </a:ln>
          </p:spPr>
          <p:txBody>
            <a:bodyPr lIns="542593" tIns="993745" rIns="542592" bIns="91440" anchor="ctr"/>
            <a:lstStyle/>
            <a:p>
              <a:endParaRPr lang="zh-CN" altLang="en-US"/>
            </a:p>
          </p:txBody>
        </p:sp>
        <p:sp>
          <p:nvSpPr>
            <p:cNvPr id="19484" name="AutoShape 29"/>
            <p:cNvSpPr/>
            <p:nvPr/>
          </p:nvSpPr>
          <p:spPr bwMode="auto">
            <a:xfrm>
              <a:off x="658675" y="1036420"/>
              <a:ext cx="487260" cy="442820"/>
            </a:xfrm>
            <a:custGeom>
              <a:avLst/>
              <a:gdLst>
                <a:gd name="T0" fmla="*/ 250272020 w 20595"/>
                <a:gd name="T1" fmla="*/ 18785769 h 20497"/>
                <a:gd name="T2" fmla="*/ 141795996 w 20595"/>
                <a:gd name="T3" fmla="*/ 18785769 h 20497"/>
                <a:gd name="T4" fmla="*/ 17441400 w 20595"/>
                <a:gd name="T5" fmla="*/ 121536429 h 20497"/>
                <a:gd name="T6" fmla="*/ 17441400 w 20595"/>
                <a:gd name="T7" fmla="*/ 192090529 h 20497"/>
                <a:gd name="T8" fmla="*/ 101801520 w 20595"/>
                <a:gd name="T9" fmla="*/ 192090529 h 20497"/>
                <a:gd name="T10" fmla="*/ 226169531 w 20595"/>
                <a:gd name="T11" fmla="*/ 89339869 h 20497"/>
                <a:gd name="T12" fmla="*/ 226169531 w 20595"/>
                <a:gd name="T13" fmla="*/ 38942343 h 20497"/>
                <a:gd name="T14" fmla="*/ 165899053 w 20595"/>
                <a:gd name="T15" fmla="*/ 38942343 h 20497"/>
                <a:gd name="T16" fmla="*/ 72401513 w 20595"/>
                <a:gd name="T17" fmla="*/ 117109417 h 20497"/>
                <a:gd name="T18" fmla="*/ 72401513 w 20595"/>
                <a:gd name="T19" fmla="*/ 127193299 h 20497"/>
                <a:gd name="T20" fmla="*/ 84465900 w 20595"/>
                <a:gd name="T21" fmla="*/ 127193299 h 20497"/>
                <a:gd name="T22" fmla="*/ 177950570 w 20595"/>
                <a:gd name="T23" fmla="*/ 49015963 h 20497"/>
                <a:gd name="T24" fmla="*/ 214104576 w 20595"/>
                <a:gd name="T25" fmla="*/ 49015963 h 20497"/>
                <a:gd name="T26" fmla="*/ 214104576 w 20595"/>
                <a:gd name="T27" fmla="*/ 79256441 h 20497"/>
                <a:gd name="T28" fmla="*/ 89749980 w 20595"/>
                <a:gd name="T29" fmla="*/ 182007100 h 20497"/>
                <a:gd name="T30" fmla="*/ 29492917 w 20595"/>
                <a:gd name="T31" fmla="*/ 182007100 h 20497"/>
                <a:gd name="T32" fmla="*/ 29492917 w 20595"/>
                <a:gd name="T33" fmla="*/ 131619857 h 20497"/>
                <a:gd name="T34" fmla="*/ 152629493 w 20595"/>
                <a:gd name="T35" fmla="*/ 29877355 h 20497"/>
                <a:gd name="T36" fmla="*/ 237002483 w 20595"/>
                <a:gd name="T37" fmla="*/ 29877355 h 20497"/>
                <a:gd name="T38" fmla="*/ 237015922 w 20595"/>
                <a:gd name="T39" fmla="*/ 100421647 h 20497"/>
                <a:gd name="T40" fmla="*/ 144736401 w 20595"/>
                <a:gd name="T41" fmla="*/ 177580088 h 20497"/>
                <a:gd name="T42" fmla="*/ 144736401 w 20595"/>
                <a:gd name="T43" fmla="*/ 187653708 h 20497"/>
                <a:gd name="T44" fmla="*/ 156787918 w 20595"/>
                <a:gd name="T45" fmla="*/ 187653708 h 20497"/>
                <a:gd name="T46" fmla="*/ 250272020 w 20595"/>
                <a:gd name="T47" fmla="*/ 109496443 h 20497"/>
                <a:gd name="T48" fmla="*/ 250272020 w 20595"/>
                <a:gd name="T49" fmla="*/ 18785769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21512" name="组合 25"/>
          <p:cNvGrpSpPr/>
          <p:nvPr/>
        </p:nvGrpSpPr>
        <p:grpSpPr bwMode="auto">
          <a:xfrm>
            <a:off x="5194300" y="3751263"/>
            <a:ext cx="1803400" cy="1804987"/>
            <a:chOff x="0" y="0"/>
            <a:chExt cx="1804611" cy="1804611"/>
          </a:xfrm>
        </p:grpSpPr>
        <p:sp>
          <p:nvSpPr>
            <p:cNvPr id="19481" name="任意多边形 16"/>
            <p:cNvSpPr/>
            <p:nvPr/>
          </p:nvSpPr>
          <p:spPr bwMode="auto">
            <a:xfrm>
              <a:off x="0" y="0"/>
              <a:ext cx="1804611" cy="1804611"/>
            </a:xfrm>
            <a:custGeom>
              <a:avLst/>
              <a:gdLst>
                <a:gd name="T0" fmla="*/ 1804613 w 1804610"/>
                <a:gd name="T1" fmla="*/ 0 h 1804610"/>
                <a:gd name="T2" fmla="*/ 902308 w 1804610"/>
                <a:gd name="T3" fmla="*/ 1804613 h 1804610"/>
                <a:gd name="T4" fmla="*/ 0 w 1804610"/>
                <a:gd name="T5" fmla="*/ 0 h 1804610"/>
                <a:gd name="T6" fmla="*/ 1804613 w 1804610"/>
                <a:gd name="T7" fmla="*/ 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1804610" y="0"/>
                  </a:moveTo>
                  <a:lnTo>
                    <a:pt x="902305" y="1804610"/>
                  </a:lnTo>
                  <a:lnTo>
                    <a:pt x="0" y="0"/>
                  </a:lnTo>
                  <a:lnTo>
                    <a:pt x="1804610" y="0"/>
                  </a:lnTo>
                  <a:close/>
                </a:path>
              </a:pathLst>
            </a:custGeom>
            <a:solidFill>
              <a:srgbClr val="DC4437"/>
            </a:solidFill>
            <a:ln w="12700" cap="flat" cmpd="sng">
              <a:solidFill>
                <a:srgbClr val="FFFFFF"/>
              </a:solidFill>
              <a:round/>
            </a:ln>
          </p:spPr>
          <p:txBody>
            <a:bodyPr lIns="542592" tIns="91441" rIns="542594" bIns="993745" anchor="ctr"/>
            <a:lstStyle/>
            <a:p>
              <a:endParaRPr lang="zh-CN" altLang="en-US"/>
            </a:p>
          </p:txBody>
        </p:sp>
        <p:sp>
          <p:nvSpPr>
            <p:cNvPr id="19482" name="AutoShape 112"/>
            <p:cNvSpPr/>
            <p:nvPr/>
          </p:nvSpPr>
          <p:spPr bwMode="auto">
            <a:xfrm>
              <a:off x="657666" y="339654"/>
              <a:ext cx="489278" cy="488848"/>
            </a:xfrm>
            <a:custGeom>
              <a:avLst/>
              <a:gdLst>
                <a:gd name="T0" fmla="*/ 223729046 w 21020"/>
                <a:gd name="T1" fmla="*/ 105383249 h 21600"/>
                <a:gd name="T2" fmla="*/ 202718257 w 21020"/>
                <a:gd name="T3" fmla="*/ 58887716 h 21600"/>
                <a:gd name="T4" fmla="*/ 167330027 w 21020"/>
                <a:gd name="T5" fmla="*/ 25710938 h 21600"/>
                <a:gd name="T6" fmla="*/ 231813376 w 21020"/>
                <a:gd name="T7" fmla="*/ 31251917 h 21600"/>
                <a:gd name="T8" fmla="*/ 237677379 w 21020"/>
                <a:gd name="T9" fmla="*/ 92110596 h 21600"/>
                <a:gd name="T10" fmla="*/ 59652602 w 21020"/>
                <a:gd name="T11" fmla="*/ 194039568 h 21600"/>
                <a:gd name="T12" fmla="*/ 36712423 w 21020"/>
                <a:gd name="T13" fmla="*/ 152516480 h 21600"/>
                <a:gd name="T14" fmla="*/ 99883520 w 21020"/>
                <a:gd name="T15" fmla="*/ 156029147 h 21600"/>
                <a:gd name="T16" fmla="*/ 104120989 w 21020"/>
                <a:gd name="T17" fmla="*/ 216481629 h 21600"/>
                <a:gd name="T18" fmla="*/ 34518097 w 21020"/>
                <a:gd name="T19" fmla="*/ 233742286 h 21600"/>
                <a:gd name="T20" fmla="*/ 16558755 w 21020"/>
                <a:gd name="T21" fmla="*/ 222996321 h 21600"/>
                <a:gd name="T22" fmla="*/ 26118437 w 21020"/>
                <a:gd name="T23" fmla="*/ 188753130 h 21600"/>
                <a:gd name="T24" fmla="*/ 65340493 w 21020"/>
                <a:gd name="T25" fmla="*/ 226091544 h 21600"/>
                <a:gd name="T26" fmla="*/ 86868190 w 21020"/>
                <a:gd name="T27" fmla="*/ 129587291 h 21600"/>
                <a:gd name="T28" fmla="*/ 126910008 w 21020"/>
                <a:gd name="T29" fmla="*/ 64173634 h 21600"/>
                <a:gd name="T30" fmla="*/ 86868190 w 21020"/>
                <a:gd name="T31" fmla="*/ 129587291 h 21600"/>
                <a:gd name="T32" fmla="*/ 111587110 w 21020"/>
                <a:gd name="T33" fmla="*/ 144958437 h 21600"/>
                <a:gd name="T34" fmla="*/ 173623138 w 21020"/>
                <a:gd name="T35" fmla="*/ 58702294 h 21600"/>
                <a:gd name="T36" fmla="*/ 201621106 w 21020"/>
                <a:gd name="T37" fmla="*/ 83799116 h 21600"/>
                <a:gd name="T38" fmla="*/ 132660770 w 21020"/>
                <a:gd name="T39" fmla="*/ 186179843 h 21600"/>
                <a:gd name="T40" fmla="*/ 205026359 w 21020"/>
                <a:gd name="T41" fmla="*/ 91646530 h 21600"/>
                <a:gd name="T42" fmla="*/ 196652164 w 21020"/>
                <a:gd name="T43" fmla="*/ 130967155 h 21600"/>
                <a:gd name="T44" fmla="*/ 132736629 w 21020"/>
                <a:gd name="T45" fmla="*/ 192022504 h 21600"/>
                <a:gd name="T46" fmla="*/ 243503977 w 21020"/>
                <a:gd name="T47" fmla="*/ 20181728 h 21600"/>
                <a:gd name="T48" fmla="*/ 155563566 w 21020"/>
                <a:gd name="T49" fmla="*/ 14675579 h 21600"/>
                <a:gd name="T50" fmla="*/ 114866157 w 21020"/>
                <a:gd name="T51" fmla="*/ 53346737 h 21600"/>
                <a:gd name="T52" fmla="*/ 114714975 w 21020"/>
                <a:gd name="T53" fmla="*/ 53566968 h 21600"/>
                <a:gd name="T54" fmla="*/ 20745853 w 21020"/>
                <a:gd name="T55" fmla="*/ 148343574 h 21600"/>
                <a:gd name="T56" fmla="*/ 0 w 21020"/>
                <a:gd name="T57" fmla="*/ 222996321 h 21600"/>
                <a:gd name="T58" fmla="*/ 38616883 w 21020"/>
                <a:gd name="T59" fmla="*/ 248916242 h 21600"/>
                <a:gd name="T60" fmla="*/ 122962940 w 21020"/>
                <a:gd name="T61" fmla="*/ 223529505 h 21600"/>
                <a:gd name="T62" fmla="*/ 243503977 w 21020"/>
                <a:gd name="T63" fmla="*/ 20181728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21515" name="组合 26"/>
          <p:cNvGrpSpPr/>
          <p:nvPr/>
        </p:nvGrpSpPr>
        <p:grpSpPr bwMode="auto">
          <a:xfrm>
            <a:off x="4291013" y="3751263"/>
            <a:ext cx="1804987" cy="1804987"/>
            <a:chOff x="0" y="0"/>
            <a:chExt cx="1804610" cy="1804610"/>
          </a:xfrm>
        </p:grpSpPr>
        <p:sp>
          <p:nvSpPr>
            <p:cNvPr id="19479" name="任意多边形 15"/>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11AACC"/>
            </a:solidFill>
            <a:ln w="12700" cap="flat" cmpd="sng">
              <a:solidFill>
                <a:srgbClr val="FFFFFF"/>
              </a:solidFill>
              <a:round/>
            </a:ln>
          </p:spPr>
          <p:txBody>
            <a:bodyPr lIns="542593" tIns="993745" rIns="542592" bIns="91440" anchor="ctr"/>
            <a:lstStyle/>
            <a:p>
              <a:endParaRPr lang="zh-CN" altLang="en-US"/>
            </a:p>
          </p:txBody>
        </p:sp>
        <p:pic>
          <p:nvPicPr>
            <p:cNvPr id="19480" name="组合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1938" y="1015597"/>
              <a:ext cx="335210" cy="48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8" name="组合 24"/>
          <p:cNvGrpSpPr/>
          <p:nvPr/>
        </p:nvGrpSpPr>
        <p:grpSpPr bwMode="auto">
          <a:xfrm>
            <a:off x="5194300" y="1947863"/>
            <a:ext cx="1803400" cy="1803400"/>
            <a:chOff x="0" y="0"/>
            <a:chExt cx="1804610" cy="1804610"/>
          </a:xfrm>
        </p:grpSpPr>
        <p:sp>
          <p:nvSpPr>
            <p:cNvPr id="19477" name="任意多边形 14"/>
            <p:cNvSpPr/>
            <p:nvPr/>
          </p:nvSpPr>
          <p:spPr bwMode="auto">
            <a:xfrm>
              <a:off x="0" y="0"/>
              <a:ext cx="1804610" cy="1804610"/>
            </a:xfrm>
            <a:custGeom>
              <a:avLst/>
              <a:gdLst>
                <a:gd name="T0" fmla="*/ 0 w 1804610"/>
                <a:gd name="T1" fmla="*/ 1804610 h 1804610"/>
                <a:gd name="T2" fmla="*/ 902305 w 1804610"/>
                <a:gd name="T3" fmla="*/ 0 h 1804610"/>
                <a:gd name="T4" fmla="*/ 1804610 w 1804610"/>
                <a:gd name="T5" fmla="*/ 1804610 h 1804610"/>
                <a:gd name="T6" fmla="*/ 0 w 1804610"/>
                <a:gd name="T7" fmla="*/ 1804610 h 180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4610" h="1804610">
                  <a:moveTo>
                    <a:pt x="0" y="1804610"/>
                  </a:moveTo>
                  <a:lnTo>
                    <a:pt x="902305" y="0"/>
                  </a:lnTo>
                  <a:lnTo>
                    <a:pt x="1804610" y="1804610"/>
                  </a:lnTo>
                  <a:lnTo>
                    <a:pt x="0" y="1804610"/>
                  </a:lnTo>
                  <a:close/>
                </a:path>
              </a:pathLst>
            </a:custGeom>
            <a:solidFill>
              <a:srgbClr val="F7971E"/>
            </a:solidFill>
            <a:ln w="12700" cap="flat" cmpd="sng">
              <a:solidFill>
                <a:srgbClr val="FFFFFF"/>
              </a:solidFill>
              <a:round/>
            </a:ln>
          </p:spPr>
          <p:txBody>
            <a:bodyPr lIns="542593" tIns="993745" rIns="542592" bIns="91440" anchor="ctr"/>
            <a:lstStyle/>
            <a:p>
              <a:endParaRPr lang="zh-CN" altLang="en-US"/>
            </a:p>
          </p:txBody>
        </p:sp>
        <p:sp>
          <p:nvSpPr>
            <p:cNvPr id="19478" name="Freeform 15"/>
            <p:cNvSpPr>
              <a:spLocks noEditPoints="1"/>
            </p:cNvSpPr>
            <p:nvPr/>
          </p:nvSpPr>
          <p:spPr bwMode="auto">
            <a:xfrm>
              <a:off x="666611" y="961603"/>
              <a:ext cx="452728" cy="452208"/>
            </a:xfrm>
            <a:custGeom>
              <a:avLst/>
              <a:gdLst>
                <a:gd name="T0" fmla="*/ 2147483647 w 371"/>
                <a:gd name="T1" fmla="*/ 1825342481 h 370"/>
                <a:gd name="T2" fmla="*/ 2147483647 w 371"/>
                <a:gd name="T3" fmla="*/ 2147483647 h 370"/>
                <a:gd name="T4" fmla="*/ 2147483647 w 371"/>
                <a:gd name="T5" fmla="*/ 2147483647 h 370"/>
                <a:gd name="T6" fmla="*/ 2147483647 w 371"/>
                <a:gd name="T7" fmla="*/ 2147483647 h 370"/>
                <a:gd name="T8" fmla="*/ 2147483647 w 371"/>
                <a:gd name="T9" fmla="*/ 1825342481 h 370"/>
                <a:gd name="T10" fmla="*/ 2147483647 w 371"/>
                <a:gd name="T11" fmla="*/ 2147483647 h 370"/>
                <a:gd name="T12" fmla="*/ 2147483647 w 371"/>
                <a:gd name="T13" fmla="*/ 2147483647 h 370"/>
                <a:gd name="T14" fmla="*/ 2147483647 w 371"/>
                <a:gd name="T15" fmla="*/ 2147483647 h 370"/>
                <a:gd name="T16" fmla="*/ 2147483647 w 371"/>
                <a:gd name="T17" fmla="*/ 2147483647 h 370"/>
                <a:gd name="T18" fmla="*/ 2147483647 w 371"/>
                <a:gd name="T19" fmla="*/ 2147483647 h 370"/>
                <a:gd name="T20" fmla="*/ 2147483647 w 371"/>
                <a:gd name="T21" fmla="*/ 2147483647 h 370"/>
                <a:gd name="T22" fmla="*/ 2147483647 w 371"/>
                <a:gd name="T23" fmla="*/ 2147483647 h 370"/>
                <a:gd name="T24" fmla="*/ 2147483647 w 371"/>
                <a:gd name="T25" fmla="*/ 2147483647 h 370"/>
                <a:gd name="T26" fmla="*/ 2147483647 w 371"/>
                <a:gd name="T27" fmla="*/ 2147483647 h 370"/>
                <a:gd name="T28" fmla="*/ 2147483647 w 371"/>
                <a:gd name="T29" fmla="*/ 2147483647 h 370"/>
                <a:gd name="T30" fmla="*/ 2147483647 w 371"/>
                <a:gd name="T31" fmla="*/ 2147483647 h 370"/>
                <a:gd name="T32" fmla="*/ 2147483647 w 371"/>
                <a:gd name="T33" fmla="*/ 2147483647 h 370"/>
                <a:gd name="T34" fmla="*/ 2147483647 w 371"/>
                <a:gd name="T35" fmla="*/ 2147483647 h 370"/>
                <a:gd name="T36" fmla="*/ 2147483647 w 371"/>
                <a:gd name="T37" fmla="*/ 2147483647 h 370"/>
                <a:gd name="T38" fmla="*/ 2147483647 w 371"/>
                <a:gd name="T39" fmla="*/ 2147483647 h 370"/>
                <a:gd name="T40" fmla="*/ 2147483647 w 371"/>
                <a:gd name="T41" fmla="*/ 2147483647 h 370"/>
                <a:gd name="T42" fmla="*/ 2147483647 w 371"/>
                <a:gd name="T43" fmla="*/ 2147483647 h 370"/>
                <a:gd name="T44" fmla="*/ 2147483647 w 371"/>
                <a:gd name="T45" fmla="*/ 2147483647 h 370"/>
                <a:gd name="T46" fmla="*/ 2147483647 w 371"/>
                <a:gd name="T47" fmla="*/ 2147483647 h 370"/>
                <a:gd name="T48" fmla="*/ 2147483647 w 371"/>
                <a:gd name="T49" fmla="*/ 2147483647 h 370"/>
                <a:gd name="T50" fmla="*/ 2147483647 w 371"/>
                <a:gd name="T51" fmla="*/ 2147483647 h 370"/>
                <a:gd name="T52" fmla="*/ 2147483647 w 371"/>
                <a:gd name="T53" fmla="*/ 2147483647 h 370"/>
                <a:gd name="T54" fmla="*/ 2147483647 w 371"/>
                <a:gd name="T55" fmla="*/ 2147483647 h 370"/>
                <a:gd name="T56" fmla="*/ 2147483647 w 371"/>
                <a:gd name="T57" fmla="*/ 2147483647 h 370"/>
                <a:gd name="T58" fmla="*/ 2147483647 w 371"/>
                <a:gd name="T59" fmla="*/ 2147483647 h 370"/>
                <a:gd name="T60" fmla="*/ 2147483647 w 371"/>
                <a:gd name="T61" fmla="*/ 2147483647 h 370"/>
                <a:gd name="T62" fmla="*/ 2147483647 w 371"/>
                <a:gd name="T63" fmla="*/ 2147483647 h 370"/>
                <a:gd name="T64" fmla="*/ 2147483647 w 371"/>
                <a:gd name="T65" fmla="*/ 2147483647 h 370"/>
                <a:gd name="T66" fmla="*/ 2147483647 w 371"/>
                <a:gd name="T67" fmla="*/ 2147483647 h 370"/>
                <a:gd name="T68" fmla="*/ 2147483647 w 371"/>
                <a:gd name="T69" fmla="*/ 2147483647 h 370"/>
                <a:gd name="T70" fmla="*/ 2147483647 w 371"/>
                <a:gd name="T71" fmla="*/ 2147483647 h 370"/>
                <a:gd name="T72" fmla="*/ 2147483647 w 371"/>
                <a:gd name="T73" fmla="*/ 2147483647 h 370"/>
                <a:gd name="T74" fmla="*/ 2147483647 w 371"/>
                <a:gd name="T75" fmla="*/ 2147483647 h 3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21521" name="组合 32"/>
          <p:cNvGrpSpPr/>
          <p:nvPr/>
        </p:nvGrpSpPr>
        <p:grpSpPr bwMode="auto">
          <a:xfrm>
            <a:off x="852488" y="2297113"/>
            <a:ext cx="3005137" cy="1277937"/>
            <a:chOff x="0" y="0"/>
            <a:chExt cx="3004456" cy="1277273"/>
          </a:xfrm>
        </p:grpSpPr>
        <p:cxnSp>
          <p:nvCxnSpPr>
            <p:cNvPr id="19475" name="直接连接符 29"/>
            <p:cNvCxnSpPr>
              <a:cxnSpLocks noChangeShapeType="1"/>
            </p:cNvCxnSpPr>
            <p:nvPr/>
          </p:nvCxnSpPr>
          <p:spPr bwMode="auto">
            <a:xfrm>
              <a:off x="0" y="23800"/>
              <a:ext cx="0" cy="1229674"/>
            </a:xfrm>
            <a:prstGeom prst="line">
              <a:avLst/>
            </a:prstGeom>
            <a:noFill/>
            <a:ln w="28575">
              <a:solidFill>
                <a:srgbClr val="11AACC"/>
              </a:solidFill>
              <a:round/>
            </a:ln>
            <a:extLst>
              <a:ext uri="{909E8E84-426E-40DD-AFC4-6F175D3DCCD1}">
                <a14:hiddenFill xmlns:a14="http://schemas.microsoft.com/office/drawing/2010/main">
                  <a:noFill/>
                </a14:hiddenFill>
              </a:ext>
            </a:extLst>
          </p:spPr>
        </p:cxnSp>
        <p:sp>
          <p:nvSpPr>
            <p:cNvPr id="19476"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11AACC"/>
                  </a:solidFill>
                  <a:latin typeface="微软雅黑" pitchFamily="34" charset="-122"/>
                  <a:ea typeface="微软雅黑" pitchFamily="34" charset="-122"/>
                </a:rPr>
                <a:t>此处输入标题</a:t>
              </a:r>
              <a:endParaRPr lang="en-US" b="1">
                <a:solidFill>
                  <a:srgbClr val="11AACC"/>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grpSp>
        <p:nvGrpSpPr>
          <p:cNvPr id="21524" name="组合 33"/>
          <p:cNvGrpSpPr/>
          <p:nvPr/>
        </p:nvGrpSpPr>
        <p:grpSpPr bwMode="auto">
          <a:xfrm>
            <a:off x="852488" y="4090988"/>
            <a:ext cx="3005137" cy="1277937"/>
            <a:chOff x="0" y="0"/>
            <a:chExt cx="3004456" cy="1277273"/>
          </a:xfrm>
        </p:grpSpPr>
        <p:cxnSp>
          <p:nvCxnSpPr>
            <p:cNvPr id="19473" name="直接连接符 34"/>
            <p:cNvCxnSpPr>
              <a:cxnSpLocks noChangeShapeType="1"/>
            </p:cNvCxnSpPr>
            <p:nvPr/>
          </p:nvCxnSpPr>
          <p:spPr bwMode="auto">
            <a:xfrm>
              <a:off x="0" y="23800"/>
              <a:ext cx="0" cy="1229674"/>
            </a:xfrm>
            <a:prstGeom prst="line">
              <a:avLst/>
            </a:prstGeom>
            <a:noFill/>
            <a:ln w="28575">
              <a:solidFill>
                <a:srgbClr val="64B044"/>
              </a:solidFill>
              <a:round/>
            </a:ln>
            <a:extLst>
              <a:ext uri="{909E8E84-426E-40DD-AFC4-6F175D3DCCD1}">
                <a14:hiddenFill xmlns:a14="http://schemas.microsoft.com/office/drawing/2010/main">
                  <a:noFill/>
                </a14:hiddenFill>
              </a:ext>
            </a:extLst>
          </p:spPr>
        </p:cxnSp>
        <p:sp>
          <p:nvSpPr>
            <p:cNvPr id="19474" name="文本框 56"/>
            <p:cNvSpPr txBox="1">
              <a:spLocks noChangeArrowheads="1"/>
            </p:cNvSpPr>
            <p:nvPr/>
          </p:nvSpPr>
          <p:spPr bwMode="auto">
            <a:xfrm>
              <a:off x="142843" y="0"/>
              <a:ext cx="286161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64B044"/>
                  </a:solidFill>
                  <a:latin typeface="微软雅黑" pitchFamily="34" charset="-122"/>
                  <a:ea typeface="微软雅黑" pitchFamily="34" charset="-122"/>
                </a:rPr>
                <a:t>此处输入标题</a:t>
              </a:r>
              <a:endParaRPr lang="en-US" b="1">
                <a:solidFill>
                  <a:srgbClr val="64B044"/>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grpSp>
        <p:nvGrpSpPr>
          <p:cNvPr id="21527" name="组合 44"/>
          <p:cNvGrpSpPr/>
          <p:nvPr/>
        </p:nvGrpSpPr>
        <p:grpSpPr bwMode="auto">
          <a:xfrm>
            <a:off x="8251825" y="2297113"/>
            <a:ext cx="3063875" cy="1277937"/>
            <a:chOff x="0" y="0"/>
            <a:chExt cx="3063835" cy="1277273"/>
          </a:xfrm>
        </p:grpSpPr>
        <p:sp>
          <p:nvSpPr>
            <p:cNvPr id="19471"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r" eaLnBrk="1" hangingPunct="1"/>
              <a:r>
                <a:rPr lang="zh-CN" altLang="en-US" b="1">
                  <a:solidFill>
                    <a:srgbClr val="DC4437"/>
                  </a:solidFill>
                  <a:latin typeface="微软雅黑" pitchFamily="34" charset="-122"/>
                  <a:ea typeface="微软雅黑" pitchFamily="34" charset="-122"/>
                </a:rPr>
                <a:t>此处输入标题</a:t>
              </a:r>
              <a:endParaRPr lang="en-US" b="1">
                <a:solidFill>
                  <a:srgbClr val="DC4437"/>
                </a:solidFill>
                <a:latin typeface="微软雅黑" pitchFamily="34" charset="-122"/>
                <a:ea typeface="微软雅黑" pitchFamily="34" charset="-122"/>
              </a:endParaRPr>
            </a:p>
            <a:p>
              <a:pPr algn="r" eaLnBrk="1" hangingPunct="1"/>
              <a:endParaRPr lang="en-US" sz="300">
                <a:solidFill>
                  <a:srgbClr val="A6A6A6"/>
                </a:solidFill>
                <a:latin typeface="微软雅黑" pitchFamily="34" charset="-122"/>
                <a:ea typeface="微软雅黑" pitchFamily="34" charset="-122"/>
              </a:endParaRPr>
            </a:p>
            <a:p>
              <a:pPr algn="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cxnSp>
          <p:nvCxnSpPr>
            <p:cNvPr id="19472" name="直接连接符 42"/>
            <p:cNvCxnSpPr>
              <a:cxnSpLocks noChangeShapeType="1"/>
            </p:cNvCxnSpPr>
            <p:nvPr/>
          </p:nvCxnSpPr>
          <p:spPr bwMode="auto">
            <a:xfrm>
              <a:off x="3063835" y="23800"/>
              <a:ext cx="0" cy="1229674"/>
            </a:xfrm>
            <a:prstGeom prst="line">
              <a:avLst/>
            </a:prstGeom>
            <a:noFill/>
            <a:ln w="28575">
              <a:solidFill>
                <a:srgbClr val="DC4437"/>
              </a:solidFill>
              <a:round/>
            </a:ln>
            <a:extLst>
              <a:ext uri="{909E8E84-426E-40DD-AFC4-6F175D3DCCD1}">
                <a14:hiddenFill xmlns:a14="http://schemas.microsoft.com/office/drawing/2010/main">
                  <a:noFill/>
                </a14:hiddenFill>
              </a:ext>
            </a:extLst>
          </p:spPr>
        </p:cxnSp>
      </p:grpSp>
      <p:grpSp>
        <p:nvGrpSpPr>
          <p:cNvPr id="21530" name="组合 45"/>
          <p:cNvGrpSpPr/>
          <p:nvPr/>
        </p:nvGrpSpPr>
        <p:grpSpPr bwMode="auto">
          <a:xfrm>
            <a:off x="8251825" y="4090988"/>
            <a:ext cx="3063875" cy="1277937"/>
            <a:chOff x="0" y="0"/>
            <a:chExt cx="3063835" cy="1277273"/>
          </a:xfrm>
        </p:grpSpPr>
        <p:sp>
          <p:nvSpPr>
            <p:cNvPr id="19469" name="文本框 56"/>
            <p:cNvSpPr txBox="1">
              <a:spLocks noChangeArrowheads="1"/>
            </p:cNvSpPr>
            <p:nvPr/>
          </p:nvSpPr>
          <p:spPr bwMode="auto">
            <a:xfrm>
              <a:off x="0" y="0"/>
              <a:ext cx="286222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r" eaLnBrk="1" hangingPunct="1"/>
              <a:r>
                <a:rPr lang="zh-CN" altLang="en-US" b="1">
                  <a:solidFill>
                    <a:srgbClr val="F7971E"/>
                  </a:solidFill>
                  <a:latin typeface="微软雅黑" pitchFamily="34" charset="-122"/>
                  <a:ea typeface="微软雅黑" pitchFamily="34" charset="-122"/>
                </a:rPr>
                <a:t>此处输入标题</a:t>
              </a:r>
              <a:endParaRPr lang="en-US" b="1">
                <a:solidFill>
                  <a:srgbClr val="F7971E"/>
                </a:solidFill>
                <a:latin typeface="微软雅黑" pitchFamily="34" charset="-122"/>
                <a:ea typeface="微软雅黑" pitchFamily="34" charset="-122"/>
              </a:endParaRPr>
            </a:p>
            <a:p>
              <a:pPr algn="r" eaLnBrk="1" hangingPunct="1"/>
              <a:endParaRPr lang="en-US" sz="300">
                <a:solidFill>
                  <a:srgbClr val="A6A6A6"/>
                </a:solidFill>
                <a:latin typeface="微软雅黑" pitchFamily="34" charset="-122"/>
                <a:ea typeface="微软雅黑" pitchFamily="34" charset="-122"/>
              </a:endParaRPr>
            </a:p>
            <a:p>
              <a:pPr algn="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cxnSp>
          <p:nvCxnSpPr>
            <p:cNvPr id="19470" name="直接连接符 43"/>
            <p:cNvCxnSpPr>
              <a:cxnSpLocks noChangeShapeType="1"/>
            </p:cNvCxnSpPr>
            <p:nvPr/>
          </p:nvCxnSpPr>
          <p:spPr bwMode="auto">
            <a:xfrm>
              <a:off x="3063835" y="23800"/>
              <a:ext cx="0" cy="1229674"/>
            </a:xfrm>
            <a:prstGeom prst="line">
              <a:avLst/>
            </a:prstGeom>
            <a:noFill/>
            <a:ln w="28575">
              <a:solidFill>
                <a:srgbClr val="F7971E"/>
              </a:solidFill>
              <a:round/>
            </a:ln>
            <a:extLst>
              <a:ext uri="{909E8E84-426E-40DD-AFC4-6F175D3DCCD1}">
                <a14:hiddenFill xmlns:a14="http://schemas.microsoft.com/office/drawing/2010/main">
                  <a:noFill/>
                </a14:hiddenFill>
              </a:ext>
            </a:extLst>
          </p:spPr>
        </p:cxn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fade">
                                      <p:cBhvr>
                                        <p:cTn id="7" dur="500"/>
                                        <p:tgtEl>
                                          <p:spTgt spid="215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fade">
                                      <p:cBhvr>
                                        <p:cTn id="11" dur="500"/>
                                        <p:tgtEl>
                                          <p:spTgt spid="2150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fade">
                                      <p:cBhvr>
                                        <p:cTn id="15" dur="500"/>
                                        <p:tgtEl>
                                          <p:spTgt spid="215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518"/>
                                        </p:tgtEl>
                                        <p:attrNameLst>
                                          <p:attrName>style.visibility</p:attrName>
                                        </p:attrNameLst>
                                      </p:cBhvr>
                                      <p:to>
                                        <p:strVal val="visible"/>
                                      </p:to>
                                    </p:set>
                                    <p:animEffect transition="in" filter="fade">
                                      <p:cBhvr>
                                        <p:cTn id="19" dur="500"/>
                                        <p:tgtEl>
                                          <p:spTgt spid="215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521"/>
                                        </p:tgtEl>
                                        <p:attrNameLst>
                                          <p:attrName>style.visibility</p:attrName>
                                        </p:attrNameLst>
                                      </p:cBhvr>
                                      <p:to>
                                        <p:strVal val="visible"/>
                                      </p:to>
                                    </p:set>
                                    <p:animEffect transition="in" filter="wipe(left)">
                                      <p:cBhvr>
                                        <p:cTn id="23" dur="500"/>
                                        <p:tgtEl>
                                          <p:spTgt spid="2152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1524"/>
                                        </p:tgtEl>
                                        <p:attrNameLst>
                                          <p:attrName>style.visibility</p:attrName>
                                        </p:attrNameLst>
                                      </p:cBhvr>
                                      <p:to>
                                        <p:strVal val="visible"/>
                                      </p:to>
                                    </p:set>
                                    <p:animEffect transition="in" filter="wipe(left)">
                                      <p:cBhvr>
                                        <p:cTn id="27" dur="500"/>
                                        <p:tgtEl>
                                          <p:spTgt spid="2152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1527"/>
                                        </p:tgtEl>
                                        <p:attrNameLst>
                                          <p:attrName>style.visibility</p:attrName>
                                        </p:attrNameLst>
                                      </p:cBhvr>
                                      <p:to>
                                        <p:strVal val="visible"/>
                                      </p:to>
                                    </p:set>
                                    <p:animEffect transition="in" filter="wipe(right)">
                                      <p:cBhvr>
                                        <p:cTn id="31" dur="500"/>
                                        <p:tgtEl>
                                          <p:spTgt spid="21527"/>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21530"/>
                                        </p:tgtEl>
                                        <p:attrNameLst>
                                          <p:attrName>style.visibility</p:attrName>
                                        </p:attrNameLst>
                                      </p:cBhvr>
                                      <p:to>
                                        <p:strVal val="visible"/>
                                      </p:to>
                                    </p:set>
                                    <p:animEffect transition="in" filter="wipe(right)">
                                      <p:cBhvr>
                                        <p:cTn id="35" dur="500"/>
                                        <p:tgtEl>
                                          <p:spTgt spid="2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483"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048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sp>
        <p:nvSpPr>
          <p:cNvPr id="22533" name="椭圆 4"/>
          <p:cNvSpPr>
            <a:spLocks noChangeArrowheads="1"/>
          </p:cNvSpPr>
          <p:nvPr/>
        </p:nvSpPr>
        <p:spPr bwMode="auto">
          <a:xfrm>
            <a:off x="1587500" y="2898775"/>
            <a:ext cx="3371850" cy="3371850"/>
          </a:xfrm>
          <a:prstGeom prst="ellipse">
            <a:avLst/>
          </a:prstGeom>
          <a:solidFill>
            <a:srgbClr val="11AACC"/>
          </a:solidFill>
          <a:ln w="12700">
            <a:solidFill>
              <a:srgbClr val="FFFFFF"/>
            </a:solidFill>
            <a:round/>
          </a:ln>
        </p:spPr>
        <p:txBody>
          <a:bodyPr/>
          <a:lstStyle/>
          <a:p>
            <a:endParaRPr lang="zh-CN" altLang="en-US"/>
          </a:p>
        </p:txBody>
      </p:sp>
      <p:sp>
        <p:nvSpPr>
          <p:cNvPr id="22534" name="椭圆 5"/>
          <p:cNvSpPr>
            <a:spLocks noChangeArrowheads="1"/>
          </p:cNvSpPr>
          <p:nvPr/>
        </p:nvSpPr>
        <p:spPr bwMode="auto">
          <a:xfrm>
            <a:off x="2068513" y="3381375"/>
            <a:ext cx="2408237" cy="2408238"/>
          </a:xfrm>
          <a:prstGeom prst="ellipse">
            <a:avLst/>
          </a:prstGeom>
          <a:solidFill>
            <a:srgbClr val="64B044"/>
          </a:solidFill>
          <a:ln w="12700">
            <a:solidFill>
              <a:srgbClr val="FFFFFF"/>
            </a:solidFill>
            <a:round/>
          </a:ln>
        </p:spPr>
        <p:txBody>
          <a:bodyPr/>
          <a:lstStyle/>
          <a:p>
            <a:endParaRPr lang="zh-CN" altLang="en-US"/>
          </a:p>
        </p:txBody>
      </p:sp>
      <p:sp>
        <p:nvSpPr>
          <p:cNvPr id="22535" name="椭圆 6"/>
          <p:cNvSpPr>
            <a:spLocks noChangeArrowheads="1"/>
          </p:cNvSpPr>
          <p:nvPr/>
        </p:nvSpPr>
        <p:spPr bwMode="auto">
          <a:xfrm>
            <a:off x="2551113" y="3862388"/>
            <a:ext cx="1444625" cy="1444625"/>
          </a:xfrm>
          <a:prstGeom prst="ellipse">
            <a:avLst/>
          </a:prstGeom>
          <a:solidFill>
            <a:srgbClr val="DC4437"/>
          </a:solidFill>
          <a:ln w="12700">
            <a:solidFill>
              <a:srgbClr val="FFFFFF"/>
            </a:solidFill>
            <a:round/>
          </a:ln>
        </p:spPr>
        <p:txBody>
          <a:bodyPr/>
          <a:lstStyle/>
          <a:p>
            <a:endParaRPr lang="zh-CN" altLang="en-US"/>
          </a:p>
        </p:txBody>
      </p:sp>
      <p:sp>
        <p:nvSpPr>
          <p:cNvPr id="22536" name="椭圆 7"/>
          <p:cNvSpPr>
            <a:spLocks noChangeArrowheads="1"/>
          </p:cNvSpPr>
          <p:nvPr/>
        </p:nvSpPr>
        <p:spPr bwMode="auto">
          <a:xfrm>
            <a:off x="3032125" y="4344988"/>
            <a:ext cx="481013" cy="481012"/>
          </a:xfrm>
          <a:prstGeom prst="ellipse">
            <a:avLst/>
          </a:prstGeom>
          <a:solidFill>
            <a:srgbClr val="F7971E"/>
          </a:solidFill>
          <a:ln w="12700">
            <a:solidFill>
              <a:srgbClr val="FFFFFF"/>
            </a:solidFill>
            <a:round/>
          </a:ln>
        </p:spPr>
        <p:txBody>
          <a:bodyPr/>
          <a:lstStyle/>
          <a:p>
            <a:endParaRPr lang="zh-CN" altLang="en-US"/>
          </a:p>
        </p:txBody>
      </p:sp>
      <p:grpSp>
        <p:nvGrpSpPr>
          <p:cNvPr id="22537" name="组合 8"/>
          <p:cNvGrpSpPr/>
          <p:nvPr/>
        </p:nvGrpSpPr>
        <p:grpSpPr bwMode="auto">
          <a:xfrm>
            <a:off x="3244850" y="2178050"/>
            <a:ext cx="2276475" cy="2384425"/>
            <a:chOff x="0" y="0"/>
            <a:chExt cx="2275888" cy="2384063"/>
          </a:xfrm>
        </p:grpSpPr>
        <p:sp>
          <p:nvSpPr>
            <p:cNvPr id="20503" name="直接连接符 9"/>
            <p:cNvSpPr>
              <a:spLocks noChangeShapeType="1"/>
            </p:cNvSpPr>
            <p:nvPr/>
          </p:nvSpPr>
          <p:spPr bwMode="auto">
            <a:xfrm>
              <a:off x="1853722" y="0"/>
              <a:ext cx="422166" cy="0"/>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4" name="直接连接符 10"/>
            <p:cNvSpPr>
              <a:spLocks noChangeShapeType="1"/>
            </p:cNvSpPr>
            <p:nvPr/>
          </p:nvSpPr>
          <p:spPr bwMode="auto">
            <a:xfrm rot="5400000">
              <a:off x="-264377" y="265964"/>
              <a:ext cx="2382475" cy="1853722"/>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540" name="组合 11"/>
          <p:cNvGrpSpPr/>
          <p:nvPr/>
        </p:nvGrpSpPr>
        <p:grpSpPr bwMode="auto">
          <a:xfrm>
            <a:off x="3644900" y="2984500"/>
            <a:ext cx="1876425" cy="1957388"/>
            <a:chOff x="0" y="0"/>
            <a:chExt cx="1875499" cy="1956983"/>
          </a:xfrm>
        </p:grpSpPr>
        <p:sp>
          <p:nvSpPr>
            <p:cNvPr id="20501" name="直接连接符 12"/>
            <p:cNvSpPr>
              <a:spLocks noChangeShapeType="1"/>
            </p:cNvSpPr>
            <p:nvPr/>
          </p:nvSpPr>
          <p:spPr bwMode="auto">
            <a:xfrm>
              <a:off x="1453432" y="0"/>
              <a:ext cx="422067" cy="0"/>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2" name="直接连接符 13"/>
            <p:cNvSpPr>
              <a:spLocks noChangeShapeType="1"/>
            </p:cNvSpPr>
            <p:nvPr/>
          </p:nvSpPr>
          <p:spPr bwMode="auto">
            <a:xfrm rot="5400000">
              <a:off x="-252568" y="252568"/>
              <a:ext cx="1956983" cy="1451846"/>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543" name="组合 14"/>
          <p:cNvGrpSpPr/>
          <p:nvPr/>
        </p:nvGrpSpPr>
        <p:grpSpPr bwMode="auto">
          <a:xfrm>
            <a:off x="3978275" y="3790950"/>
            <a:ext cx="1543050" cy="1492250"/>
            <a:chOff x="0" y="0"/>
            <a:chExt cx="1542545" cy="1492533"/>
          </a:xfrm>
        </p:grpSpPr>
        <p:sp>
          <p:nvSpPr>
            <p:cNvPr id="20499" name="直接连接符 15"/>
            <p:cNvSpPr>
              <a:spLocks noChangeShapeType="1"/>
            </p:cNvSpPr>
            <p:nvPr/>
          </p:nvSpPr>
          <p:spPr bwMode="auto">
            <a:xfrm>
              <a:off x="1120408" y="0"/>
              <a:ext cx="422137" cy="0"/>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00" name="直接连接符 16"/>
            <p:cNvSpPr>
              <a:spLocks noChangeShapeType="1"/>
            </p:cNvSpPr>
            <p:nvPr/>
          </p:nvSpPr>
          <p:spPr bwMode="auto">
            <a:xfrm rot="5400000">
              <a:off x="-186062" y="186062"/>
              <a:ext cx="1492533" cy="1120408"/>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546" name="组合 17"/>
          <p:cNvGrpSpPr/>
          <p:nvPr/>
        </p:nvGrpSpPr>
        <p:grpSpPr bwMode="auto">
          <a:xfrm>
            <a:off x="4313238" y="4597400"/>
            <a:ext cx="1208087" cy="1025525"/>
            <a:chOff x="0" y="0"/>
            <a:chExt cx="1206782" cy="1025891"/>
          </a:xfrm>
        </p:grpSpPr>
        <p:sp>
          <p:nvSpPr>
            <p:cNvPr id="20497" name="直接连接符 18"/>
            <p:cNvSpPr>
              <a:spLocks noChangeShapeType="1"/>
            </p:cNvSpPr>
            <p:nvPr/>
          </p:nvSpPr>
          <p:spPr bwMode="auto">
            <a:xfrm>
              <a:off x="784963" y="0"/>
              <a:ext cx="421819" cy="0"/>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98" name="直接连接符 19"/>
            <p:cNvSpPr>
              <a:spLocks noChangeShapeType="1"/>
            </p:cNvSpPr>
            <p:nvPr/>
          </p:nvSpPr>
          <p:spPr bwMode="auto">
            <a:xfrm rot="5400000">
              <a:off x="-121257" y="121257"/>
              <a:ext cx="1025891" cy="783378"/>
            </a:xfrm>
            <a:prstGeom prst="line">
              <a:avLst/>
            </a:prstGeom>
            <a:noFill/>
            <a:ln w="12700">
              <a:solidFill>
                <a:srgbClr val="D9D9D9"/>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2549" name="文本框 56"/>
          <p:cNvSpPr txBox="1">
            <a:spLocks noChangeArrowheads="1"/>
          </p:cNvSpPr>
          <p:nvPr/>
        </p:nvSpPr>
        <p:spPr bwMode="auto">
          <a:xfrm>
            <a:off x="5521325" y="1903413"/>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sz="1600" b="1">
                <a:solidFill>
                  <a:srgbClr val="F7971E"/>
                </a:solidFill>
                <a:latin typeface="微软雅黑" pitchFamily="34" charset="-122"/>
                <a:ea typeface="微软雅黑" pitchFamily="34" charset="-122"/>
              </a:rPr>
              <a:t>此处输入标题</a:t>
            </a:r>
            <a:endParaRPr lang="en-US" sz="1600" b="1">
              <a:solidFill>
                <a:srgbClr val="F7971E"/>
              </a:solidFill>
              <a:latin typeface="微软雅黑" pitchFamily="34" charset="-122"/>
              <a:ea typeface="微软雅黑" pitchFamily="34" charset="-122"/>
            </a:endParaRPr>
          </a:p>
          <a:p>
            <a:pPr eaLnBrk="1" hangingPunct="1"/>
            <a:endParaRPr lang="en-US" sz="200">
              <a:solidFill>
                <a:srgbClr val="A6A6A6"/>
              </a:solidFill>
              <a:latin typeface="微软雅黑" pitchFamily="34" charset="-122"/>
              <a:ea typeface="微软雅黑" pitchFamily="34" charset="-122"/>
            </a:endParaRPr>
          </a:p>
          <a:p>
            <a:pPr eaLnBrk="1" hangingPunct="1"/>
            <a:r>
              <a:rPr lang="zh-CN" altLang="en-US" sz="1600">
                <a:solidFill>
                  <a:srgbClr val="A6A6A6"/>
                </a:solidFill>
                <a:latin typeface="微软雅黑" pitchFamily="34" charset="-122"/>
                <a:ea typeface="微软雅黑" pitchFamily="34" charset="-122"/>
              </a:rPr>
              <a:t>点击此处输入文字点击此处输入文字点击此处输入文字</a:t>
            </a:r>
            <a:endParaRPr lang="zh-CN" altLang="en-US" sz="1600">
              <a:solidFill>
                <a:srgbClr val="A6A6A6"/>
              </a:solidFill>
              <a:latin typeface="微软雅黑" pitchFamily="34" charset="-122"/>
              <a:ea typeface="微软雅黑" pitchFamily="34" charset="-122"/>
            </a:endParaRPr>
          </a:p>
        </p:txBody>
      </p:sp>
      <p:sp>
        <p:nvSpPr>
          <p:cNvPr id="22550" name="文本框 56"/>
          <p:cNvSpPr txBox="1">
            <a:spLocks noChangeArrowheads="1"/>
          </p:cNvSpPr>
          <p:nvPr/>
        </p:nvSpPr>
        <p:spPr bwMode="auto">
          <a:xfrm>
            <a:off x="5521325" y="270827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sz="1600" b="1">
                <a:solidFill>
                  <a:srgbClr val="DC4437"/>
                </a:solidFill>
                <a:latin typeface="微软雅黑" pitchFamily="34" charset="-122"/>
                <a:ea typeface="微软雅黑" pitchFamily="34" charset="-122"/>
              </a:rPr>
              <a:t>此处输入标题</a:t>
            </a:r>
            <a:endParaRPr lang="en-US" sz="1600" b="1">
              <a:solidFill>
                <a:srgbClr val="DC4437"/>
              </a:solidFill>
              <a:latin typeface="微软雅黑" pitchFamily="34" charset="-122"/>
              <a:ea typeface="微软雅黑" pitchFamily="34" charset="-122"/>
            </a:endParaRPr>
          </a:p>
          <a:p>
            <a:pPr eaLnBrk="1" hangingPunct="1"/>
            <a:endParaRPr lang="en-US" sz="200">
              <a:solidFill>
                <a:srgbClr val="A6A6A6"/>
              </a:solidFill>
              <a:latin typeface="微软雅黑" pitchFamily="34" charset="-122"/>
              <a:ea typeface="微软雅黑" pitchFamily="34" charset="-122"/>
            </a:endParaRPr>
          </a:p>
          <a:p>
            <a:pPr eaLnBrk="1" hangingPunct="1"/>
            <a:r>
              <a:rPr lang="zh-CN" altLang="en-US" sz="1600">
                <a:solidFill>
                  <a:srgbClr val="A6A6A6"/>
                </a:solidFill>
                <a:latin typeface="微软雅黑" pitchFamily="34" charset="-122"/>
                <a:ea typeface="微软雅黑" pitchFamily="34" charset="-122"/>
              </a:rPr>
              <a:t>点击此处输入文字点击此处输入文字点击此处输入文字</a:t>
            </a:r>
            <a:endParaRPr lang="zh-CN" altLang="en-US" sz="1600">
              <a:solidFill>
                <a:srgbClr val="A6A6A6"/>
              </a:solidFill>
              <a:latin typeface="微软雅黑" pitchFamily="34" charset="-122"/>
              <a:ea typeface="微软雅黑" pitchFamily="34" charset="-122"/>
            </a:endParaRPr>
          </a:p>
        </p:txBody>
      </p:sp>
      <p:sp>
        <p:nvSpPr>
          <p:cNvPr id="22551" name="文本框 56"/>
          <p:cNvSpPr txBox="1">
            <a:spLocks noChangeArrowheads="1"/>
          </p:cNvSpPr>
          <p:nvPr/>
        </p:nvSpPr>
        <p:spPr bwMode="auto">
          <a:xfrm>
            <a:off x="5521325" y="3514725"/>
            <a:ext cx="64182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sz="1600" b="1">
                <a:solidFill>
                  <a:srgbClr val="64B044"/>
                </a:solidFill>
                <a:latin typeface="微软雅黑" pitchFamily="34" charset="-122"/>
                <a:ea typeface="微软雅黑" pitchFamily="34" charset="-122"/>
              </a:rPr>
              <a:t>此处输入标题</a:t>
            </a:r>
            <a:endParaRPr lang="en-US" sz="1600" b="1">
              <a:solidFill>
                <a:srgbClr val="64B044"/>
              </a:solidFill>
              <a:latin typeface="微软雅黑" pitchFamily="34" charset="-122"/>
              <a:ea typeface="微软雅黑" pitchFamily="34" charset="-122"/>
            </a:endParaRPr>
          </a:p>
          <a:p>
            <a:pPr eaLnBrk="1" hangingPunct="1"/>
            <a:endParaRPr lang="en-US" sz="200">
              <a:solidFill>
                <a:srgbClr val="A6A6A6"/>
              </a:solidFill>
              <a:latin typeface="微软雅黑" pitchFamily="34" charset="-122"/>
              <a:ea typeface="微软雅黑" pitchFamily="34" charset="-122"/>
            </a:endParaRPr>
          </a:p>
          <a:p>
            <a:pPr eaLnBrk="1" hangingPunct="1"/>
            <a:r>
              <a:rPr lang="zh-CN" altLang="en-US" sz="1600">
                <a:solidFill>
                  <a:srgbClr val="A6A6A6"/>
                </a:solidFill>
                <a:latin typeface="微软雅黑" pitchFamily="34" charset="-122"/>
                <a:ea typeface="微软雅黑" pitchFamily="34" charset="-122"/>
              </a:rPr>
              <a:t>点击此处输入文字点击此处输入文字点击此处输入文字</a:t>
            </a:r>
            <a:endParaRPr lang="zh-CN" altLang="en-US" sz="1600">
              <a:solidFill>
                <a:srgbClr val="A6A6A6"/>
              </a:solidFill>
              <a:latin typeface="微软雅黑" pitchFamily="34" charset="-122"/>
              <a:ea typeface="微软雅黑" pitchFamily="34" charset="-122"/>
            </a:endParaRPr>
          </a:p>
        </p:txBody>
      </p:sp>
      <p:sp>
        <p:nvSpPr>
          <p:cNvPr id="22552" name="文本框 56"/>
          <p:cNvSpPr txBox="1">
            <a:spLocks noChangeArrowheads="1"/>
          </p:cNvSpPr>
          <p:nvPr/>
        </p:nvSpPr>
        <p:spPr bwMode="auto">
          <a:xfrm>
            <a:off x="5521325" y="4321175"/>
            <a:ext cx="64182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sz="1600" b="1">
                <a:solidFill>
                  <a:srgbClr val="11AACC"/>
                </a:solidFill>
                <a:latin typeface="微软雅黑" pitchFamily="34" charset="-122"/>
                <a:ea typeface="微软雅黑" pitchFamily="34" charset="-122"/>
              </a:rPr>
              <a:t>此处输入标题</a:t>
            </a:r>
            <a:endParaRPr lang="en-US" sz="1600" b="1">
              <a:solidFill>
                <a:srgbClr val="11AACC"/>
              </a:solidFill>
              <a:latin typeface="微软雅黑" pitchFamily="34" charset="-122"/>
              <a:ea typeface="微软雅黑" pitchFamily="34" charset="-122"/>
            </a:endParaRPr>
          </a:p>
          <a:p>
            <a:pPr eaLnBrk="1" hangingPunct="1"/>
            <a:endParaRPr lang="en-US" sz="200">
              <a:solidFill>
                <a:srgbClr val="A6A6A6"/>
              </a:solidFill>
              <a:latin typeface="微软雅黑" pitchFamily="34" charset="-122"/>
              <a:ea typeface="微软雅黑" pitchFamily="34" charset="-122"/>
            </a:endParaRPr>
          </a:p>
          <a:p>
            <a:pPr eaLnBrk="1" hangingPunct="1"/>
            <a:r>
              <a:rPr lang="zh-CN" altLang="en-US" sz="1600">
                <a:solidFill>
                  <a:srgbClr val="A6A6A6"/>
                </a:solidFill>
                <a:latin typeface="微软雅黑" pitchFamily="34" charset="-122"/>
                <a:ea typeface="微软雅黑" pitchFamily="34" charset="-122"/>
              </a:rPr>
              <a:t>点击此处输入文字点击此处输入文字点击此处输入文字</a:t>
            </a:r>
            <a:endParaRPr lang="zh-CN" altLang="en-US" sz="1600">
              <a:solidFill>
                <a:srgbClr val="A6A6A6"/>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ppt_w</p:attrName>
                                        </p:attrNameLst>
                                      </p:cBhvr>
                                      <p:tavLst>
                                        <p:tav tm="0">
                                          <p:val>
                                            <p:fltVal val="0"/>
                                          </p:val>
                                        </p:tav>
                                        <p:tav tm="100000">
                                          <p:val>
                                            <p:strVal val="#ppt_w"/>
                                          </p:val>
                                        </p:tav>
                                      </p:tavLst>
                                    </p:anim>
                                    <p:anim calcmode="lin" valueType="num">
                                      <p:cBhvr>
                                        <p:cTn id="8" dur="500" fill="hold"/>
                                        <p:tgtEl>
                                          <p:spTgt spid="22533"/>
                                        </p:tgtEl>
                                        <p:attrNameLst>
                                          <p:attrName>ppt_h</p:attrName>
                                        </p:attrNameLst>
                                      </p:cBhvr>
                                      <p:tavLst>
                                        <p:tav tm="0">
                                          <p:val>
                                            <p:fltVal val="0"/>
                                          </p:val>
                                        </p:tav>
                                        <p:tav tm="100000">
                                          <p:val>
                                            <p:strVal val="#ppt_h"/>
                                          </p:val>
                                        </p:tav>
                                      </p:tavLst>
                                    </p:anim>
                                    <p:anim calcmode="lin" valueType="num">
                                      <p:cBhvr>
                                        <p:cTn id="9" dur="500" fill="hold"/>
                                        <p:tgtEl>
                                          <p:spTgt spid="22533"/>
                                        </p:tgtEl>
                                        <p:attrNameLst>
                                          <p:attrName>style.rotation</p:attrName>
                                        </p:attrNameLst>
                                      </p:cBhvr>
                                      <p:tavLst>
                                        <p:tav tm="0">
                                          <p:val>
                                            <p:fltVal val="90"/>
                                          </p:val>
                                        </p:tav>
                                        <p:tav tm="100000">
                                          <p:val>
                                            <p:fltVal val="0"/>
                                          </p:val>
                                        </p:tav>
                                      </p:tavLst>
                                    </p:anim>
                                    <p:animEffect transition="in" filter="fade">
                                      <p:cBhvr>
                                        <p:cTn id="10" dur="500"/>
                                        <p:tgtEl>
                                          <p:spTgt spid="22533"/>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2534"/>
                                        </p:tgtEl>
                                        <p:attrNameLst>
                                          <p:attrName>style.visibility</p:attrName>
                                        </p:attrNameLst>
                                      </p:cBhvr>
                                      <p:to>
                                        <p:strVal val="visible"/>
                                      </p:to>
                                    </p:set>
                                    <p:anim calcmode="lin" valueType="num">
                                      <p:cBhvr>
                                        <p:cTn id="14" dur="500" fill="hold"/>
                                        <p:tgtEl>
                                          <p:spTgt spid="22534"/>
                                        </p:tgtEl>
                                        <p:attrNameLst>
                                          <p:attrName>ppt_w</p:attrName>
                                        </p:attrNameLst>
                                      </p:cBhvr>
                                      <p:tavLst>
                                        <p:tav tm="0">
                                          <p:val>
                                            <p:fltVal val="0"/>
                                          </p:val>
                                        </p:tav>
                                        <p:tav tm="100000">
                                          <p:val>
                                            <p:strVal val="#ppt_w"/>
                                          </p:val>
                                        </p:tav>
                                      </p:tavLst>
                                    </p:anim>
                                    <p:anim calcmode="lin" valueType="num">
                                      <p:cBhvr>
                                        <p:cTn id="15" dur="500" fill="hold"/>
                                        <p:tgtEl>
                                          <p:spTgt spid="22534"/>
                                        </p:tgtEl>
                                        <p:attrNameLst>
                                          <p:attrName>ppt_h</p:attrName>
                                        </p:attrNameLst>
                                      </p:cBhvr>
                                      <p:tavLst>
                                        <p:tav tm="0">
                                          <p:val>
                                            <p:fltVal val="0"/>
                                          </p:val>
                                        </p:tav>
                                        <p:tav tm="100000">
                                          <p:val>
                                            <p:strVal val="#ppt_h"/>
                                          </p:val>
                                        </p:tav>
                                      </p:tavLst>
                                    </p:anim>
                                    <p:anim calcmode="lin" valueType="num">
                                      <p:cBhvr>
                                        <p:cTn id="16" dur="500" fill="hold"/>
                                        <p:tgtEl>
                                          <p:spTgt spid="22534"/>
                                        </p:tgtEl>
                                        <p:attrNameLst>
                                          <p:attrName>style.rotation</p:attrName>
                                        </p:attrNameLst>
                                      </p:cBhvr>
                                      <p:tavLst>
                                        <p:tav tm="0">
                                          <p:val>
                                            <p:fltVal val="90"/>
                                          </p:val>
                                        </p:tav>
                                        <p:tav tm="100000">
                                          <p:val>
                                            <p:fltVal val="0"/>
                                          </p:val>
                                        </p:tav>
                                      </p:tavLst>
                                    </p:anim>
                                    <p:animEffect transition="in" filter="fade">
                                      <p:cBhvr>
                                        <p:cTn id="17" dur="500"/>
                                        <p:tgtEl>
                                          <p:spTgt spid="22534"/>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2535"/>
                                        </p:tgtEl>
                                        <p:attrNameLst>
                                          <p:attrName>style.visibility</p:attrName>
                                        </p:attrNameLst>
                                      </p:cBhvr>
                                      <p:to>
                                        <p:strVal val="visible"/>
                                      </p:to>
                                    </p:set>
                                    <p:anim calcmode="lin" valueType="num">
                                      <p:cBhvr>
                                        <p:cTn id="21" dur="500" fill="hold"/>
                                        <p:tgtEl>
                                          <p:spTgt spid="22535"/>
                                        </p:tgtEl>
                                        <p:attrNameLst>
                                          <p:attrName>ppt_w</p:attrName>
                                        </p:attrNameLst>
                                      </p:cBhvr>
                                      <p:tavLst>
                                        <p:tav tm="0">
                                          <p:val>
                                            <p:fltVal val="0"/>
                                          </p:val>
                                        </p:tav>
                                        <p:tav tm="100000">
                                          <p:val>
                                            <p:strVal val="#ppt_w"/>
                                          </p:val>
                                        </p:tav>
                                      </p:tavLst>
                                    </p:anim>
                                    <p:anim calcmode="lin" valueType="num">
                                      <p:cBhvr>
                                        <p:cTn id="22" dur="500" fill="hold"/>
                                        <p:tgtEl>
                                          <p:spTgt spid="22535"/>
                                        </p:tgtEl>
                                        <p:attrNameLst>
                                          <p:attrName>ppt_h</p:attrName>
                                        </p:attrNameLst>
                                      </p:cBhvr>
                                      <p:tavLst>
                                        <p:tav tm="0">
                                          <p:val>
                                            <p:fltVal val="0"/>
                                          </p:val>
                                        </p:tav>
                                        <p:tav tm="100000">
                                          <p:val>
                                            <p:strVal val="#ppt_h"/>
                                          </p:val>
                                        </p:tav>
                                      </p:tavLst>
                                    </p:anim>
                                    <p:anim calcmode="lin" valueType="num">
                                      <p:cBhvr>
                                        <p:cTn id="23" dur="500" fill="hold"/>
                                        <p:tgtEl>
                                          <p:spTgt spid="22535"/>
                                        </p:tgtEl>
                                        <p:attrNameLst>
                                          <p:attrName>style.rotation</p:attrName>
                                        </p:attrNameLst>
                                      </p:cBhvr>
                                      <p:tavLst>
                                        <p:tav tm="0">
                                          <p:val>
                                            <p:fltVal val="90"/>
                                          </p:val>
                                        </p:tav>
                                        <p:tav tm="100000">
                                          <p:val>
                                            <p:fltVal val="0"/>
                                          </p:val>
                                        </p:tav>
                                      </p:tavLst>
                                    </p:anim>
                                    <p:animEffect transition="in" filter="fade">
                                      <p:cBhvr>
                                        <p:cTn id="24" dur="500"/>
                                        <p:tgtEl>
                                          <p:spTgt spid="22535"/>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2536"/>
                                        </p:tgtEl>
                                        <p:attrNameLst>
                                          <p:attrName>style.visibility</p:attrName>
                                        </p:attrNameLst>
                                      </p:cBhvr>
                                      <p:to>
                                        <p:strVal val="visible"/>
                                      </p:to>
                                    </p:set>
                                    <p:anim calcmode="lin" valueType="num">
                                      <p:cBhvr>
                                        <p:cTn id="28" dur="500" fill="hold"/>
                                        <p:tgtEl>
                                          <p:spTgt spid="22536"/>
                                        </p:tgtEl>
                                        <p:attrNameLst>
                                          <p:attrName>ppt_w</p:attrName>
                                        </p:attrNameLst>
                                      </p:cBhvr>
                                      <p:tavLst>
                                        <p:tav tm="0">
                                          <p:val>
                                            <p:fltVal val="0"/>
                                          </p:val>
                                        </p:tav>
                                        <p:tav tm="100000">
                                          <p:val>
                                            <p:strVal val="#ppt_w"/>
                                          </p:val>
                                        </p:tav>
                                      </p:tavLst>
                                    </p:anim>
                                    <p:anim calcmode="lin" valueType="num">
                                      <p:cBhvr>
                                        <p:cTn id="29" dur="500" fill="hold"/>
                                        <p:tgtEl>
                                          <p:spTgt spid="22536"/>
                                        </p:tgtEl>
                                        <p:attrNameLst>
                                          <p:attrName>ppt_h</p:attrName>
                                        </p:attrNameLst>
                                      </p:cBhvr>
                                      <p:tavLst>
                                        <p:tav tm="0">
                                          <p:val>
                                            <p:fltVal val="0"/>
                                          </p:val>
                                        </p:tav>
                                        <p:tav tm="100000">
                                          <p:val>
                                            <p:strVal val="#ppt_h"/>
                                          </p:val>
                                        </p:tav>
                                      </p:tavLst>
                                    </p:anim>
                                    <p:anim calcmode="lin" valueType="num">
                                      <p:cBhvr>
                                        <p:cTn id="30" dur="500" fill="hold"/>
                                        <p:tgtEl>
                                          <p:spTgt spid="22536"/>
                                        </p:tgtEl>
                                        <p:attrNameLst>
                                          <p:attrName>style.rotation</p:attrName>
                                        </p:attrNameLst>
                                      </p:cBhvr>
                                      <p:tavLst>
                                        <p:tav tm="0">
                                          <p:val>
                                            <p:fltVal val="90"/>
                                          </p:val>
                                        </p:tav>
                                        <p:tav tm="100000">
                                          <p:val>
                                            <p:fltVal val="0"/>
                                          </p:val>
                                        </p:tav>
                                      </p:tavLst>
                                    </p:anim>
                                    <p:animEffect transition="in" filter="fade">
                                      <p:cBhvr>
                                        <p:cTn id="31" dur="500"/>
                                        <p:tgtEl>
                                          <p:spTgt spid="22536"/>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2537"/>
                                        </p:tgtEl>
                                        <p:attrNameLst>
                                          <p:attrName>style.visibility</p:attrName>
                                        </p:attrNameLst>
                                      </p:cBhvr>
                                      <p:to>
                                        <p:strVal val="visible"/>
                                      </p:to>
                                    </p:set>
                                    <p:animEffect transition="in" filter="wipe(down)">
                                      <p:cBhvr>
                                        <p:cTn id="35" dur="500"/>
                                        <p:tgtEl>
                                          <p:spTgt spid="22537"/>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2549"/>
                                        </p:tgtEl>
                                        <p:attrNameLst>
                                          <p:attrName>style.visibility</p:attrName>
                                        </p:attrNameLst>
                                      </p:cBhvr>
                                      <p:to>
                                        <p:strVal val="visible"/>
                                      </p:to>
                                    </p:set>
                                    <p:animEffect transition="in" filter="wipe(left)">
                                      <p:cBhvr>
                                        <p:cTn id="39" dur="500"/>
                                        <p:tgtEl>
                                          <p:spTgt spid="22549"/>
                                        </p:tgtEl>
                                      </p:cBhvr>
                                    </p:animEffect>
                                  </p:childTnLst>
                                </p:cTn>
                              </p:par>
                            </p:childTnLst>
                          </p:cTn>
                        </p:par>
                        <p:par>
                          <p:cTn id="40" fill="hold">
                            <p:stCondLst>
                              <p:cond delay="3000"/>
                            </p:stCondLst>
                            <p:childTnLst>
                              <p:par>
                                <p:cTn id="41" presetID="22" presetClass="entr" presetSubtype="4" fill="hold" nodeType="afterEffect">
                                  <p:stCondLst>
                                    <p:cond delay="0"/>
                                  </p:stCondLst>
                                  <p:childTnLst>
                                    <p:set>
                                      <p:cBhvr>
                                        <p:cTn id="42" dur="1" fill="hold">
                                          <p:stCondLst>
                                            <p:cond delay="0"/>
                                          </p:stCondLst>
                                        </p:cTn>
                                        <p:tgtEl>
                                          <p:spTgt spid="22540"/>
                                        </p:tgtEl>
                                        <p:attrNameLst>
                                          <p:attrName>style.visibility</p:attrName>
                                        </p:attrNameLst>
                                      </p:cBhvr>
                                      <p:to>
                                        <p:strVal val="visible"/>
                                      </p:to>
                                    </p:set>
                                    <p:animEffect transition="in" filter="wipe(down)">
                                      <p:cBhvr>
                                        <p:cTn id="43" dur="500"/>
                                        <p:tgtEl>
                                          <p:spTgt spid="22540"/>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wipe(left)">
                                      <p:cBhvr>
                                        <p:cTn id="47" dur="500"/>
                                        <p:tgtEl>
                                          <p:spTgt spid="22550"/>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22543"/>
                                        </p:tgtEl>
                                        <p:attrNameLst>
                                          <p:attrName>style.visibility</p:attrName>
                                        </p:attrNameLst>
                                      </p:cBhvr>
                                      <p:to>
                                        <p:strVal val="visible"/>
                                      </p:to>
                                    </p:set>
                                    <p:animEffect transition="in" filter="wipe(down)">
                                      <p:cBhvr>
                                        <p:cTn id="51" dur="500"/>
                                        <p:tgtEl>
                                          <p:spTgt spid="22543"/>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2551"/>
                                        </p:tgtEl>
                                        <p:attrNameLst>
                                          <p:attrName>style.visibility</p:attrName>
                                        </p:attrNameLst>
                                      </p:cBhvr>
                                      <p:to>
                                        <p:strVal val="visible"/>
                                      </p:to>
                                    </p:set>
                                    <p:animEffect transition="in" filter="wipe(left)">
                                      <p:cBhvr>
                                        <p:cTn id="55" dur="500"/>
                                        <p:tgtEl>
                                          <p:spTgt spid="22551"/>
                                        </p:tgtEl>
                                      </p:cBhvr>
                                    </p:animEffect>
                                  </p:childTnLst>
                                </p:cTn>
                              </p:par>
                            </p:childTnLst>
                          </p:cTn>
                        </p:par>
                        <p:par>
                          <p:cTn id="56" fill="hold">
                            <p:stCondLst>
                              <p:cond delay="5000"/>
                            </p:stCondLst>
                            <p:childTnLst>
                              <p:par>
                                <p:cTn id="57" presetID="22" presetClass="entr" presetSubtype="4" fill="hold" nodeType="afterEffect">
                                  <p:stCondLst>
                                    <p:cond delay="0"/>
                                  </p:stCondLst>
                                  <p:childTnLst>
                                    <p:set>
                                      <p:cBhvr>
                                        <p:cTn id="58" dur="1" fill="hold">
                                          <p:stCondLst>
                                            <p:cond delay="0"/>
                                          </p:stCondLst>
                                        </p:cTn>
                                        <p:tgtEl>
                                          <p:spTgt spid="22546"/>
                                        </p:tgtEl>
                                        <p:attrNameLst>
                                          <p:attrName>style.visibility</p:attrName>
                                        </p:attrNameLst>
                                      </p:cBhvr>
                                      <p:to>
                                        <p:strVal val="visible"/>
                                      </p:to>
                                    </p:set>
                                    <p:animEffect transition="in" filter="wipe(down)">
                                      <p:cBhvr>
                                        <p:cTn id="59" dur="500"/>
                                        <p:tgtEl>
                                          <p:spTgt spid="22546"/>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2552"/>
                                        </p:tgtEl>
                                        <p:attrNameLst>
                                          <p:attrName>style.visibility</p:attrName>
                                        </p:attrNameLst>
                                      </p:cBhvr>
                                      <p:to>
                                        <p:strVal val="visible"/>
                                      </p:to>
                                    </p:set>
                                    <p:animEffect transition="in" filter="wipe(left)">
                                      <p:cBhvr>
                                        <p:cTn id="63"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49" grpId="0" autoUpdateAnimBg="0"/>
      <p:bldP spid="22550" grpId="0" autoUpdateAnimBg="0"/>
      <p:bldP spid="22551" grpId="0" autoUpdateAnimBg="0"/>
      <p:bldP spid="2255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3555"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3556" name="组合 139"/>
          <p:cNvGrpSpPr/>
          <p:nvPr/>
        </p:nvGrpSpPr>
        <p:grpSpPr bwMode="auto">
          <a:xfrm>
            <a:off x="10285413" y="719138"/>
            <a:ext cx="1044575" cy="1044575"/>
            <a:chOff x="0" y="0"/>
            <a:chExt cx="1045029" cy="1045029"/>
          </a:xfrm>
        </p:grpSpPr>
        <p:sp>
          <p:nvSpPr>
            <p:cNvPr id="21527"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152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2355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DC4437"/>
                </a:solidFill>
                <a:latin typeface="张海山锐谐体" pitchFamily="2" charset="-122"/>
                <a:ea typeface="张海山锐谐体" pitchFamily="2" charset="-122"/>
              </a:rPr>
              <a:t>目  录</a:t>
            </a:r>
            <a:endParaRPr lang="zh-CN" sz="8000" b="1">
              <a:solidFill>
                <a:srgbClr val="DC4437"/>
              </a:solidFill>
              <a:latin typeface="张海山锐谐体" pitchFamily="2" charset="-122"/>
              <a:ea typeface="张海山锐谐体" pitchFamily="2" charset="-122"/>
            </a:endParaRPr>
          </a:p>
        </p:txBody>
      </p:sp>
      <p:sp>
        <p:nvSpPr>
          <p:cNvPr id="2356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Part1:  </a:t>
            </a:r>
            <a:r>
              <a:rPr lang="zh-CN" altLang="en-US" sz="3600">
                <a:solidFill>
                  <a:srgbClr val="A6A6A6"/>
                </a:solidFill>
                <a:latin typeface="微软雅黑" pitchFamily="34" charset="-122"/>
                <a:ea typeface="微软雅黑" pitchFamily="34" charset="-122"/>
              </a:rPr>
              <a:t>选题意义</a:t>
            </a:r>
            <a:endParaRPr lang="zh-CN" altLang="en-US" sz="3600">
              <a:solidFill>
                <a:srgbClr val="A6A6A6"/>
              </a:solidFill>
              <a:latin typeface="微软雅黑" pitchFamily="34" charset="-122"/>
              <a:ea typeface="微软雅黑" pitchFamily="34" charset="-122"/>
            </a:endParaRPr>
          </a:p>
        </p:txBody>
      </p:sp>
      <p:sp>
        <p:nvSpPr>
          <p:cNvPr id="2356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Part2:  </a:t>
            </a:r>
            <a:r>
              <a:rPr lang="zh-CN" altLang="en-US" sz="3600">
                <a:solidFill>
                  <a:srgbClr val="A6A6A6"/>
                </a:solidFill>
                <a:latin typeface="微软雅黑" pitchFamily="34" charset="-122"/>
                <a:ea typeface="微软雅黑" pitchFamily="34" charset="-122"/>
              </a:rPr>
              <a:t>主要内容</a:t>
            </a:r>
            <a:endParaRPr lang="zh-CN" altLang="en-US" sz="3600">
              <a:solidFill>
                <a:srgbClr val="A6A6A6"/>
              </a:solidFill>
              <a:latin typeface="微软雅黑" pitchFamily="34" charset="-122"/>
              <a:ea typeface="微软雅黑" pitchFamily="34" charset="-122"/>
            </a:endParaRPr>
          </a:p>
        </p:txBody>
      </p:sp>
      <p:sp>
        <p:nvSpPr>
          <p:cNvPr id="2356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Part3:  </a:t>
            </a:r>
            <a:r>
              <a:rPr lang="zh-CN" altLang="en-US" sz="3600">
                <a:solidFill>
                  <a:srgbClr val="A6A6A6"/>
                </a:solidFill>
                <a:latin typeface="微软雅黑" pitchFamily="34" charset="-122"/>
                <a:ea typeface="微软雅黑" pitchFamily="34" charset="-122"/>
              </a:rPr>
              <a:t>分析方法</a:t>
            </a:r>
            <a:endParaRPr lang="zh-CN" altLang="en-US" sz="3600">
              <a:solidFill>
                <a:srgbClr val="A6A6A6"/>
              </a:solidFill>
              <a:latin typeface="微软雅黑" pitchFamily="34" charset="-122"/>
              <a:ea typeface="微软雅黑" pitchFamily="34" charset="-122"/>
            </a:endParaRPr>
          </a:p>
        </p:txBody>
      </p:sp>
      <p:sp>
        <p:nvSpPr>
          <p:cNvPr id="2356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Part4:  </a:t>
            </a:r>
            <a:r>
              <a:rPr lang="zh-CN" altLang="en-US" sz="3600">
                <a:solidFill>
                  <a:srgbClr val="A6A6A6"/>
                </a:solidFill>
                <a:latin typeface="微软雅黑" pitchFamily="34" charset="-122"/>
                <a:ea typeface="微软雅黑" pitchFamily="34" charset="-122"/>
              </a:rPr>
              <a:t>实践运用</a:t>
            </a:r>
            <a:endParaRPr lang="zh-CN" altLang="en-US" sz="3600">
              <a:solidFill>
                <a:srgbClr val="A6A6A6"/>
              </a:solidFill>
              <a:latin typeface="微软雅黑" pitchFamily="34" charset="-122"/>
              <a:ea typeface="微软雅黑" pitchFamily="34" charset="-122"/>
            </a:endParaRPr>
          </a:p>
        </p:txBody>
      </p:sp>
      <p:sp>
        <p:nvSpPr>
          <p:cNvPr id="2356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b="1">
                <a:solidFill>
                  <a:srgbClr val="DC4437"/>
                </a:solidFill>
                <a:latin typeface="Century Gothic" pitchFamily="34" charset="0"/>
                <a:ea typeface="微软雅黑" pitchFamily="34" charset="-122"/>
              </a:rPr>
              <a:t>Part5:  </a:t>
            </a:r>
            <a:r>
              <a:rPr lang="zh-CN" altLang="en-US" sz="3600" b="1">
                <a:solidFill>
                  <a:srgbClr val="DC4437"/>
                </a:solidFill>
                <a:latin typeface="微软雅黑" pitchFamily="34" charset="-122"/>
                <a:ea typeface="微软雅黑" pitchFamily="34" charset="-122"/>
              </a:rPr>
              <a:t>总结建议</a:t>
            </a:r>
            <a:endParaRPr lang="zh-CN" altLang="en-US" sz="3600" b="1">
              <a:solidFill>
                <a:srgbClr val="DC4437"/>
              </a:solidFill>
              <a:latin typeface="微软雅黑" pitchFamily="34" charset="-122"/>
              <a:ea typeface="微软雅黑" pitchFamily="34" charset="-122"/>
            </a:endParaRPr>
          </a:p>
        </p:txBody>
      </p:sp>
      <p:sp>
        <p:nvSpPr>
          <p:cNvPr id="23565"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3566" name="组合 27"/>
          <p:cNvGrpSpPr/>
          <p:nvPr/>
        </p:nvGrpSpPr>
        <p:grpSpPr bwMode="auto">
          <a:xfrm>
            <a:off x="1011238" y="2403475"/>
            <a:ext cx="2030412" cy="2051050"/>
            <a:chOff x="0" y="0"/>
            <a:chExt cx="982663" cy="992188"/>
          </a:xfrm>
        </p:grpSpPr>
        <p:sp>
          <p:nvSpPr>
            <p:cNvPr id="21517" name="Rectangle 119"/>
            <p:cNvSpPr>
              <a:spLocks noChangeArrowheads="1"/>
            </p:cNvSpPr>
            <p:nvPr/>
          </p:nvSpPr>
          <p:spPr bwMode="auto">
            <a:xfrm>
              <a:off x="428625" y="719138"/>
              <a:ext cx="120650" cy="273050"/>
            </a:xfrm>
            <a:prstGeom prst="rect">
              <a:avLst/>
            </a:prstGeom>
            <a:solidFill>
              <a:srgbClr val="1037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21518" name="Freeform 120"/>
            <p:cNvSpPr/>
            <p:nvPr/>
          </p:nvSpPr>
          <p:spPr bwMode="auto">
            <a:xfrm>
              <a:off x="112713" y="719138"/>
              <a:ext cx="225425" cy="273050"/>
            </a:xfrm>
            <a:custGeom>
              <a:avLst/>
              <a:gdLst>
                <a:gd name="T0" fmla="*/ 2147483647 w 142"/>
                <a:gd name="T1" fmla="*/ 2147483647 h 172"/>
                <a:gd name="T2" fmla="*/ 0 w 142"/>
                <a:gd name="T3" fmla="*/ 2147483647 h 172"/>
                <a:gd name="T4" fmla="*/ 2147483647 w 142"/>
                <a:gd name="T5" fmla="*/ 0 h 172"/>
                <a:gd name="T6" fmla="*/ 2147483647 w 142"/>
                <a:gd name="T7" fmla="*/ 0 h 172"/>
                <a:gd name="T8" fmla="*/ 2147483647 w 142"/>
                <a:gd name="T9" fmla="*/ 214748364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77" y="172"/>
                  </a:moveTo>
                  <a:lnTo>
                    <a:pt x="0" y="172"/>
                  </a:lnTo>
                  <a:lnTo>
                    <a:pt x="65" y="0"/>
                  </a:lnTo>
                  <a:lnTo>
                    <a:pt x="142" y="0"/>
                  </a:lnTo>
                  <a:lnTo>
                    <a:pt x="77" y="172"/>
                  </a:lnTo>
                  <a:close/>
                </a:path>
              </a:pathLst>
            </a:custGeom>
            <a:solidFill>
              <a:srgbClr val="103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9" name="Freeform 121"/>
            <p:cNvSpPr/>
            <p:nvPr/>
          </p:nvSpPr>
          <p:spPr bwMode="auto">
            <a:xfrm>
              <a:off x="639763" y="719138"/>
              <a:ext cx="225425" cy="273050"/>
            </a:xfrm>
            <a:custGeom>
              <a:avLst/>
              <a:gdLst>
                <a:gd name="T0" fmla="*/ 2147483647 w 142"/>
                <a:gd name="T1" fmla="*/ 2147483647 h 172"/>
                <a:gd name="T2" fmla="*/ 2147483647 w 142"/>
                <a:gd name="T3" fmla="*/ 2147483647 h 172"/>
                <a:gd name="T4" fmla="*/ 2147483647 w 142"/>
                <a:gd name="T5" fmla="*/ 0 h 172"/>
                <a:gd name="T6" fmla="*/ 0 w 142"/>
                <a:gd name="T7" fmla="*/ 0 h 172"/>
                <a:gd name="T8" fmla="*/ 2147483647 w 142"/>
                <a:gd name="T9" fmla="*/ 214748364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72">
                  <a:moveTo>
                    <a:pt x="65" y="172"/>
                  </a:moveTo>
                  <a:lnTo>
                    <a:pt x="142" y="172"/>
                  </a:lnTo>
                  <a:lnTo>
                    <a:pt x="77" y="0"/>
                  </a:lnTo>
                  <a:lnTo>
                    <a:pt x="0" y="0"/>
                  </a:lnTo>
                  <a:lnTo>
                    <a:pt x="65" y="172"/>
                  </a:lnTo>
                  <a:close/>
                </a:path>
              </a:pathLst>
            </a:custGeom>
            <a:solidFill>
              <a:srgbClr val="1037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0" name="Freeform 122"/>
            <p:cNvSpPr/>
            <p:nvPr/>
          </p:nvSpPr>
          <p:spPr bwMode="auto">
            <a:xfrm>
              <a:off x="0" y="0"/>
              <a:ext cx="982663" cy="725487"/>
            </a:xfrm>
            <a:custGeom>
              <a:avLst/>
              <a:gdLst>
                <a:gd name="T0" fmla="*/ 2147483647 w 477"/>
                <a:gd name="T1" fmla="*/ 2147483647 h 352"/>
                <a:gd name="T2" fmla="*/ 2147483647 w 477"/>
                <a:gd name="T3" fmla="*/ 2147483647 h 352"/>
                <a:gd name="T4" fmla="*/ 2147483647 w 477"/>
                <a:gd name="T5" fmla="*/ 2147483647 h 352"/>
                <a:gd name="T6" fmla="*/ 0 w 477"/>
                <a:gd name="T7" fmla="*/ 2147483647 h 352"/>
                <a:gd name="T8" fmla="*/ 0 w 477"/>
                <a:gd name="T9" fmla="*/ 2147483647 h 352"/>
                <a:gd name="T10" fmla="*/ 2147483647 w 477"/>
                <a:gd name="T11" fmla="*/ 0 h 352"/>
                <a:gd name="T12" fmla="*/ 2147483647 w 477"/>
                <a:gd name="T13" fmla="*/ 0 h 352"/>
                <a:gd name="T14" fmla="*/ 2147483647 w 477"/>
                <a:gd name="T15" fmla="*/ 2147483647 h 352"/>
                <a:gd name="T16" fmla="*/ 2147483647 w 477"/>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7" h="352">
                  <a:moveTo>
                    <a:pt x="477" y="336"/>
                  </a:moveTo>
                  <a:cubicBezTo>
                    <a:pt x="477" y="345"/>
                    <a:pt x="470" y="352"/>
                    <a:pt x="461" y="352"/>
                  </a:cubicBezTo>
                  <a:cubicBezTo>
                    <a:pt x="15" y="352"/>
                    <a:pt x="15" y="352"/>
                    <a:pt x="15" y="352"/>
                  </a:cubicBezTo>
                  <a:cubicBezTo>
                    <a:pt x="7" y="352"/>
                    <a:pt x="0" y="345"/>
                    <a:pt x="0" y="336"/>
                  </a:cubicBezTo>
                  <a:cubicBezTo>
                    <a:pt x="0" y="16"/>
                    <a:pt x="0" y="16"/>
                    <a:pt x="0" y="16"/>
                  </a:cubicBezTo>
                  <a:cubicBezTo>
                    <a:pt x="0" y="7"/>
                    <a:pt x="7" y="0"/>
                    <a:pt x="15" y="0"/>
                  </a:cubicBezTo>
                  <a:cubicBezTo>
                    <a:pt x="461" y="0"/>
                    <a:pt x="461" y="0"/>
                    <a:pt x="461" y="0"/>
                  </a:cubicBezTo>
                  <a:cubicBezTo>
                    <a:pt x="470" y="0"/>
                    <a:pt x="477" y="7"/>
                    <a:pt x="477" y="16"/>
                  </a:cubicBezTo>
                  <a:lnTo>
                    <a:pt x="477" y="336"/>
                  </a:lnTo>
                  <a:close/>
                </a:path>
              </a:pathLst>
            </a:custGeom>
            <a:solidFill>
              <a:srgbClr val="1B5E8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1" name="Freeform 123"/>
            <p:cNvSpPr/>
            <p:nvPr/>
          </p:nvSpPr>
          <p:spPr bwMode="auto">
            <a:xfrm>
              <a:off x="82550" y="68263"/>
              <a:ext cx="817563" cy="588962"/>
            </a:xfrm>
            <a:custGeom>
              <a:avLst/>
              <a:gdLst>
                <a:gd name="T0" fmla="*/ 2147483647 w 397"/>
                <a:gd name="T1" fmla="*/ 2147483647 h 286"/>
                <a:gd name="T2" fmla="*/ 2147483647 w 397"/>
                <a:gd name="T3" fmla="*/ 2147483647 h 286"/>
                <a:gd name="T4" fmla="*/ 2147483647 w 397"/>
                <a:gd name="T5" fmla="*/ 2147483647 h 286"/>
                <a:gd name="T6" fmla="*/ 0 w 397"/>
                <a:gd name="T7" fmla="*/ 2147483647 h 286"/>
                <a:gd name="T8" fmla="*/ 0 w 397"/>
                <a:gd name="T9" fmla="*/ 2147483647 h 286"/>
                <a:gd name="T10" fmla="*/ 2147483647 w 397"/>
                <a:gd name="T11" fmla="*/ 0 h 286"/>
                <a:gd name="T12" fmla="*/ 2147483647 w 397"/>
                <a:gd name="T13" fmla="*/ 0 h 286"/>
                <a:gd name="T14" fmla="*/ 2147483647 w 397"/>
                <a:gd name="T15" fmla="*/ 2147483647 h 286"/>
                <a:gd name="T16" fmla="*/ 2147483647 w 397"/>
                <a:gd name="T17" fmla="*/ 2147483647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7" h="286">
                  <a:moveTo>
                    <a:pt x="397" y="273"/>
                  </a:moveTo>
                  <a:cubicBezTo>
                    <a:pt x="397" y="280"/>
                    <a:pt x="391" y="286"/>
                    <a:pt x="384" y="286"/>
                  </a:cubicBezTo>
                  <a:cubicBezTo>
                    <a:pt x="13" y="286"/>
                    <a:pt x="13" y="286"/>
                    <a:pt x="13" y="286"/>
                  </a:cubicBezTo>
                  <a:cubicBezTo>
                    <a:pt x="6" y="286"/>
                    <a:pt x="0" y="280"/>
                    <a:pt x="0" y="273"/>
                  </a:cubicBezTo>
                  <a:cubicBezTo>
                    <a:pt x="0" y="13"/>
                    <a:pt x="0" y="13"/>
                    <a:pt x="0" y="13"/>
                  </a:cubicBezTo>
                  <a:cubicBezTo>
                    <a:pt x="0" y="6"/>
                    <a:pt x="6" y="0"/>
                    <a:pt x="13" y="0"/>
                  </a:cubicBezTo>
                  <a:cubicBezTo>
                    <a:pt x="384" y="0"/>
                    <a:pt x="384" y="0"/>
                    <a:pt x="384" y="0"/>
                  </a:cubicBezTo>
                  <a:cubicBezTo>
                    <a:pt x="391" y="0"/>
                    <a:pt x="397" y="6"/>
                    <a:pt x="397" y="13"/>
                  </a:cubicBezTo>
                  <a:lnTo>
                    <a:pt x="397" y="273"/>
                  </a:lnTo>
                  <a:close/>
                </a:path>
              </a:pathLst>
            </a:custGeom>
            <a:solidFill>
              <a:srgbClr val="8FC4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2" name="Freeform 124"/>
            <p:cNvSpPr/>
            <p:nvPr/>
          </p:nvSpPr>
          <p:spPr bwMode="auto">
            <a:xfrm>
              <a:off x="153988" y="314325"/>
              <a:ext cx="90488" cy="209550"/>
            </a:xfrm>
            <a:custGeom>
              <a:avLst/>
              <a:gdLst>
                <a:gd name="T0" fmla="*/ 2147483647 w 57"/>
                <a:gd name="T1" fmla="*/ 2147483647 h 132"/>
                <a:gd name="T2" fmla="*/ 2147483647 w 57"/>
                <a:gd name="T3" fmla="*/ 2147483647 h 132"/>
                <a:gd name="T4" fmla="*/ 2147483647 w 57"/>
                <a:gd name="T5" fmla="*/ 2147483647 h 132"/>
                <a:gd name="T6" fmla="*/ 2147483647 w 57"/>
                <a:gd name="T7" fmla="*/ 2147483647 h 132"/>
                <a:gd name="T8" fmla="*/ 2147483647 w 57"/>
                <a:gd name="T9" fmla="*/ 2147483647 h 132"/>
                <a:gd name="T10" fmla="*/ 2147483647 w 57"/>
                <a:gd name="T11" fmla="*/ 2147483647 h 132"/>
                <a:gd name="T12" fmla="*/ 2147483647 w 57"/>
                <a:gd name="T13" fmla="*/ 2147483647 h 132"/>
                <a:gd name="T14" fmla="*/ 0 w 57"/>
                <a:gd name="T15" fmla="*/ 2147483647 h 132"/>
                <a:gd name="T16" fmla="*/ 0 w 57"/>
                <a:gd name="T17" fmla="*/ 0 h 132"/>
                <a:gd name="T18" fmla="*/ 2147483647 w 57"/>
                <a:gd name="T19" fmla="*/ 0 h 132"/>
                <a:gd name="T20" fmla="*/ 2147483647 w 57"/>
                <a:gd name="T21" fmla="*/ 2147483647 h 132"/>
                <a:gd name="T22" fmla="*/ 2147483647 w 57"/>
                <a:gd name="T23" fmla="*/ 2147483647 h 132"/>
                <a:gd name="T24" fmla="*/ 2147483647 w 57"/>
                <a:gd name="T25" fmla="*/ 2147483647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32">
                  <a:moveTo>
                    <a:pt x="21" y="55"/>
                  </a:moveTo>
                  <a:lnTo>
                    <a:pt x="50" y="55"/>
                  </a:lnTo>
                  <a:lnTo>
                    <a:pt x="50" y="73"/>
                  </a:lnTo>
                  <a:lnTo>
                    <a:pt x="21" y="73"/>
                  </a:lnTo>
                  <a:lnTo>
                    <a:pt x="21" y="112"/>
                  </a:lnTo>
                  <a:lnTo>
                    <a:pt x="57" y="112"/>
                  </a:lnTo>
                  <a:lnTo>
                    <a:pt x="57" y="132"/>
                  </a:lnTo>
                  <a:lnTo>
                    <a:pt x="0" y="132"/>
                  </a:lnTo>
                  <a:lnTo>
                    <a:pt x="0" y="0"/>
                  </a:lnTo>
                  <a:lnTo>
                    <a:pt x="57" y="0"/>
                  </a:lnTo>
                  <a:lnTo>
                    <a:pt x="57" y="19"/>
                  </a:lnTo>
                  <a:lnTo>
                    <a:pt x="21" y="19"/>
                  </a:lnTo>
                  <a:lnTo>
                    <a:pt x="21"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3" name="Freeform 125"/>
            <p:cNvSpPr>
              <a:spLocks noEditPoints="1"/>
            </p:cNvSpPr>
            <p:nvPr/>
          </p:nvSpPr>
          <p:spPr bwMode="auto">
            <a:xfrm>
              <a:off x="311150" y="384175"/>
              <a:ext cx="96838" cy="69850"/>
            </a:xfrm>
            <a:custGeom>
              <a:avLst/>
              <a:gdLst>
                <a:gd name="T0" fmla="*/ 2147483647 w 61"/>
                <a:gd name="T1" fmla="*/ 0 h 44"/>
                <a:gd name="T2" fmla="*/ 2147483647 w 61"/>
                <a:gd name="T3" fmla="*/ 2147483647 h 44"/>
                <a:gd name="T4" fmla="*/ 0 w 61"/>
                <a:gd name="T5" fmla="*/ 2147483647 h 44"/>
                <a:gd name="T6" fmla="*/ 0 w 61"/>
                <a:gd name="T7" fmla="*/ 0 h 44"/>
                <a:gd name="T8" fmla="*/ 2147483647 w 61"/>
                <a:gd name="T9" fmla="*/ 0 h 44"/>
                <a:gd name="T10" fmla="*/ 2147483647 w 61"/>
                <a:gd name="T11" fmla="*/ 2147483647 h 44"/>
                <a:gd name="T12" fmla="*/ 2147483647 w 61"/>
                <a:gd name="T13" fmla="*/ 2147483647 h 44"/>
                <a:gd name="T14" fmla="*/ 0 w 61"/>
                <a:gd name="T15" fmla="*/ 2147483647 h 44"/>
                <a:gd name="T16" fmla="*/ 0 w 61"/>
                <a:gd name="T17" fmla="*/ 2147483647 h 44"/>
                <a:gd name="T18" fmla="*/ 2147483647 w 61"/>
                <a:gd name="T19" fmla="*/ 2147483647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44">
                  <a:moveTo>
                    <a:pt x="61" y="0"/>
                  </a:moveTo>
                  <a:lnTo>
                    <a:pt x="61" y="14"/>
                  </a:lnTo>
                  <a:lnTo>
                    <a:pt x="0" y="14"/>
                  </a:lnTo>
                  <a:lnTo>
                    <a:pt x="0" y="0"/>
                  </a:lnTo>
                  <a:lnTo>
                    <a:pt x="61" y="0"/>
                  </a:lnTo>
                  <a:close/>
                  <a:moveTo>
                    <a:pt x="61" y="29"/>
                  </a:moveTo>
                  <a:lnTo>
                    <a:pt x="61" y="44"/>
                  </a:lnTo>
                  <a:lnTo>
                    <a:pt x="0" y="44"/>
                  </a:lnTo>
                  <a:lnTo>
                    <a:pt x="0" y="29"/>
                  </a:lnTo>
                  <a:lnTo>
                    <a:pt x="61"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Freeform 126"/>
            <p:cNvSpPr/>
            <p:nvPr/>
          </p:nvSpPr>
          <p:spPr bwMode="auto">
            <a:xfrm>
              <a:off x="476250" y="314325"/>
              <a:ext cx="138113" cy="209550"/>
            </a:xfrm>
            <a:custGeom>
              <a:avLst/>
              <a:gdLst>
                <a:gd name="T0" fmla="*/ 2147483647 w 87"/>
                <a:gd name="T1" fmla="*/ 2147483647 h 132"/>
                <a:gd name="T2" fmla="*/ 2147483647 w 87"/>
                <a:gd name="T3" fmla="*/ 0 h 132"/>
                <a:gd name="T4" fmla="*/ 2147483647 w 87"/>
                <a:gd name="T5" fmla="*/ 0 h 132"/>
                <a:gd name="T6" fmla="*/ 2147483647 w 87"/>
                <a:gd name="T7" fmla="*/ 2147483647 h 132"/>
                <a:gd name="T8" fmla="*/ 2147483647 w 87"/>
                <a:gd name="T9" fmla="*/ 2147483647 h 132"/>
                <a:gd name="T10" fmla="*/ 2147483647 w 87"/>
                <a:gd name="T11" fmla="*/ 2147483647 h 132"/>
                <a:gd name="T12" fmla="*/ 2147483647 w 87"/>
                <a:gd name="T13" fmla="*/ 2147483647 h 132"/>
                <a:gd name="T14" fmla="*/ 2147483647 w 87"/>
                <a:gd name="T15" fmla="*/ 2147483647 h 132"/>
                <a:gd name="T16" fmla="*/ 2147483647 w 87"/>
                <a:gd name="T17" fmla="*/ 2147483647 h 132"/>
                <a:gd name="T18" fmla="*/ 2147483647 w 87"/>
                <a:gd name="T19" fmla="*/ 2147483647 h 132"/>
                <a:gd name="T20" fmla="*/ 0 w 87"/>
                <a:gd name="T21" fmla="*/ 2147483647 h 132"/>
                <a:gd name="T22" fmla="*/ 0 w 87"/>
                <a:gd name="T23" fmla="*/ 0 h 132"/>
                <a:gd name="T24" fmla="*/ 2147483647 w 87"/>
                <a:gd name="T25" fmla="*/ 0 h 132"/>
                <a:gd name="T26" fmla="*/ 2147483647 w 87"/>
                <a:gd name="T27" fmla="*/ 2147483647 h 1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7" h="132">
                  <a:moveTo>
                    <a:pt x="44" y="93"/>
                  </a:moveTo>
                  <a:lnTo>
                    <a:pt x="58" y="0"/>
                  </a:lnTo>
                  <a:lnTo>
                    <a:pt x="87" y="0"/>
                  </a:lnTo>
                  <a:lnTo>
                    <a:pt x="87" y="132"/>
                  </a:lnTo>
                  <a:lnTo>
                    <a:pt x="67" y="132"/>
                  </a:lnTo>
                  <a:lnTo>
                    <a:pt x="67" y="37"/>
                  </a:lnTo>
                  <a:lnTo>
                    <a:pt x="53" y="132"/>
                  </a:lnTo>
                  <a:lnTo>
                    <a:pt x="33" y="132"/>
                  </a:lnTo>
                  <a:lnTo>
                    <a:pt x="18" y="38"/>
                  </a:lnTo>
                  <a:lnTo>
                    <a:pt x="18" y="132"/>
                  </a:lnTo>
                  <a:lnTo>
                    <a:pt x="0" y="132"/>
                  </a:lnTo>
                  <a:lnTo>
                    <a:pt x="0" y="0"/>
                  </a:lnTo>
                  <a:lnTo>
                    <a:pt x="28" y="0"/>
                  </a:lnTo>
                  <a:lnTo>
                    <a:pt x="44"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5" name="Freeform 127"/>
            <p:cNvSpPr/>
            <p:nvPr/>
          </p:nvSpPr>
          <p:spPr bwMode="auto">
            <a:xfrm>
              <a:off x="636588" y="311150"/>
              <a:ext cx="96838" cy="214312"/>
            </a:xfrm>
            <a:custGeom>
              <a:avLst/>
              <a:gdLst>
                <a:gd name="T0" fmla="*/ 2147483647 w 47"/>
                <a:gd name="T1" fmla="*/ 2147483647 h 104"/>
                <a:gd name="T2" fmla="*/ 2147483647 w 47"/>
                <a:gd name="T3" fmla="*/ 2147483647 h 104"/>
                <a:gd name="T4" fmla="*/ 2147483647 w 47"/>
                <a:gd name="T5" fmla="*/ 2147483647 h 104"/>
                <a:gd name="T6" fmla="*/ 0 w 47"/>
                <a:gd name="T7" fmla="*/ 2147483647 h 104"/>
                <a:gd name="T8" fmla="*/ 0 w 47"/>
                <a:gd name="T9" fmla="*/ 2147483647 h 104"/>
                <a:gd name="T10" fmla="*/ 2147483647 w 47"/>
                <a:gd name="T11" fmla="*/ 0 h 104"/>
                <a:gd name="T12" fmla="*/ 2147483647 w 47"/>
                <a:gd name="T13" fmla="*/ 2147483647 h 104"/>
                <a:gd name="T14" fmla="*/ 2147483647 w 47"/>
                <a:gd name="T15" fmla="*/ 2147483647 h 104"/>
                <a:gd name="T16" fmla="*/ 2147483647 w 47"/>
                <a:gd name="T17" fmla="*/ 2147483647 h 104"/>
                <a:gd name="T18" fmla="*/ 2147483647 w 47"/>
                <a:gd name="T19" fmla="*/ 2147483647 h 104"/>
                <a:gd name="T20" fmla="*/ 2147483647 w 47"/>
                <a:gd name="T21" fmla="*/ 2147483647 h 104"/>
                <a:gd name="T22" fmla="*/ 2147483647 w 47"/>
                <a:gd name="T23" fmla="*/ 2147483647 h 104"/>
                <a:gd name="T24" fmla="*/ 2147483647 w 47"/>
                <a:gd name="T25" fmla="*/ 2147483647 h 104"/>
                <a:gd name="T26" fmla="*/ 2147483647 w 47"/>
                <a:gd name="T27" fmla="*/ 2147483647 h 104"/>
                <a:gd name="T28" fmla="*/ 2147483647 w 47"/>
                <a:gd name="T29" fmla="*/ 2147483647 h 104"/>
                <a:gd name="T30" fmla="*/ 2147483647 w 47"/>
                <a:gd name="T31" fmla="*/ 2147483647 h 104"/>
                <a:gd name="T32" fmla="*/ 2147483647 w 47"/>
                <a:gd name="T33" fmla="*/ 2147483647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04">
                  <a:moveTo>
                    <a:pt x="47" y="65"/>
                  </a:moveTo>
                  <a:cubicBezTo>
                    <a:pt x="47" y="78"/>
                    <a:pt x="47" y="78"/>
                    <a:pt x="47" y="78"/>
                  </a:cubicBezTo>
                  <a:cubicBezTo>
                    <a:pt x="47" y="95"/>
                    <a:pt x="39" y="104"/>
                    <a:pt x="24" y="104"/>
                  </a:cubicBezTo>
                  <a:cubicBezTo>
                    <a:pt x="8" y="104"/>
                    <a:pt x="0" y="95"/>
                    <a:pt x="0" y="78"/>
                  </a:cubicBezTo>
                  <a:cubicBezTo>
                    <a:pt x="0" y="26"/>
                    <a:pt x="0" y="26"/>
                    <a:pt x="0" y="26"/>
                  </a:cubicBezTo>
                  <a:cubicBezTo>
                    <a:pt x="0" y="9"/>
                    <a:pt x="8" y="0"/>
                    <a:pt x="24" y="0"/>
                  </a:cubicBezTo>
                  <a:cubicBezTo>
                    <a:pt x="39" y="0"/>
                    <a:pt x="47" y="9"/>
                    <a:pt x="47" y="26"/>
                  </a:cubicBezTo>
                  <a:cubicBezTo>
                    <a:pt x="47" y="35"/>
                    <a:pt x="47" y="35"/>
                    <a:pt x="47" y="35"/>
                  </a:cubicBezTo>
                  <a:cubicBezTo>
                    <a:pt x="32" y="35"/>
                    <a:pt x="32" y="35"/>
                    <a:pt x="32" y="35"/>
                  </a:cubicBezTo>
                  <a:cubicBezTo>
                    <a:pt x="32" y="25"/>
                    <a:pt x="32" y="25"/>
                    <a:pt x="32" y="25"/>
                  </a:cubicBezTo>
                  <a:cubicBezTo>
                    <a:pt x="32" y="17"/>
                    <a:pt x="29" y="14"/>
                    <a:pt x="24" y="14"/>
                  </a:cubicBezTo>
                  <a:cubicBezTo>
                    <a:pt x="19" y="14"/>
                    <a:pt x="16" y="17"/>
                    <a:pt x="16" y="25"/>
                  </a:cubicBezTo>
                  <a:cubicBezTo>
                    <a:pt x="16" y="79"/>
                    <a:pt x="16" y="79"/>
                    <a:pt x="16" y="79"/>
                  </a:cubicBezTo>
                  <a:cubicBezTo>
                    <a:pt x="16" y="87"/>
                    <a:pt x="19" y="89"/>
                    <a:pt x="24" y="89"/>
                  </a:cubicBezTo>
                  <a:cubicBezTo>
                    <a:pt x="29" y="89"/>
                    <a:pt x="32" y="87"/>
                    <a:pt x="32" y="79"/>
                  </a:cubicBezTo>
                  <a:cubicBezTo>
                    <a:pt x="32" y="65"/>
                    <a:pt x="32" y="65"/>
                    <a:pt x="32" y="65"/>
                  </a:cubicBezTo>
                  <a:lnTo>
                    <a:pt x="47"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6" name="Freeform 128"/>
            <p:cNvSpPr/>
            <p:nvPr/>
          </p:nvSpPr>
          <p:spPr bwMode="auto">
            <a:xfrm>
              <a:off x="762000" y="200025"/>
              <a:ext cx="65088" cy="142875"/>
            </a:xfrm>
            <a:custGeom>
              <a:avLst/>
              <a:gdLst>
                <a:gd name="T0" fmla="*/ 2147483647 w 32"/>
                <a:gd name="T1" fmla="*/ 2147483647 h 69"/>
                <a:gd name="T2" fmla="*/ 2147483647 w 32"/>
                <a:gd name="T3" fmla="*/ 2147483647 h 69"/>
                <a:gd name="T4" fmla="*/ 2147483647 w 32"/>
                <a:gd name="T5" fmla="*/ 2147483647 h 69"/>
                <a:gd name="T6" fmla="*/ 0 w 32"/>
                <a:gd name="T7" fmla="*/ 2147483647 h 69"/>
                <a:gd name="T8" fmla="*/ 0 w 32"/>
                <a:gd name="T9" fmla="*/ 2147483647 h 69"/>
                <a:gd name="T10" fmla="*/ 2147483647 w 32"/>
                <a:gd name="T11" fmla="*/ 0 h 69"/>
                <a:gd name="T12" fmla="*/ 2147483647 w 32"/>
                <a:gd name="T13" fmla="*/ 2147483647 h 69"/>
                <a:gd name="T14" fmla="*/ 2147483647 w 32"/>
                <a:gd name="T15" fmla="*/ 2147483647 h 69"/>
                <a:gd name="T16" fmla="*/ 2147483647 w 32"/>
                <a:gd name="T17" fmla="*/ 2147483647 h 69"/>
                <a:gd name="T18" fmla="*/ 2147483647 w 32"/>
                <a:gd name="T19" fmla="*/ 2147483647 h 69"/>
                <a:gd name="T20" fmla="*/ 0 w 32"/>
                <a:gd name="T21" fmla="*/ 2147483647 h 69"/>
                <a:gd name="T22" fmla="*/ 0 w 32"/>
                <a:gd name="T23" fmla="*/ 2147483647 h 69"/>
                <a:gd name="T24" fmla="*/ 2147483647 w 32"/>
                <a:gd name="T25" fmla="*/ 2147483647 h 69"/>
                <a:gd name="T26" fmla="*/ 2147483647 w 32"/>
                <a:gd name="T27" fmla="*/ 2147483647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 h="69">
                  <a:moveTo>
                    <a:pt x="15" y="10"/>
                  </a:moveTo>
                  <a:cubicBezTo>
                    <a:pt x="12" y="10"/>
                    <a:pt x="10" y="12"/>
                    <a:pt x="10" y="16"/>
                  </a:cubicBezTo>
                  <a:cubicBezTo>
                    <a:pt x="10" y="24"/>
                    <a:pt x="10" y="24"/>
                    <a:pt x="10" y="24"/>
                  </a:cubicBezTo>
                  <a:cubicBezTo>
                    <a:pt x="0" y="24"/>
                    <a:pt x="0" y="24"/>
                    <a:pt x="0" y="24"/>
                  </a:cubicBezTo>
                  <a:cubicBezTo>
                    <a:pt x="0" y="17"/>
                    <a:pt x="0" y="17"/>
                    <a:pt x="0" y="17"/>
                  </a:cubicBezTo>
                  <a:cubicBezTo>
                    <a:pt x="0" y="6"/>
                    <a:pt x="5" y="0"/>
                    <a:pt x="16" y="0"/>
                  </a:cubicBezTo>
                  <a:cubicBezTo>
                    <a:pt x="26" y="0"/>
                    <a:pt x="32" y="6"/>
                    <a:pt x="32" y="17"/>
                  </a:cubicBezTo>
                  <a:cubicBezTo>
                    <a:pt x="32" y="39"/>
                    <a:pt x="8" y="47"/>
                    <a:pt x="10" y="59"/>
                  </a:cubicBezTo>
                  <a:cubicBezTo>
                    <a:pt x="31" y="59"/>
                    <a:pt x="31" y="59"/>
                    <a:pt x="31" y="59"/>
                  </a:cubicBezTo>
                  <a:cubicBezTo>
                    <a:pt x="31" y="69"/>
                    <a:pt x="31" y="69"/>
                    <a:pt x="31" y="69"/>
                  </a:cubicBezTo>
                  <a:cubicBezTo>
                    <a:pt x="0" y="69"/>
                    <a:pt x="0" y="69"/>
                    <a:pt x="0" y="69"/>
                  </a:cubicBezTo>
                  <a:cubicBezTo>
                    <a:pt x="0" y="60"/>
                    <a:pt x="0" y="60"/>
                    <a:pt x="0" y="60"/>
                  </a:cubicBezTo>
                  <a:cubicBezTo>
                    <a:pt x="0" y="40"/>
                    <a:pt x="21" y="37"/>
                    <a:pt x="21" y="17"/>
                  </a:cubicBezTo>
                  <a:cubicBezTo>
                    <a:pt x="21" y="11"/>
                    <a:pt x="19" y="10"/>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1+#ppt_w/2"/>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fade">
                                      <p:cBhvr>
                                        <p:cTn id="12" dur="500"/>
                                        <p:tgtEl>
                                          <p:spTgt spid="2355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3555"/>
                                        </p:tgtEl>
                                        <p:attrNameLst>
                                          <p:attrName>style.visibility</p:attrName>
                                        </p:attrNameLst>
                                      </p:cBhvr>
                                      <p:to>
                                        <p:strVal val="visible"/>
                                      </p:to>
                                    </p:set>
                                    <p:anim calcmode="lin" valueType="num">
                                      <p:cBhvr additive="base">
                                        <p:cTn id="16" dur="500" fill="hold"/>
                                        <p:tgtEl>
                                          <p:spTgt spid="23555"/>
                                        </p:tgtEl>
                                        <p:attrNameLst>
                                          <p:attrName>ppt_x</p:attrName>
                                        </p:attrNameLst>
                                      </p:cBhvr>
                                      <p:tavLst>
                                        <p:tav tm="0">
                                          <p:val>
                                            <p:strVal val="0-#ppt_w/2"/>
                                          </p:val>
                                        </p:tav>
                                        <p:tav tm="100000">
                                          <p:val>
                                            <p:strVal val="#ppt_x"/>
                                          </p:val>
                                        </p:tav>
                                      </p:tavLst>
                                    </p:anim>
                                    <p:anim calcmode="lin" valueType="num">
                                      <p:cBhvr additive="base">
                                        <p:cTn id="17" dur="500" fill="hold"/>
                                        <p:tgtEl>
                                          <p:spTgt spid="2355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23565"/>
                                        </p:tgtEl>
                                        <p:attrNameLst>
                                          <p:attrName>style.visibility</p:attrName>
                                        </p:attrNameLst>
                                      </p:cBhvr>
                                      <p:to>
                                        <p:strVal val="visible"/>
                                      </p:to>
                                    </p:set>
                                    <p:anim calcmode="lin" valueType="num">
                                      <p:cBhvr additive="base">
                                        <p:cTn id="20" dur="500" fill="hold"/>
                                        <p:tgtEl>
                                          <p:spTgt spid="23565"/>
                                        </p:tgtEl>
                                        <p:attrNameLst>
                                          <p:attrName>ppt_x</p:attrName>
                                        </p:attrNameLst>
                                      </p:cBhvr>
                                      <p:tavLst>
                                        <p:tav tm="0">
                                          <p:val>
                                            <p:strVal val="1+#ppt_w/2"/>
                                          </p:val>
                                        </p:tav>
                                        <p:tav tm="100000">
                                          <p:val>
                                            <p:strVal val="#ppt_x"/>
                                          </p:val>
                                        </p:tav>
                                      </p:tavLst>
                                    </p:anim>
                                    <p:anim calcmode="lin" valueType="num">
                                      <p:cBhvr additive="base">
                                        <p:cTn id="21" dur="500" fill="hold"/>
                                        <p:tgtEl>
                                          <p:spTgt spid="23565"/>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3566"/>
                                        </p:tgtEl>
                                        <p:attrNameLst>
                                          <p:attrName>style.visibility</p:attrName>
                                        </p:attrNameLst>
                                      </p:cBhvr>
                                      <p:to>
                                        <p:strVal val="visible"/>
                                      </p:to>
                                    </p:set>
                                    <p:anim calcmode="lin" valueType="num">
                                      <p:cBhvr>
                                        <p:cTn id="25" dur="500" fill="hold"/>
                                        <p:tgtEl>
                                          <p:spTgt spid="23566"/>
                                        </p:tgtEl>
                                        <p:attrNameLst>
                                          <p:attrName>ppt_w</p:attrName>
                                        </p:attrNameLst>
                                      </p:cBhvr>
                                      <p:tavLst>
                                        <p:tav tm="0">
                                          <p:val>
                                            <p:fltVal val="0"/>
                                          </p:val>
                                        </p:tav>
                                        <p:tav tm="100000">
                                          <p:val>
                                            <p:strVal val="#ppt_w"/>
                                          </p:val>
                                        </p:tav>
                                      </p:tavLst>
                                    </p:anim>
                                    <p:anim calcmode="lin" valueType="num">
                                      <p:cBhvr>
                                        <p:cTn id="26" dur="500" fill="hold"/>
                                        <p:tgtEl>
                                          <p:spTgt spid="23566"/>
                                        </p:tgtEl>
                                        <p:attrNameLst>
                                          <p:attrName>ppt_h</p:attrName>
                                        </p:attrNameLst>
                                      </p:cBhvr>
                                      <p:tavLst>
                                        <p:tav tm="0">
                                          <p:val>
                                            <p:fltVal val="0"/>
                                          </p:val>
                                        </p:tav>
                                        <p:tav tm="100000">
                                          <p:val>
                                            <p:strVal val="#ppt_h"/>
                                          </p:val>
                                        </p:tav>
                                      </p:tavLst>
                                    </p:anim>
                                    <p:animEffect transition="in" filter="fade">
                                      <p:cBhvr>
                                        <p:cTn id="27" dur="500"/>
                                        <p:tgtEl>
                                          <p:spTgt spid="23566"/>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fade">
                                      <p:cBhvr>
                                        <p:cTn id="31" dur="500"/>
                                        <p:tgtEl>
                                          <p:spTgt spid="23559"/>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3560"/>
                                        </p:tgtEl>
                                        <p:attrNameLst>
                                          <p:attrName>style.visibility</p:attrName>
                                        </p:attrNameLst>
                                      </p:cBhvr>
                                      <p:to>
                                        <p:strVal val="visible"/>
                                      </p:to>
                                    </p:set>
                                    <p:animEffect transition="in" filter="wipe(left)">
                                      <p:cBhvr>
                                        <p:cTn id="35" dur="500"/>
                                        <p:tgtEl>
                                          <p:spTgt spid="2356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3561"/>
                                        </p:tgtEl>
                                        <p:attrNameLst>
                                          <p:attrName>style.visibility</p:attrName>
                                        </p:attrNameLst>
                                      </p:cBhvr>
                                      <p:to>
                                        <p:strVal val="visible"/>
                                      </p:to>
                                    </p:set>
                                    <p:animEffect transition="in" filter="wipe(left)">
                                      <p:cBhvr>
                                        <p:cTn id="38" dur="500"/>
                                        <p:tgtEl>
                                          <p:spTgt spid="2356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562"/>
                                        </p:tgtEl>
                                        <p:attrNameLst>
                                          <p:attrName>style.visibility</p:attrName>
                                        </p:attrNameLst>
                                      </p:cBhvr>
                                      <p:to>
                                        <p:strVal val="visible"/>
                                      </p:to>
                                    </p:set>
                                    <p:animEffect transition="in" filter="wipe(left)">
                                      <p:cBhvr>
                                        <p:cTn id="41" dur="500"/>
                                        <p:tgtEl>
                                          <p:spTgt spid="2356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563"/>
                                        </p:tgtEl>
                                        <p:attrNameLst>
                                          <p:attrName>style.visibility</p:attrName>
                                        </p:attrNameLst>
                                      </p:cBhvr>
                                      <p:to>
                                        <p:strVal val="visible"/>
                                      </p:to>
                                    </p:set>
                                    <p:animEffect transition="in" filter="wipe(left)">
                                      <p:cBhvr>
                                        <p:cTn id="44" dur="500"/>
                                        <p:tgtEl>
                                          <p:spTgt spid="2356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3564"/>
                                        </p:tgtEl>
                                        <p:attrNameLst>
                                          <p:attrName>style.visibility</p:attrName>
                                        </p:attrNameLst>
                                      </p:cBhvr>
                                      <p:to>
                                        <p:strVal val="visible"/>
                                      </p:to>
                                    </p:set>
                                    <p:animEffect transition="in" filter="wipe(left)">
                                      <p:cBhvr>
                                        <p:cTn id="47" dur="500"/>
                                        <p:tgtEl>
                                          <p:spTgt spid="23564"/>
                                        </p:tgtEl>
                                      </p:cBhvr>
                                    </p:animEffect>
                                  </p:childTnLst>
                                </p:cTn>
                              </p:par>
                            </p:childTnLst>
                          </p:cTn>
                        </p:par>
                        <p:par>
                          <p:cTn id="48" fill="hold">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23564"/>
                                        </p:tgtEl>
                                        <p:attrNameLst>
                                          <p:attrName>r</p:attrName>
                                        </p:attrNameLst>
                                      </p:cBhvr>
                                    </p:animRot>
                                    <p:animRot by="-239940">
                                      <p:cBhvr>
                                        <p:cTn id="51" dur="100" fill="hold">
                                          <p:stCondLst>
                                            <p:cond delay="100"/>
                                          </p:stCondLst>
                                        </p:cTn>
                                        <p:tgtEl>
                                          <p:spTgt spid="23564"/>
                                        </p:tgtEl>
                                        <p:attrNameLst>
                                          <p:attrName>r</p:attrName>
                                        </p:attrNameLst>
                                      </p:cBhvr>
                                    </p:animRot>
                                    <p:animRot by="240000">
                                      <p:cBhvr>
                                        <p:cTn id="52" dur="100" fill="hold">
                                          <p:stCondLst>
                                            <p:cond delay="200"/>
                                          </p:stCondLst>
                                        </p:cTn>
                                        <p:tgtEl>
                                          <p:spTgt spid="23564"/>
                                        </p:tgtEl>
                                        <p:attrNameLst>
                                          <p:attrName>r</p:attrName>
                                        </p:attrNameLst>
                                      </p:cBhvr>
                                    </p:animRot>
                                    <p:animRot by="-239940">
                                      <p:cBhvr>
                                        <p:cTn id="53" dur="100" fill="hold">
                                          <p:stCondLst>
                                            <p:cond delay="300"/>
                                          </p:stCondLst>
                                        </p:cTn>
                                        <p:tgtEl>
                                          <p:spTgt spid="23564"/>
                                        </p:tgtEl>
                                        <p:attrNameLst>
                                          <p:attrName>r</p:attrName>
                                        </p:attrNameLst>
                                      </p:cBhvr>
                                    </p:animRot>
                                    <p:animRot by="120000">
                                      <p:cBhvr>
                                        <p:cTn id="54" dur="100" fill="hold">
                                          <p:stCondLst>
                                            <p:cond delay="400"/>
                                          </p:stCondLst>
                                        </p:cTn>
                                        <p:tgtEl>
                                          <p:spTgt spid="235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9" grpId="0" autoUpdateAnimBg="0"/>
      <p:bldP spid="23560" grpId="0" autoUpdateAnimBg="0"/>
      <p:bldP spid="23561" grpId="0" autoUpdateAnimBg="0"/>
      <p:bldP spid="23562" grpId="0" autoUpdateAnimBg="0"/>
      <p:bldP spid="23563" grpId="0" autoUpdateAnimBg="0"/>
      <p:bldP spid="23564" grpId="0" autoUpdateAnimBg="0"/>
      <p:bldP spid="23564" grpId="1" autoUpdateAnimBg="0"/>
      <p:bldP spid="235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1"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32"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24581" name="组合 38"/>
          <p:cNvGrpSpPr/>
          <p:nvPr/>
        </p:nvGrpSpPr>
        <p:grpSpPr bwMode="auto">
          <a:xfrm>
            <a:off x="1485900" y="1831975"/>
            <a:ext cx="2722563" cy="3784600"/>
            <a:chOff x="0" y="0"/>
            <a:chExt cx="2722061" cy="3784347"/>
          </a:xfrm>
        </p:grpSpPr>
        <p:sp>
          <p:nvSpPr>
            <p:cNvPr id="22546" name="任意多边形 5"/>
            <p:cNvSpPr/>
            <p:nvPr/>
          </p:nvSpPr>
          <p:spPr bwMode="auto">
            <a:xfrm>
              <a:off x="0" y="0"/>
              <a:ext cx="2722061" cy="660356"/>
            </a:xfrm>
            <a:custGeom>
              <a:avLst/>
              <a:gdLst>
                <a:gd name="T0" fmla="*/ 0 w 2121038"/>
                <a:gd name="T1" fmla="*/ 0 h 848415"/>
                <a:gd name="T2" fmla="*/ 4483288 w 2121038"/>
                <a:gd name="T3" fmla="*/ 0 h 848415"/>
                <a:gd name="T4" fmla="*/ 4483288 w 2121038"/>
                <a:gd name="T5" fmla="*/ 400053 h 848415"/>
                <a:gd name="T6" fmla="*/ 0 w 2121038"/>
                <a:gd name="T7" fmla="*/ 400053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sp>
          <p:nvSpPr>
            <p:cNvPr id="22547" name="矩形 6"/>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48" name="任意多边形 8"/>
            <p:cNvSpPr/>
            <p:nvPr/>
          </p:nvSpPr>
          <p:spPr bwMode="auto">
            <a:xfrm>
              <a:off x="0" y="3712915"/>
              <a:ext cx="2722061" cy="71432"/>
            </a:xfrm>
            <a:custGeom>
              <a:avLst/>
              <a:gdLst>
                <a:gd name="T0" fmla="*/ 0 w 2121038"/>
                <a:gd name="T1" fmla="*/ 0 h 848415"/>
                <a:gd name="T2" fmla="*/ 4483288 w 2121038"/>
                <a:gd name="T3" fmla="*/ 0 h 848415"/>
                <a:gd name="T4" fmla="*/ 4483288 w 2121038"/>
                <a:gd name="T5" fmla="*/ 506 h 848415"/>
                <a:gd name="T6" fmla="*/ 0 w 2121038"/>
                <a:gd name="T7" fmla="*/ 50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sp>
          <p:nvSpPr>
            <p:cNvPr id="22549" name="文本框 56"/>
            <p:cNvSpPr txBox="1">
              <a:spLocks noChangeArrowheads="1"/>
            </p:cNvSpPr>
            <p:nvPr/>
          </p:nvSpPr>
          <p:spPr bwMode="auto">
            <a:xfrm>
              <a:off x="99995" y="1260391"/>
              <a:ext cx="2522072"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22550" name="AutoShape 112"/>
            <p:cNvSpPr/>
            <p:nvPr/>
          </p:nvSpPr>
          <p:spPr bwMode="auto">
            <a:xfrm>
              <a:off x="1152312" y="122230"/>
              <a:ext cx="417436" cy="417484"/>
            </a:xfrm>
            <a:custGeom>
              <a:avLst/>
              <a:gdLst>
                <a:gd name="T0" fmla="*/ 138939521 w 21020"/>
                <a:gd name="T1" fmla="*/ 65640391 h 21600"/>
                <a:gd name="T2" fmla="*/ 125891072 w 21020"/>
                <a:gd name="T3" fmla="*/ 36679352 h 21600"/>
                <a:gd name="T4" fmla="*/ 103914675 w 21020"/>
                <a:gd name="T5" fmla="*/ 16014570 h 21600"/>
                <a:gd name="T6" fmla="*/ 143959577 w 21020"/>
                <a:gd name="T7" fmla="*/ 19465984 h 21600"/>
                <a:gd name="T8" fmla="*/ 147601676 w 21020"/>
                <a:gd name="T9" fmla="*/ 57372913 h 21600"/>
                <a:gd name="T10" fmla="*/ 37045261 w 21020"/>
                <a:gd name="T11" fmla="*/ 120861521 h 21600"/>
                <a:gd name="T12" fmla="*/ 22799075 w 21020"/>
                <a:gd name="T13" fmla="*/ 94998136 h 21600"/>
                <a:gd name="T14" fmla="*/ 62029202 w 21020"/>
                <a:gd name="T15" fmla="*/ 97185772 h 21600"/>
                <a:gd name="T16" fmla="*/ 64660896 w 21020"/>
                <a:gd name="T17" fmla="*/ 134840142 h 21600"/>
                <a:gd name="T18" fmla="*/ 21436113 w 21020"/>
                <a:gd name="T19" fmla="*/ 145591128 h 21600"/>
                <a:gd name="T20" fmla="*/ 10283443 w 21020"/>
                <a:gd name="T21" fmla="*/ 138897874 h 21600"/>
                <a:gd name="T22" fmla="*/ 16220050 w 21020"/>
                <a:gd name="T23" fmla="*/ 117568887 h 21600"/>
                <a:gd name="T24" fmla="*/ 40577321 w 21020"/>
                <a:gd name="T25" fmla="*/ 140825858 h 21600"/>
                <a:gd name="T26" fmla="*/ 53946791 w 21020"/>
                <a:gd name="T27" fmla="*/ 80716183 h 21600"/>
                <a:gd name="T28" fmla="*/ 78813208 w 21020"/>
                <a:gd name="T29" fmla="*/ 39972006 h 21600"/>
                <a:gd name="T30" fmla="*/ 53946791 w 21020"/>
                <a:gd name="T31" fmla="*/ 80716183 h 21600"/>
                <a:gd name="T32" fmla="*/ 69297216 w 21020"/>
                <a:gd name="T33" fmla="*/ 90290405 h 21600"/>
                <a:gd name="T34" fmla="*/ 107822964 w 21020"/>
                <a:gd name="T35" fmla="*/ 36563925 h 21600"/>
                <a:gd name="T36" fmla="*/ 125209988 w 21020"/>
                <a:gd name="T37" fmla="*/ 52195976 h 21600"/>
                <a:gd name="T38" fmla="*/ 82384708 w 21020"/>
                <a:gd name="T39" fmla="*/ 115965884 h 21600"/>
                <a:gd name="T40" fmla="*/ 127324653 w 21020"/>
                <a:gd name="T41" fmla="*/ 57084134 h 21600"/>
                <a:gd name="T42" fmla="*/ 122123960 w 21020"/>
                <a:gd name="T43" fmla="*/ 81575388 h 21600"/>
                <a:gd name="T44" fmla="*/ 82431635 w 21020"/>
                <a:gd name="T45" fmla="*/ 119605204 h 21600"/>
                <a:gd name="T46" fmla="*/ 151219706 w 21020"/>
                <a:gd name="T47" fmla="*/ 12570637 h 21600"/>
                <a:gd name="T48" fmla="*/ 96607599 w 21020"/>
                <a:gd name="T49" fmla="*/ 9140889 h 21600"/>
                <a:gd name="T50" fmla="*/ 71333795 w 21020"/>
                <a:gd name="T51" fmla="*/ 33227938 h 21600"/>
                <a:gd name="T52" fmla="*/ 71239544 w 21020"/>
                <a:gd name="T53" fmla="*/ 33365418 h 21600"/>
                <a:gd name="T54" fmla="*/ 12883600 w 21020"/>
                <a:gd name="T55" fmla="*/ 92398835 h 21600"/>
                <a:gd name="T56" fmla="*/ 0 w 21020"/>
                <a:gd name="T57" fmla="*/ 138897874 h 21600"/>
                <a:gd name="T58" fmla="*/ 23981440 w 21020"/>
                <a:gd name="T59" fmla="*/ 155042444 h 21600"/>
                <a:gd name="T60" fmla="*/ 76361734 w 21020"/>
                <a:gd name="T61" fmla="*/ 139229967 h 21600"/>
                <a:gd name="T62" fmla="*/ 151219706 w 21020"/>
                <a:gd name="T63" fmla="*/ 12570637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grpSp>
        <p:nvGrpSpPr>
          <p:cNvPr id="24587" name="组合 39"/>
          <p:cNvGrpSpPr/>
          <p:nvPr/>
        </p:nvGrpSpPr>
        <p:grpSpPr bwMode="auto">
          <a:xfrm>
            <a:off x="4624388" y="1677988"/>
            <a:ext cx="2943225" cy="4092575"/>
            <a:chOff x="0" y="0"/>
            <a:chExt cx="2943087" cy="4091629"/>
          </a:xfrm>
        </p:grpSpPr>
        <p:sp>
          <p:nvSpPr>
            <p:cNvPr id="22541" name="任意多边形 11"/>
            <p:cNvSpPr/>
            <p:nvPr/>
          </p:nvSpPr>
          <p:spPr bwMode="auto">
            <a:xfrm>
              <a:off x="0" y="0"/>
              <a:ext cx="2943087" cy="714210"/>
            </a:xfrm>
            <a:custGeom>
              <a:avLst/>
              <a:gdLst>
                <a:gd name="T0" fmla="*/ 0 w 2121038"/>
                <a:gd name="T1" fmla="*/ 0 h 848415"/>
                <a:gd name="T2" fmla="*/ 5666468 w 2121038"/>
                <a:gd name="T3" fmla="*/ 0 h 848415"/>
                <a:gd name="T4" fmla="*/ 5666468 w 2121038"/>
                <a:gd name="T5" fmla="*/ 506129 h 848415"/>
                <a:gd name="T6" fmla="*/ 0 w 2121038"/>
                <a:gd name="T7" fmla="*/ 506129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sp>
          <p:nvSpPr>
            <p:cNvPr id="22542" name="矩形 12"/>
            <p:cNvSpPr>
              <a:spLocks noChangeArrowheads="1"/>
            </p:cNvSpPr>
            <p:nvPr/>
          </p:nvSpPr>
          <p:spPr bwMode="auto">
            <a:xfrm>
              <a:off x="0" y="714210"/>
              <a:ext cx="2943087" cy="337741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43" name="任意多边形 13"/>
            <p:cNvSpPr/>
            <p:nvPr/>
          </p:nvSpPr>
          <p:spPr bwMode="auto">
            <a:xfrm>
              <a:off x="0" y="4013859"/>
              <a:ext cx="2943087" cy="77770"/>
            </a:xfrm>
            <a:custGeom>
              <a:avLst/>
              <a:gdLst>
                <a:gd name="T0" fmla="*/ 0 w 2121038"/>
                <a:gd name="T1" fmla="*/ 0 h 848415"/>
                <a:gd name="T2" fmla="*/ 5666468 w 2121038"/>
                <a:gd name="T3" fmla="*/ 0 h 848415"/>
                <a:gd name="T4" fmla="*/ 5666468 w 2121038"/>
                <a:gd name="T5" fmla="*/ 653 h 848415"/>
                <a:gd name="T6" fmla="*/ 0 w 2121038"/>
                <a:gd name="T7" fmla="*/ 653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pic>
          <p:nvPicPr>
            <p:cNvPr id="22544" name="组合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4289" y="175156"/>
              <a:ext cx="414509" cy="3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5" name="文本框 56"/>
            <p:cNvSpPr txBox="1">
              <a:spLocks noChangeArrowheads="1"/>
            </p:cNvSpPr>
            <p:nvPr/>
          </p:nvSpPr>
          <p:spPr bwMode="auto">
            <a:xfrm>
              <a:off x="201603" y="1414135"/>
              <a:ext cx="2520832" cy="17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dirty="0">
                  <a:solidFill>
                    <a:srgbClr val="A6A6A6"/>
                  </a:solidFill>
                  <a:latin typeface="微软雅黑" pitchFamily="34" charset="-122"/>
                  <a:ea typeface="微软雅黑" pitchFamily="34" charset="-122"/>
                </a:rPr>
                <a:t>此处输入标题</a:t>
              </a:r>
              <a:endParaRPr lang="en-US" b="1" dirty="0">
                <a:solidFill>
                  <a:srgbClr val="A6A6A6"/>
                </a:solidFill>
                <a:latin typeface="微软雅黑" pitchFamily="34" charset="-122"/>
                <a:ea typeface="微软雅黑" pitchFamily="34" charset="-122"/>
              </a:endParaRPr>
            </a:p>
            <a:p>
              <a:pPr algn="ctr" eaLnBrk="1" hangingPunct="1"/>
              <a:endParaRPr lang="en-US" sz="300" dirty="0">
                <a:solidFill>
                  <a:srgbClr val="A6A6A6"/>
                </a:solidFill>
                <a:latin typeface="微软雅黑" pitchFamily="34" charset="-122"/>
                <a:ea typeface="微软雅黑" pitchFamily="34" charset="-122"/>
              </a:endParaRPr>
            </a:p>
            <a:p>
              <a:pPr algn="ctr" eaLnBrk="1" hangingPunct="1"/>
              <a:r>
                <a:rPr lang="zh-CN" altLang="en-US" sz="1400" dirty="0">
                  <a:solidFill>
                    <a:srgbClr val="A6A6A6"/>
                  </a:solidFill>
                  <a:latin typeface="微软雅黑" pitchFamily="34" charset="-122"/>
                  <a:ea typeface="微软雅黑" pitchFamily="34" charset="-122"/>
                </a:rPr>
                <a:t>点击此处输入文字点击此处输入文字点击此处输入文字点击此处输入文字点击</a:t>
              </a:r>
              <a:r>
                <a:rPr lang="zh-CN" altLang="en-US" sz="1400" dirty="0" smtClean="0">
                  <a:solidFill>
                    <a:srgbClr val="A6A6A6"/>
                  </a:solidFill>
                  <a:latin typeface="微软雅黑" pitchFamily="34" charset="-122"/>
                  <a:ea typeface="微软雅黑" pitchFamily="34" charset="-122"/>
                </a:rPr>
                <a:t>此更多模板：亮亮图文旗舰店</a:t>
              </a:r>
              <a:r>
                <a:rPr lang="en-US" altLang="zh-CN" sz="1400" dirty="0" smtClean="0">
                  <a:solidFill>
                    <a:srgbClr val="A6A6A6"/>
                  </a:solidFill>
                  <a:latin typeface="微软雅黑" pitchFamily="34" charset="-122"/>
                  <a:ea typeface="微软雅黑" pitchFamily="34" charset="-122"/>
                </a:rPr>
                <a:t>https://liangliangtuwen.tmall.com</a:t>
              </a:r>
              <a:endParaRPr lang="zh-CN" altLang="en-US" sz="1400" dirty="0">
                <a:solidFill>
                  <a:srgbClr val="A6A6A6"/>
                </a:solidFill>
                <a:latin typeface="微软雅黑" pitchFamily="34" charset="-122"/>
                <a:ea typeface="微软雅黑" pitchFamily="34" charset="-122"/>
              </a:endParaRPr>
            </a:p>
          </p:txBody>
        </p:sp>
      </p:grpSp>
      <p:grpSp>
        <p:nvGrpSpPr>
          <p:cNvPr id="24593" name="组合 40"/>
          <p:cNvGrpSpPr/>
          <p:nvPr/>
        </p:nvGrpSpPr>
        <p:grpSpPr bwMode="auto">
          <a:xfrm>
            <a:off x="7983538" y="1831975"/>
            <a:ext cx="2722562" cy="3784600"/>
            <a:chOff x="0" y="0"/>
            <a:chExt cx="2722061" cy="3784347"/>
          </a:xfrm>
        </p:grpSpPr>
        <p:sp>
          <p:nvSpPr>
            <p:cNvPr id="22536" name="任意多边形 17"/>
            <p:cNvSpPr/>
            <p:nvPr/>
          </p:nvSpPr>
          <p:spPr bwMode="auto">
            <a:xfrm>
              <a:off x="0" y="0"/>
              <a:ext cx="2722061" cy="660356"/>
            </a:xfrm>
            <a:custGeom>
              <a:avLst/>
              <a:gdLst>
                <a:gd name="T0" fmla="*/ 0 w 2121038"/>
                <a:gd name="T1" fmla="*/ 0 h 848415"/>
                <a:gd name="T2" fmla="*/ 4483288 w 2121038"/>
                <a:gd name="T3" fmla="*/ 0 h 848415"/>
                <a:gd name="T4" fmla="*/ 4483288 w 2121038"/>
                <a:gd name="T5" fmla="*/ 400053 h 848415"/>
                <a:gd name="T6" fmla="*/ 0 w 2121038"/>
                <a:gd name="T7" fmla="*/ 400053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sp>
          <p:nvSpPr>
            <p:cNvPr id="22537" name="矩形 18"/>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8" name="任意多边形 19"/>
            <p:cNvSpPr/>
            <p:nvPr/>
          </p:nvSpPr>
          <p:spPr bwMode="auto">
            <a:xfrm>
              <a:off x="0" y="3712915"/>
              <a:ext cx="2722061" cy="71432"/>
            </a:xfrm>
            <a:custGeom>
              <a:avLst/>
              <a:gdLst>
                <a:gd name="T0" fmla="*/ 0 w 2121038"/>
                <a:gd name="T1" fmla="*/ 0 h 848415"/>
                <a:gd name="T2" fmla="*/ 4483288 w 2121038"/>
                <a:gd name="T3" fmla="*/ 0 h 848415"/>
                <a:gd name="T4" fmla="*/ 4483288 w 2121038"/>
                <a:gd name="T5" fmla="*/ 506 h 848415"/>
                <a:gd name="T6" fmla="*/ 0 w 2121038"/>
                <a:gd name="T7" fmla="*/ 506 h 848415"/>
                <a:gd name="T8" fmla="*/ 0 w 2121038"/>
                <a:gd name="T9" fmla="*/ 0 h 848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1038" h="848415">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lIns="256032" tIns="146304" rIns="256032" bIns="146304" anchor="ctr"/>
            <a:lstStyle/>
            <a:p>
              <a:endParaRPr lang="zh-CN" altLang="en-US"/>
            </a:p>
          </p:txBody>
        </p:sp>
        <p:pic>
          <p:nvPicPr>
            <p:cNvPr id="22539" name="组合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8059" y="124833"/>
              <a:ext cx="420547" cy="4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文本框 56"/>
            <p:cNvSpPr txBox="1">
              <a:spLocks noChangeArrowheads="1"/>
            </p:cNvSpPr>
            <p:nvPr/>
          </p:nvSpPr>
          <p:spPr bwMode="auto">
            <a:xfrm>
              <a:off x="99994" y="1260391"/>
              <a:ext cx="2522074" cy="1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algn="ctr" eaLnBrk="1" hangingPunct="1"/>
              <a:endParaRPr lang="en-US" sz="300">
                <a:solidFill>
                  <a:srgbClr val="A6A6A6"/>
                </a:solidFill>
                <a:latin typeface="微软雅黑" pitchFamily="34" charset="-122"/>
                <a:ea typeface="微软雅黑" pitchFamily="34" charset="-122"/>
              </a:endParaRPr>
            </a:p>
            <a:p>
              <a:pPr algn="ct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anim calcmode="lin" valueType="num">
                                      <p:cBhvr>
                                        <p:cTn id="8" dur="500" fill="hold"/>
                                        <p:tgtEl>
                                          <p:spTgt spid="24581"/>
                                        </p:tgtEl>
                                        <p:attrNameLst>
                                          <p:attrName>ppt_x</p:attrName>
                                        </p:attrNameLst>
                                      </p:cBhvr>
                                      <p:tavLst>
                                        <p:tav tm="0">
                                          <p:val>
                                            <p:strVal val="#ppt_x"/>
                                          </p:val>
                                        </p:tav>
                                        <p:tav tm="100000">
                                          <p:val>
                                            <p:strVal val="#ppt_x"/>
                                          </p:val>
                                        </p:tav>
                                      </p:tavLst>
                                    </p:anim>
                                    <p:anim calcmode="lin" valueType="num">
                                      <p:cBhvr>
                                        <p:cTn id="9" dur="500" fill="hold"/>
                                        <p:tgtEl>
                                          <p:spTgt spid="2458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4587"/>
                                        </p:tgtEl>
                                        <p:attrNameLst>
                                          <p:attrName>style.visibility</p:attrName>
                                        </p:attrNameLst>
                                      </p:cBhvr>
                                      <p:to>
                                        <p:strVal val="visible"/>
                                      </p:to>
                                    </p:set>
                                    <p:animEffect transition="in" filter="fade">
                                      <p:cBhvr>
                                        <p:cTn id="13" dur="500"/>
                                        <p:tgtEl>
                                          <p:spTgt spid="24587"/>
                                        </p:tgtEl>
                                      </p:cBhvr>
                                    </p:animEffect>
                                    <p:anim calcmode="lin" valueType="num">
                                      <p:cBhvr>
                                        <p:cTn id="14" dur="500" fill="hold"/>
                                        <p:tgtEl>
                                          <p:spTgt spid="24587"/>
                                        </p:tgtEl>
                                        <p:attrNameLst>
                                          <p:attrName>ppt_x</p:attrName>
                                        </p:attrNameLst>
                                      </p:cBhvr>
                                      <p:tavLst>
                                        <p:tav tm="0">
                                          <p:val>
                                            <p:strVal val="#ppt_x"/>
                                          </p:val>
                                        </p:tav>
                                        <p:tav tm="100000">
                                          <p:val>
                                            <p:strVal val="#ppt_x"/>
                                          </p:val>
                                        </p:tav>
                                      </p:tavLst>
                                    </p:anim>
                                    <p:anim calcmode="lin" valueType="num">
                                      <p:cBhvr>
                                        <p:cTn id="15" dur="500" fill="hold"/>
                                        <p:tgtEl>
                                          <p:spTgt spid="2458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4593"/>
                                        </p:tgtEl>
                                        <p:attrNameLst>
                                          <p:attrName>style.visibility</p:attrName>
                                        </p:attrNameLst>
                                      </p:cBhvr>
                                      <p:to>
                                        <p:strVal val="visible"/>
                                      </p:to>
                                    </p:set>
                                    <p:animEffect transition="in" filter="fade">
                                      <p:cBhvr>
                                        <p:cTn id="19" dur="500"/>
                                        <p:tgtEl>
                                          <p:spTgt spid="24593"/>
                                        </p:tgtEl>
                                      </p:cBhvr>
                                    </p:animEffect>
                                    <p:anim calcmode="lin" valueType="num">
                                      <p:cBhvr>
                                        <p:cTn id="20" dur="500" fill="hold"/>
                                        <p:tgtEl>
                                          <p:spTgt spid="24593"/>
                                        </p:tgtEl>
                                        <p:attrNameLst>
                                          <p:attrName>ppt_x</p:attrName>
                                        </p:attrNameLst>
                                      </p:cBhvr>
                                      <p:tavLst>
                                        <p:tav tm="0">
                                          <p:val>
                                            <p:strVal val="#ppt_x"/>
                                          </p:val>
                                        </p:tav>
                                        <p:tav tm="100000">
                                          <p:val>
                                            <p:strVal val="#ppt_x"/>
                                          </p:val>
                                        </p:tav>
                                      </p:tavLst>
                                    </p:anim>
                                    <p:anim calcmode="lin" valueType="num">
                                      <p:cBhvr>
                                        <p:cTn id="21" dur="500" fill="hold"/>
                                        <p:tgtEl>
                                          <p:spTgt spid="24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355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355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sp>
        <p:nvSpPr>
          <p:cNvPr id="25605" name="任意多边形 4"/>
          <p:cNvSpPr>
            <a:spLocks noChangeArrowheads="1"/>
          </p:cNvSpPr>
          <p:nvPr/>
        </p:nvSpPr>
        <p:spPr bwMode="auto">
          <a:xfrm>
            <a:off x="5311775" y="2328863"/>
            <a:ext cx="1366838" cy="1366837"/>
          </a:xfrm>
          <a:custGeom>
            <a:avLst/>
            <a:gdLst>
              <a:gd name="T0" fmla="*/ 960122 w 1217261"/>
              <a:gd name="T1" fmla="*/ 0 h 1216852"/>
              <a:gd name="T2" fmla="*/ 1762689 w 1217261"/>
              <a:gd name="T3" fmla="*/ 162248 h 1216852"/>
              <a:gd name="T4" fmla="*/ 1935161 w 1217261"/>
              <a:gd name="T5" fmla="*/ 245443 h 1216852"/>
              <a:gd name="T6" fmla="*/ 1033572 w 1217261"/>
              <a:gd name="T7" fmla="*/ 1937108 h 1216852"/>
              <a:gd name="T8" fmla="*/ 1025319 w 1217261"/>
              <a:gd name="T9" fmla="*/ 1931536 h 1216852"/>
              <a:gd name="T10" fmla="*/ 967579 w 1217261"/>
              <a:gd name="T11" fmla="*/ 1919862 h 1216852"/>
              <a:gd name="T12" fmla="*/ 909843 w 1217261"/>
              <a:gd name="T13" fmla="*/ 1931536 h 1216852"/>
              <a:gd name="T14" fmla="*/ 904410 w 1217261"/>
              <a:gd name="T15" fmla="*/ 1935201 h 1216852"/>
              <a:gd name="T16" fmla="*/ 0 w 1217261"/>
              <a:gd name="T17" fmla="*/ 238249 h 1216852"/>
              <a:gd name="T18" fmla="*/ 157556 w 1217261"/>
              <a:gd name="T19" fmla="*/ 162248 h 1216852"/>
              <a:gd name="T20" fmla="*/ 96012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06" name="任意多边形 5"/>
          <p:cNvSpPr>
            <a:spLocks noChangeArrowheads="1"/>
          </p:cNvSpPr>
          <p:nvPr/>
        </p:nvSpPr>
        <p:spPr bwMode="auto">
          <a:xfrm rot="3600000">
            <a:off x="6039644" y="2750344"/>
            <a:ext cx="1366838" cy="1365250"/>
          </a:xfrm>
          <a:custGeom>
            <a:avLst/>
            <a:gdLst>
              <a:gd name="T0" fmla="*/ 960122 w 1217261"/>
              <a:gd name="T1" fmla="*/ 0 h 1216852"/>
              <a:gd name="T2" fmla="*/ 1762689 w 1217261"/>
              <a:gd name="T3" fmla="*/ 161496 h 1216852"/>
              <a:gd name="T4" fmla="*/ 1935161 w 1217261"/>
              <a:gd name="T5" fmla="*/ 244306 h 1216852"/>
              <a:gd name="T6" fmla="*/ 1033572 w 1217261"/>
              <a:gd name="T7" fmla="*/ 1928126 h 1216852"/>
              <a:gd name="T8" fmla="*/ 1025319 w 1217261"/>
              <a:gd name="T9" fmla="*/ 1922581 h 1216852"/>
              <a:gd name="T10" fmla="*/ 967579 w 1217261"/>
              <a:gd name="T11" fmla="*/ 1910961 h 1216852"/>
              <a:gd name="T12" fmla="*/ 909843 w 1217261"/>
              <a:gd name="T13" fmla="*/ 1922581 h 1216852"/>
              <a:gd name="T14" fmla="*/ 904410 w 1217261"/>
              <a:gd name="T15" fmla="*/ 1926230 h 1216852"/>
              <a:gd name="T16" fmla="*/ 0 w 1217261"/>
              <a:gd name="T17" fmla="*/ 237145 h 1216852"/>
              <a:gd name="T18" fmla="*/ 157556 w 1217261"/>
              <a:gd name="T19" fmla="*/ 161496 h 1216852"/>
              <a:gd name="T20" fmla="*/ 96012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07" name="任意多边形 6"/>
          <p:cNvSpPr>
            <a:spLocks noChangeArrowheads="1"/>
          </p:cNvSpPr>
          <p:nvPr/>
        </p:nvSpPr>
        <p:spPr bwMode="auto">
          <a:xfrm rot="-3600000">
            <a:off x="4583113" y="2749550"/>
            <a:ext cx="1366838" cy="1366837"/>
          </a:xfrm>
          <a:custGeom>
            <a:avLst/>
            <a:gdLst>
              <a:gd name="T0" fmla="*/ 960122 w 1217261"/>
              <a:gd name="T1" fmla="*/ 0 h 1216852"/>
              <a:gd name="T2" fmla="*/ 1762689 w 1217261"/>
              <a:gd name="T3" fmla="*/ 162248 h 1216852"/>
              <a:gd name="T4" fmla="*/ 1935161 w 1217261"/>
              <a:gd name="T5" fmla="*/ 245443 h 1216852"/>
              <a:gd name="T6" fmla="*/ 1033572 w 1217261"/>
              <a:gd name="T7" fmla="*/ 1937108 h 1216852"/>
              <a:gd name="T8" fmla="*/ 1025319 w 1217261"/>
              <a:gd name="T9" fmla="*/ 1931536 h 1216852"/>
              <a:gd name="T10" fmla="*/ 967579 w 1217261"/>
              <a:gd name="T11" fmla="*/ 1919862 h 1216852"/>
              <a:gd name="T12" fmla="*/ 909843 w 1217261"/>
              <a:gd name="T13" fmla="*/ 1931536 h 1216852"/>
              <a:gd name="T14" fmla="*/ 904410 w 1217261"/>
              <a:gd name="T15" fmla="*/ 1935201 h 1216852"/>
              <a:gd name="T16" fmla="*/ 0 w 1217261"/>
              <a:gd name="T17" fmla="*/ 238249 h 1216852"/>
              <a:gd name="T18" fmla="*/ 157556 w 1217261"/>
              <a:gd name="T19" fmla="*/ 162248 h 1216852"/>
              <a:gd name="T20" fmla="*/ 960122 w 1217261"/>
              <a:gd name="T21" fmla="*/ 0 h 1216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7261"/>
              <a:gd name="T34" fmla="*/ 0 h 1216852"/>
              <a:gd name="T35" fmla="*/ 1217261 w 1217261"/>
              <a:gd name="T36" fmla="*/ 1216852 h 12168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7261" h="1216852">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46800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08" name="任意多边形 7"/>
          <p:cNvSpPr>
            <a:spLocks noChangeArrowheads="1"/>
          </p:cNvSpPr>
          <p:nvPr/>
        </p:nvSpPr>
        <p:spPr bwMode="auto">
          <a:xfrm rot="-3344773">
            <a:off x="6063456" y="3559969"/>
            <a:ext cx="1363663" cy="1368425"/>
          </a:xfrm>
          <a:custGeom>
            <a:avLst/>
            <a:gdLst>
              <a:gd name="T0" fmla="*/ 1312343 w 1072099"/>
              <a:gd name="T1" fmla="*/ 0 h 1075891"/>
              <a:gd name="T2" fmla="*/ 2806233 w 1072099"/>
              <a:gd name="T3" fmla="*/ 2358880 h 1075891"/>
              <a:gd name="T4" fmla="*/ 2586001 w 1072099"/>
              <a:gd name="T5" fmla="*/ 2485879 h 1075891"/>
              <a:gd name="T6" fmla="*/ 1439971 w 1072099"/>
              <a:gd name="T7" fmla="*/ 2807261 h 1075891"/>
              <a:gd name="T8" fmla="*/ 258998 w 1072099"/>
              <a:gd name="T9" fmla="*/ 2658928 h 1075891"/>
              <a:gd name="T10" fmla="*/ 0 w 1072099"/>
              <a:gd name="T11" fmla="*/ 2557095 h 1075891"/>
              <a:gd name="T12" fmla="*/ 1124893 w 1072099"/>
              <a:gd name="T13" fmla="*/ 11167 h 1075891"/>
              <a:gd name="T14" fmla="*/ 1137454 w 1072099"/>
              <a:gd name="T15" fmla="*/ 18338 h 1075891"/>
              <a:gd name="T16" fmla="*/ 1222421 w 1072099"/>
              <a:gd name="T17" fmla="*/ 29012 h 1075891"/>
              <a:gd name="T18" fmla="*/ 1304866 w 1072099"/>
              <a:gd name="T19" fmla="*/ 5890 h 10758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2099"/>
              <a:gd name="T31" fmla="*/ 0 h 1075891"/>
              <a:gd name="T32" fmla="*/ 1072099 w 1072099"/>
              <a:gd name="T33" fmla="*/ 1075891 h 10758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2099" h="1075891">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lnTo>
                  <a:pt x="501371"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09" name="任意多边形 8"/>
          <p:cNvSpPr>
            <a:spLocks noChangeArrowheads="1"/>
          </p:cNvSpPr>
          <p:nvPr/>
        </p:nvSpPr>
        <p:spPr bwMode="auto">
          <a:xfrm>
            <a:off x="5311775" y="4011613"/>
            <a:ext cx="1366838" cy="1366837"/>
          </a:xfrm>
          <a:custGeom>
            <a:avLst/>
            <a:gdLst>
              <a:gd name="T0" fmla="*/ 1309847 w 1074764"/>
              <a:gd name="T1" fmla="*/ 0 h 1074402"/>
              <a:gd name="T2" fmla="*/ 1321838 w 1074764"/>
              <a:gd name="T3" fmla="*/ 8094 h 1074402"/>
              <a:gd name="T4" fmla="*/ 1405722 w 1074764"/>
              <a:gd name="T5" fmla="*/ 25053 h 1074402"/>
              <a:gd name="T6" fmla="*/ 1489602 w 1074764"/>
              <a:gd name="T7" fmla="*/ 8094 h 1074402"/>
              <a:gd name="T8" fmla="*/ 1497494 w 1074764"/>
              <a:gd name="T9" fmla="*/ 2770 h 1074402"/>
              <a:gd name="T10" fmla="*/ 2811440 w 1074764"/>
              <a:gd name="T11" fmla="*/ 2468141 h 1074402"/>
              <a:gd name="T12" fmla="*/ 2582540 w 1074764"/>
              <a:gd name="T13" fmla="*/ 2578555 h 1074402"/>
              <a:gd name="T14" fmla="*/ 1416557 w 1074764"/>
              <a:gd name="T15" fmla="*/ 2814274 h 1074402"/>
              <a:gd name="T16" fmla="*/ 250570 w 1074764"/>
              <a:gd name="T17" fmla="*/ 2578555 h 1074402"/>
              <a:gd name="T18" fmla="*/ 0 w 1074764"/>
              <a:gd name="T19" fmla="*/ 2457688 h 10744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4764"/>
              <a:gd name="T31" fmla="*/ 0 h 1074402"/>
              <a:gd name="T32" fmla="*/ 1074764 w 1074764"/>
              <a:gd name="T33" fmla="*/ 1074402 h 10744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4764" h="1074402">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lnTo>
                  <a:pt x="500731" y="0"/>
                </a:lnTo>
                <a:close/>
              </a:path>
            </a:pathLst>
          </a:custGeom>
          <a:solidFill>
            <a:srgbClr val="F7971E"/>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6800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10" name="任意多边形 9"/>
          <p:cNvSpPr>
            <a:spLocks noChangeArrowheads="1"/>
          </p:cNvSpPr>
          <p:nvPr/>
        </p:nvSpPr>
        <p:spPr bwMode="auto">
          <a:xfrm rot="3332381">
            <a:off x="4561681" y="3556795"/>
            <a:ext cx="1362075" cy="1370012"/>
          </a:xfrm>
          <a:custGeom>
            <a:avLst/>
            <a:gdLst>
              <a:gd name="T0" fmla="*/ 1495751 w 1071198"/>
              <a:gd name="T1" fmla="*/ 0 h 1077846"/>
              <a:gd name="T2" fmla="*/ 1507070 w 1071198"/>
              <a:gd name="T3" fmla="*/ 8971 h 1077846"/>
              <a:gd name="T4" fmla="*/ 1589329 w 1071198"/>
              <a:gd name="T5" fmla="*/ 32328 h 1077846"/>
              <a:gd name="T6" fmla="*/ 1674217 w 1071198"/>
              <a:gd name="T7" fmla="*/ 21992 h 1077846"/>
              <a:gd name="T8" fmla="*/ 1682493 w 1071198"/>
              <a:gd name="T9" fmla="*/ 17311 h 1077846"/>
              <a:gd name="T10" fmla="*/ 2800238 w 1071198"/>
              <a:gd name="T11" fmla="*/ 2568545 h 1077846"/>
              <a:gd name="T12" fmla="*/ 2563613 w 1071198"/>
              <a:gd name="T13" fmla="*/ 2660474 h 1077846"/>
              <a:gd name="T14" fmla="*/ 1383643 w 1071198"/>
              <a:gd name="T15" fmla="*/ 2804171 h 1077846"/>
              <a:gd name="T16" fmla="*/ 240265 w 1071198"/>
              <a:gd name="T17" fmla="*/ 2479515 h 1077846"/>
              <a:gd name="T18" fmla="*/ 0 w 1071198"/>
              <a:gd name="T19" fmla="*/ 2339991 h 10778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1198"/>
              <a:gd name="T31" fmla="*/ 0 h 1077846"/>
              <a:gd name="T32" fmla="*/ 1071198 w 1071198"/>
              <a:gd name="T33" fmla="*/ 1077846 h 10778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1198" h="1077846">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lnTo>
                  <a:pt x="572182" y="0"/>
                </a:lnTo>
                <a:close/>
              </a:path>
            </a:pathLst>
          </a:custGeom>
          <a:solidFill>
            <a:srgbClr val="64B04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0" rIns="0" bIns="0" anchor="ctr"/>
          <a:lstStyle/>
          <a:p>
            <a:pPr algn="ctr" eaLnBrk="1" hangingPunct="1"/>
            <a:r>
              <a:rPr lang="zh-CN" altLang="en-US" sz="2000">
                <a:solidFill>
                  <a:srgbClr val="FFFFFF"/>
                </a:solidFill>
                <a:latin typeface="微软雅黑" pitchFamily="34" charset="-122"/>
                <a:ea typeface="微软雅黑" pitchFamily="34" charset="-122"/>
              </a:rPr>
              <a:t>标题</a:t>
            </a:r>
            <a:endParaRPr lang="zh-CN" altLang="en-US" sz="2000">
              <a:solidFill>
                <a:srgbClr val="FFFFFF"/>
              </a:solidFill>
              <a:latin typeface="微软雅黑" pitchFamily="34" charset="-122"/>
              <a:ea typeface="微软雅黑" pitchFamily="34" charset="-122"/>
            </a:endParaRPr>
          </a:p>
        </p:txBody>
      </p:sp>
      <p:sp>
        <p:nvSpPr>
          <p:cNvPr id="25611" name="矩形 10"/>
          <p:cNvSpPr>
            <a:spLocks noChangeArrowheads="1"/>
          </p:cNvSpPr>
          <p:nvPr/>
        </p:nvSpPr>
        <p:spPr bwMode="auto">
          <a:xfrm>
            <a:off x="4999038" y="1498600"/>
            <a:ext cx="21463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
        <p:nvSpPr>
          <p:cNvPr id="25612" name="矩形 11"/>
          <p:cNvSpPr>
            <a:spLocks noChangeArrowheads="1"/>
          </p:cNvSpPr>
          <p:nvPr/>
        </p:nvSpPr>
        <p:spPr bwMode="auto">
          <a:xfrm>
            <a:off x="4999038" y="5484813"/>
            <a:ext cx="2146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
        <p:nvSpPr>
          <p:cNvPr id="25613" name="矩形 12"/>
          <p:cNvSpPr>
            <a:spLocks noChangeArrowheads="1"/>
          </p:cNvSpPr>
          <p:nvPr/>
        </p:nvSpPr>
        <p:spPr bwMode="auto">
          <a:xfrm>
            <a:off x="7483475" y="2693988"/>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
        <p:nvSpPr>
          <p:cNvPr id="25614" name="矩形 13"/>
          <p:cNvSpPr>
            <a:spLocks noChangeArrowheads="1"/>
          </p:cNvSpPr>
          <p:nvPr/>
        </p:nvSpPr>
        <p:spPr bwMode="auto">
          <a:xfrm>
            <a:off x="7483475" y="4506913"/>
            <a:ext cx="20510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
        <p:nvSpPr>
          <p:cNvPr id="25615" name="矩形 14"/>
          <p:cNvSpPr>
            <a:spLocks noChangeArrowheads="1"/>
          </p:cNvSpPr>
          <p:nvPr/>
        </p:nvSpPr>
        <p:spPr bwMode="auto">
          <a:xfrm>
            <a:off x="2346325" y="2711450"/>
            <a:ext cx="21907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
        <p:nvSpPr>
          <p:cNvPr id="25616" name="矩形 15"/>
          <p:cNvSpPr>
            <a:spLocks noChangeArrowheads="1"/>
          </p:cNvSpPr>
          <p:nvPr/>
        </p:nvSpPr>
        <p:spPr bwMode="auto">
          <a:xfrm>
            <a:off x="2346325" y="4506913"/>
            <a:ext cx="22177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gn="ctr" eaLnBrk="1" hangingPunct="1"/>
            <a:r>
              <a:rPr lang="zh-CN" altLang="en-US">
                <a:solidFill>
                  <a:srgbClr val="A6A6A6"/>
                </a:solidFill>
                <a:latin typeface="微软雅黑" pitchFamily="34" charset="-122"/>
                <a:ea typeface="微软雅黑" pitchFamily="34" charset="-122"/>
              </a:rPr>
              <a:t>点击此处输入文字点击此处输入文字</a:t>
            </a:r>
            <a:endParaRPr lang="zh-CN" altLang="en-US">
              <a:solidFill>
                <a:srgbClr val="A6A6A6"/>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500"/>
                                        <p:tgtEl>
                                          <p:spTgt spid="2560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5611"/>
                                        </p:tgtEl>
                                        <p:attrNameLst>
                                          <p:attrName>style.visibility</p:attrName>
                                        </p:attrNameLst>
                                      </p:cBhvr>
                                      <p:to>
                                        <p:strVal val="visible"/>
                                      </p:to>
                                    </p:set>
                                    <p:animEffect transition="in" filter="fade">
                                      <p:cBhvr>
                                        <p:cTn id="10" dur="500"/>
                                        <p:tgtEl>
                                          <p:spTgt spid="25611"/>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25606"/>
                                        </p:tgtEl>
                                        <p:attrNameLst>
                                          <p:attrName>style.visibility</p:attrName>
                                        </p:attrNameLst>
                                      </p:cBhvr>
                                      <p:to>
                                        <p:strVal val="visible"/>
                                      </p:to>
                                    </p:set>
                                    <p:animEffect transition="in" filter="fade">
                                      <p:cBhvr>
                                        <p:cTn id="13" dur="500"/>
                                        <p:tgtEl>
                                          <p:spTgt spid="25606"/>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25613"/>
                                        </p:tgtEl>
                                        <p:attrNameLst>
                                          <p:attrName>style.visibility</p:attrName>
                                        </p:attrNameLst>
                                      </p:cBhvr>
                                      <p:to>
                                        <p:strVal val="visible"/>
                                      </p:to>
                                    </p:set>
                                    <p:animEffect transition="in" filter="fade">
                                      <p:cBhvr>
                                        <p:cTn id="16" dur="500"/>
                                        <p:tgtEl>
                                          <p:spTgt spid="25613"/>
                                        </p:tgtEl>
                                      </p:cBhvr>
                                    </p:animEffect>
                                  </p:childTnLst>
                                </p:cTn>
                              </p:par>
                              <p:par>
                                <p:cTn id="17" presetID="10" presetClass="entr" presetSubtype="0" fill="hold" grpId="0" nodeType="withEffect">
                                  <p:stCondLst>
                                    <p:cond delay="1750"/>
                                  </p:stCondLst>
                                  <p:childTnLst>
                                    <p:set>
                                      <p:cBhvr>
                                        <p:cTn id="18" dur="1" fill="hold">
                                          <p:stCondLst>
                                            <p:cond delay="0"/>
                                          </p:stCondLst>
                                        </p:cTn>
                                        <p:tgtEl>
                                          <p:spTgt spid="25608"/>
                                        </p:tgtEl>
                                        <p:attrNameLst>
                                          <p:attrName>style.visibility</p:attrName>
                                        </p:attrNameLst>
                                      </p:cBhvr>
                                      <p:to>
                                        <p:strVal val="visible"/>
                                      </p:to>
                                    </p:set>
                                    <p:animEffect transition="in" filter="fade">
                                      <p:cBhvr>
                                        <p:cTn id="19" dur="500"/>
                                        <p:tgtEl>
                                          <p:spTgt spid="25608"/>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25614"/>
                                        </p:tgtEl>
                                        <p:attrNameLst>
                                          <p:attrName>style.visibility</p:attrName>
                                        </p:attrNameLst>
                                      </p:cBhvr>
                                      <p:to>
                                        <p:strVal val="visible"/>
                                      </p:to>
                                    </p:set>
                                    <p:animEffect transition="in" filter="fade">
                                      <p:cBhvr>
                                        <p:cTn id="22" dur="500"/>
                                        <p:tgtEl>
                                          <p:spTgt spid="25614"/>
                                        </p:tgtEl>
                                      </p:cBhvr>
                                    </p:animEffect>
                                  </p:childTnLst>
                                </p:cTn>
                              </p:par>
                              <p:par>
                                <p:cTn id="23" presetID="10" presetClass="entr" presetSubtype="0" fill="hold" grpId="0" nodeType="withEffect">
                                  <p:stCondLst>
                                    <p:cond delay="2250"/>
                                  </p:stCondLst>
                                  <p:childTnLst>
                                    <p:set>
                                      <p:cBhvr>
                                        <p:cTn id="24" dur="1" fill="hold">
                                          <p:stCondLst>
                                            <p:cond delay="0"/>
                                          </p:stCondLst>
                                        </p:cTn>
                                        <p:tgtEl>
                                          <p:spTgt spid="25609"/>
                                        </p:tgtEl>
                                        <p:attrNameLst>
                                          <p:attrName>style.visibility</p:attrName>
                                        </p:attrNameLst>
                                      </p:cBhvr>
                                      <p:to>
                                        <p:strVal val="visible"/>
                                      </p:to>
                                    </p:set>
                                    <p:animEffect transition="in" filter="fade">
                                      <p:cBhvr>
                                        <p:cTn id="25" dur="500"/>
                                        <p:tgtEl>
                                          <p:spTgt spid="25609"/>
                                        </p:tgtEl>
                                      </p:cBhvr>
                                    </p:animEffect>
                                  </p:childTnLst>
                                </p:cTn>
                              </p:par>
                              <p:par>
                                <p:cTn id="26" presetID="10" presetClass="entr" presetSubtype="0" fill="hold" grpId="0" nodeType="withEffect">
                                  <p:stCondLst>
                                    <p:cond delay="2250"/>
                                  </p:stCondLst>
                                  <p:childTnLst>
                                    <p:set>
                                      <p:cBhvr>
                                        <p:cTn id="27" dur="1" fill="hold">
                                          <p:stCondLst>
                                            <p:cond delay="0"/>
                                          </p:stCondLst>
                                        </p:cTn>
                                        <p:tgtEl>
                                          <p:spTgt spid="25612"/>
                                        </p:tgtEl>
                                        <p:attrNameLst>
                                          <p:attrName>style.visibility</p:attrName>
                                        </p:attrNameLst>
                                      </p:cBhvr>
                                      <p:to>
                                        <p:strVal val="visible"/>
                                      </p:to>
                                    </p:set>
                                    <p:animEffect transition="in" filter="fade">
                                      <p:cBhvr>
                                        <p:cTn id="28" dur="500"/>
                                        <p:tgtEl>
                                          <p:spTgt spid="25612"/>
                                        </p:tgtEl>
                                      </p:cBhvr>
                                    </p:animEffect>
                                  </p:childTnLst>
                                </p:cTn>
                              </p:par>
                              <p:par>
                                <p:cTn id="29" presetID="10" presetClass="entr" presetSubtype="0" fill="hold" grpId="0" nodeType="withEffect">
                                  <p:stCondLst>
                                    <p:cond delay="2750"/>
                                  </p:stCondLst>
                                  <p:childTnLst>
                                    <p:set>
                                      <p:cBhvr>
                                        <p:cTn id="30" dur="1" fill="hold">
                                          <p:stCondLst>
                                            <p:cond delay="0"/>
                                          </p:stCondLst>
                                        </p:cTn>
                                        <p:tgtEl>
                                          <p:spTgt spid="25610"/>
                                        </p:tgtEl>
                                        <p:attrNameLst>
                                          <p:attrName>style.visibility</p:attrName>
                                        </p:attrNameLst>
                                      </p:cBhvr>
                                      <p:to>
                                        <p:strVal val="visible"/>
                                      </p:to>
                                    </p:set>
                                    <p:animEffect transition="in" filter="fade">
                                      <p:cBhvr>
                                        <p:cTn id="31" dur="500"/>
                                        <p:tgtEl>
                                          <p:spTgt spid="25610"/>
                                        </p:tgtEl>
                                      </p:cBhvr>
                                    </p:animEffect>
                                  </p:childTnLst>
                                </p:cTn>
                              </p:par>
                              <p:par>
                                <p:cTn id="32" presetID="10" presetClass="entr" presetSubtype="0" fill="hold" grpId="0" nodeType="withEffect">
                                  <p:stCondLst>
                                    <p:cond delay="2750"/>
                                  </p:stCondLst>
                                  <p:childTnLst>
                                    <p:set>
                                      <p:cBhvr>
                                        <p:cTn id="33" dur="1" fill="hold">
                                          <p:stCondLst>
                                            <p:cond delay="0"/>
                                          </p:stCondLst>
                                        </p:cTn>
                                        <p:tgtEl>
                                          <p:spTgt spid="25616"/>
                                        </p:tgtEl>
                                        <p:attrNameLst>
                                          <p:attrName>style.visibility</p:attrName>
                                        </p:attrNameLst>
                                      </p:cBhvr>
                                      <p:to>
                                        <p:strVal val="visible"/>
                                      </p:to>
                                    </p:set>
                                    <p:animEffect transition="in" filter="fade">
                                      <p:cBhvr>
                                        <p:cTn id="34" dur="500"/>
                                        <p:tgtEl>
                                          <p:spTgt spid="25616"/>
                                        </p:tgtEl>
                                      </p:cBhvr>
                                    </p:animEffect>
                                  </p:childTnLst>
                                </p:cTn>
                              </p:par>
                              <p:par>
                                <p:cTn id="35" presetID="10" presetClass="entr" presetSubtype="0" fill="hold" grpId="0" nodeType="withEffect">
                                  <p:stCondLst>
                                    <p:cond delay="3250"/>
                                  </p:stCondLst>
                                  <p:childTnLst>
                                    <p:set>
                                      <p:cBhvr>
                                        <p:cTn id="36" dur="1" fill="hold">
                                          <p:stCondLst>
                                            <p:cond delay="0"/>
                                          </p:stCondLst>
                                        </p:cTn>
                                        <p:tgtEl>
                                          <p:spTgt spid="25607"/>
                                        </p:tgtEl>
                                        <p:attrNameLst>
                                          <p:attrName>style.visibility</p:attrName>
                                        </p:attrNameLst>
                                      </p:cBhvr>
                                      <p:to>
                                        <p:strVal val="visible"/>
                                      </p:to>
                                    </p:set>
                                    <p:animEffect transition="in" filter="fade">
                                      <p:cBhvr>
                                        <p:cTn id="37" dur="500"/>
                                        <p:tgtEl>
                                          <p:spTgt spid="25607"/>
                                        </p:tgtEl>
                                      </p:cBhvr>
                                    </p:animEffect>
                                  </p:childTnLst>
                                </p:cTn>
                              </p:par>
                              <p:par>
                                <p:cTn id="38" presetID="10" presetClass="entr" presetSubtype="0" fill="hold" grpId="0" nodeType="withEffect">
                                  <p:stCondLst>
                                    <p:cond delay="3250"/>
                                  </p:stCondLst>
                                  <p:childTnLst>
                                    <p:set>
                                      <p:cBhvr>
                                        <p:cTn id="39" dur="1" fill="hold">
                                          <p:stCondLst>
                                            <p:cond delay="0"/>
                                          </p:stCondLst>
                                        </p:cTn>
                                        <p:tgtEl>
                                          <p:spTgt spid="25615"/>
                                        </p:tgtEl>
                                        <p:attrNameLst>
                                          <p:attrName>style.visibility</p:attrName>
                                        </p:attrNameLst>
                                      </p:cBhvr>
                                      <p:to>
                                        <p:strVal val="visible"/>
                                      </p:to>
                                    </p:set>
                                    <p:animEffect transition="in" filter="fade">
                                      <p:cBhvr>
                                        <p:cTn id="40"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autoUpdateAnimBg="0"/>
      <p:bldP spid="25606" grpId="0" animBg="1" autoUpdateAnimBg="0"/>
      <p:bldP spid="25607" grpId="0" animBg="1" autoUpdateAnimBg="0"/>
      <p:bldP spid="25608" grpId="0" animBg="1" autoUpdateAnimBg="0"/>
      <p:bldP spid="25609" grpId="0" animBg="1" autoUpdateAnimBg="0"/>
      <p:bldP spid="25610" grpId="0" animBg="1" autoUpdateAnimBg="0"/>
      <p:bldP spid="25611" grpId="0" autoUpdateAnimBg="0"/>
      <p:bldP spid="25612" grpId="0" autoUpdateAnimBg="0"/>
      <p:bldP spid="25613" grpId="0" autoUpdateAnimBg="0"/>
      <p:bldP spid="25614" grpId="0" autoUpdateAnimBg="0"/>
      <p:bldP spid="25615" grpId="0" autoUpdateAnimBg="0"/>
      <p:bldP spid="256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195"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8196" name="组合 139"/>
          <p:cNvGrpSpPr/>
          <p:nvPr/>
        </p:nvGrpSpPr>
        <p:grpSpPr bwMode="auto">
          <a:xfrm>
            <a:off x="10285413" y="719138"/>
            <a:ext cx="1044575" cy="1044575"/>
            <a:chOff x="0" y="0"/>
            <a:chExt cx="1045029" cy="1045029"/>
          </a:xfrm>
        </p:grpSpPr>
        <p:sp>
          <p:nvSpPr>
            <p:cNvPr id="6162"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6163"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819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11AACC"/>
                </a:solidFill>
                <a:latin typeface="张海山锐谐体" pitchFamily="2" charset="-122"/>
                <a:ea typeface="张海山锐谐体" pitchFamily="2" charset="-122"/>
              </a:rPr>
              <a:t>目  录</a:t>
            </a:r>
            <a:endParaRPr lang="zh-CN" sz="8000" b="1">
              <a:solidFill>
                <a:srgbClr val="11AACC"/>
              </a:solidFill>
              <a:latin typeface="张海山锐谐体" pitchFamily="2" charset="-122"/>
              <a:ea typeface="张海山锐谐体" pitchFamily="2" charset="-122"/>
            </a:endParaRPr>
          </a:p>
        </p:txBody>
      </p:sp>
      <p:sp>
        <p:nvSpPr>
          <p:cNvPr id="820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11AACC"/>
                </a:solidFill>
                <a:latin typeface="Century Gothic" pitchFamily="34" charset="0"/>
                <a:ea typeface="微软雅黑" pitchFamily="34" charset="-122"/>
              </a:rPr>
              <a:t>Part1:  </a:t>
            </a:r>
            <a:r>
              <a:rPr lang="zh-CN" altLang="en-US" sz="3600">
                <a:solidFill>
                  <a:srgbClr val="11AACC"/>
                </a:solidFill>
                <a:latin typeface="微软雅黑" pitchFamily="34" charset="-122"/>
                <a:ea typeface="微软雅黑" pitchFamily="34" charset="-122"/>
              </a:rPr>
              <a:t>选题意义</a:t>
            </a:r>
            <a:endParaRPr lang="zh-CN" altLang="en-US" sz="3600">
              <a:solidFill>
                <a:srgbClr val="11AACC"/>
              </a:solidFill>
              <a:latin typeface="微软雅黑" pitchFamily="34" charset="-122"/>
              <a:ea typeface="微软雅黑" pitchFamily="34" charset="-122"/>
            </a:endParaRPr>
          </a:p>
        </p:txBody>
      </p:sp>
      <p:sp>
        <p:nvSpPr>
          <p:cNvPr id="820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11AACC"/>
                </a:solidFill>
                <a:latin typeface="Century Gothic" pitchFamily="34" charset="0"/>
                <a:ea typeface="微软雅黑" pitchFamily="34" charset="-122"/>
              </a:rPr>
              <a:t>Part2:  </a:t>
            </a:r>
            <a:r>
              <a:rPr lang="zh-CN" altLang="en-US" sz="3600">
                <a:solidFill>
                  <a:srgbClr val="11AACC"/>
                </a:solidFill>
                <a:latin typeface="微软雅黑" pitchFamily="34" charset="-122"/>
                <a:ea typeface="微软雅黑" pitchFamily="34" charset="-122"/>
              </a:rPr>
              <a:t>主要内容</a:t>
            </a:r>
            <a:endParaRPr lang="zh-CN" altLang="en-US" sz="3600">
              <a:solidFill>
                <a:srgbClr val="11AACC"/>
              </a:solidFill>
              <a:latin typeface="微软雅黑" pitchFamily="34" charset="-122"/>
              <a:ea typeface="微软雅黑" pitchFamily="34" charset="-122"/>
            </a:endParaRPr>
          </a:p>
        </p:txBody>
      </p:sp>
      <p:sp>
        <p:nvSpPr>
          <p:cNvPr id="820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11AACC"/>
                </a:solidFill>
                <a:latin typeface="Century Gothic" pitchFamily="34" charset="0"/>
                <a:ea typeface="微软雅黑" pitchFamily="34" charset="-122"/>
              </a:rPr>
              <a:t>Part3:  </a:t>
            </a:r>
            <a:r>
              <a:rPr lang="zh-CN" altLang="en-US" sz="3600">
                <a:solidFill>
                  <a:srgbClr val="11AACC"/>
                </a:solidFill>
                <a:latin typeface="微软雅黑" pitchFamily="34" charset="-122"/>
                <a:ea typeface="微软雅黑" pitchFamily="34" charset="-122"/>
              </a:rPr>
              <a:t>分析方法</a:t>
            </a:r>
            <a:endParaRPr lang="zh-CN" altLang="en-US" sz="3600">
              <a:solidFill>
                <a:srgbClr val="11AACC"/>
              </a:solidFill>
              <a:latin typeface="微软雅黑" pitchFamily="34" charset="-122"/>
              <a:ea typeface="微软雅黑" pitchFamily="34" charset="-122"/>
            </a:endParaRPr>
          </a:p>
        </p:txBody>
      </p:sp>
      <p:sp>
        <p:nvSpPr>
          <p:cNvPr id="820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11AACC"/>
                </a:solidFill>
                <a:latin typeface="Century Gothic" pitchFamily="34" charset="0"/>
                <a:ea typeface="微软雅黑" pitchFamily="34" charset="-122"/>
              </a:rPr>
              <a:t>Part4:  </a:t>
            </a:r>
            <a:r>
              <a:rPr lang="zh-CN" altLang="en-US" sz="3600">
                <a:solidFill>
                  <a:srgbClr val="11AACC"/>
                </a:solidFill>
                <a:latin typeface="微软雅黑" pitchFamily="34" charset="-122"/>
                <a:ea typeface="微软雅黑" pitchFamily="34" charset="-122"/>
              </a:rPr>
              <a:t>实践运用</a:t>
            </a:r>
            <a:endParaRPr lang="zh-CN" altLang="en-US" sz="3600">
              <a:solidFill>
                <a:srgbClr val="11AACC"/>
              </a:solidFill>
              <a:latin typeface="微软雅黑" pitchFamily="34" charset="-122"/>
              <a:ea typeface="微软雅黑" pitchFamily="34" charset="-122"/>
            </a:endParaRPr>
          </a:p>
        </p:txBody>
      </p:sp>
      <p:sp>
        <p:nvSpPr>
          <p:cNvPr id="820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11AACC"/>
                </a:solidFill>
                <a:latin typeface="Century Gothic" pitchFamily="34" charset="0"/>
                <a:ea typeface="微软雅黑" pitchFamily="34" charset="-122"/>
              </a:rPr>
              <a:t>Part5:  </a:t>
            </a:r>
            <a:r>
              <a:rPr lang="zh-CN" altLang="en-US" sz="3600">
                <a:solidFill>
                  <a:srgbClr val="11AACC"/>
                </a:solidFill>
                <a:latin typeface="微软雅黑" pitchFamily="34" charset="-122"/>
                <a:ea typeface="微软雅黑" pitchFamily="34" charset="-122"/>
              </a:rPr>
              <a:t>总结建议</a:t>
            </a:r>
            <a:endParaRPr lang="zh-CN" altLang="en-US" sz="3600">
              <a:solidFill>
                <a:srgbClr val="11AACC"/>
              </a:solidFill>
              <a:latin typeface="微软雅黑" pitchFamily="34" charset="-122"/>
              <a:ea typeface="微软雅黑" pitchFamily="34" charset="-122"/>
            </a:endParaRPr>
          </a:p>
        </p:txBody>
      </p:sp>
      <p:grpSp>
        <p:nvGrpSpPr>
          <p:cNvPr id="8205" name="组合 20"/>
          <p:cNvGrpSpPr/>
          <p:nvPr/>
        </p:nvGrpSpPr>
        <p:grpSpPr bwMode="auto">
          <a:xfrm>
            <a:off x="1095375" y="2338388"/>
            <a:ext cx="2168525" cy="2320925"/>
            <a:chOff x="0" y="0"/>
            <a:chExt cx="1103313" cy="1181100"/>
          </a:xfrm>
        </p:grpSpPr>
        <p:sp>
          <p:nvSpPr>
            <p:cNvPr id="6157" name="Freeform 114"/>
            <p:cNvSpPr>
              <a:spLocks noEditPoints="1"/>
            </p:cNvSpPr>
            <p:nvPr/>
          </p:nvSpPr>
          <p:spPr bwMode="auto">
            <a:xfrm>
              <a:off x="0" y="0"/>
              <a:ext cx="1103313" cy="1181100"/>
            </a:xfrm>
            <a:custGeom>
              <a:avLst/>
              <a:gdLst>
                <a:gd name="T0" fmla="*/ 2147483647 w 536"/>
                <a:gd name="T1" fmla="*/ 2147483647 h 574"/>
                <a:gd name="T2" fmla="*/ 2147483647 w 536"/>
                <a:gd name="T3" fmla="*/ 2147483647 h 574"/>
                <a:gd name="T4" fmla="*/ 2147483647 w 536"/>
                <a:gd name="T5" fmla="*/ 2147483647 h 574"/>
                <a:gd name="T6" fmla="*/ 2147483647 w 536"/>
                <a:gd name="T7" fmla="*/ 2147483647 h 574"/>
                <a:gd name="T8" fmla="*/ 2147483647 w 536"/>
                <a:gd name="T9" fmla="*/ 2147483647 h 574"/>
                <a:gd name="T10" fmla="*/ 2147483647 w 536"/>
                <a:gd name="T11" fmla="*/ 2147483647 h 574"/>
                <a:gd name="T12" fmla="*/ 2147483647 w 536"/>
                <a:gd name="T13" fmla="*/ 2147483647 h 574"/>
                <a:gd name="T14" fmla="*/ 2147483647 w 536"/>
                <a:gd name="T15" fmla="*/ 2147483647 h 574"/>
                <a:gd name="T16" fmla="*/ 2147483647 w 536"/>
                <a:gd name="T17" fmla="*/ 2147483647 h 574"/>
                <a:gd name="T18" fmla="*/ 2147483647 w 536"/>
                <a:gd name="T19" fmla="*/ 2147483647 h 574"/>
                <a:gd name="T20" fmla="*/ 2147483647 w 536"/>
                <a:gd name="T21" fmla="*/ 2147483647 h 574"/>
                <a:gd name="T22" fmla="*/ 2147483647 w 536"/>
                <a:gd name="T23" fmla="*/ 2147483647 h 574"/>
                <a:gd name="T24" fmla="*/ 2147483647 w 536"/>
                <a:gd name="T25" fmla="*/ 2147483647 h 574"/>
                <a:gd name="T26" fmla="*/ 2147483647 w 536"/>
                <a:gd name="T27" fmla="*/ 2147483647 h 574"/>
                <a:gd name="T28" fmla="*/ 2147483647 w 536"/>
                <a:gd name="T29" fmla="*/ 2147483647 h 574"/>
                <a:gd name="T30" fmla="*/ 2147483647 w 536"/>
                <a:gd name="T31" fmla="*/ 2147483647 h 574"/>
                <a:gd name="T32" fmla="*/ 2147483647 w 536"/>
                <a:gd name="T33" fmla="*/ 2147483647 h 574"/>
                <a:gd name="T34" fmla="*/ 2147483647 w 536"/>
                <a:gd name="T35" fmla="*/ 2147483647 h 574"/>
                <a:gd name="T36" fmla="*/ 2147483647 w 536"/>
                <a:gd name="T37" fmla="*/ 2147483647 h 574"/>
                <a:gd name="T38" fmla="*/ 2147483647 w 536"/>
                <a:gd name="T39" fmla="*/ 2147483647 h 574"/>
                <a:gd name="T40" fmla="*/ 2147483647 w 536"/>
                <a:gd name="T41" fmla="*/ 2147483647 h 574"/>
                <a:gd name="T42" fmla="*/ 2147483647 w 536"/>
                <a:gd name="T43" fmla="*/ 2147483647 h 574"/>
                <a:gd name="T44" fmla="*/ 2147483647 w 536"/>
                <a:gd name="T45" fmla="*/ 2147483647 h 574"/>
                <a:gd name="T46" fmla="*/ 2147483647 w 536"/>
                <a:gd name="T47" fmla="*/ 2147483647 h 574"/>
                <a:gd name="T48" fmla="*/ 2147483647 w 536"/>
                <a:gd name="T49" fmla="*/ 2147483647 h 574"/>
                <a:gd name="T50" fmla="*/ 2147483647 w 536"/>
                <a:gd name="T51" fmla="*/ 2147483647 h 574"/>
                <a:gd name="T52" fmla="*/ 2147483647 w 536"/>
                <a:gd name="T53" fmla="*/ 2147483647 h 574"/>
                <a:gd name="T54" fmla="*/ 2147483647 w 536"/>
                <a:gd name="T55" fmla="*/ 2147483647 h 574"/>
                <a:gd name="T56" fmla="*/ 2147483647 w 536"/>
                <a:gd name="T57" fmla="*/ 2147483647 h 574"/>
                <a:gd name="T58" fmla="*/ 2147483647 w 536"/>
                <a:gd name="T59" fmla="*/ 2147483647 h 574"/>
                <a:gd name="T60" fmla="*/ 2147483647 w 536"/>
                <a:gd name="T61" fmla="*/ 2147483647 h 574"/>
                <a:gd name="T62" fmla="*/ 2147483647 w 536"/>
                <a:gd name="T63" fmla="*/ 2147483647 h 574"/>
                <a:gd name="T64" fmla="*/ 2147483647 w 536"/>
                <a:gd name="T65" fmla="*/ 2147483647 h 574"/>
                <a:gd name="T66" fmla="*/ 2147483647 w 536"/>
                <a:gd name="T67" fmla="*/ 2147483647 h 574"/>
                <a:gd name="T68" fmla="*/ 2147483647 w 536"/>
                <a:gd name="T69" fmla="*/ 2147483647 h 574"/>
                <a:gd name="T70" fmla="*/ 2147483647 w 536"/>
                <a:gd name="T71" fmla="*/ 2147483647 h 574"/>
                <a:gd name="T72" fmla="*/ 2147483647 w 536"/>
                <a:gd name="T73" fmla="*/ 2147483647 h 574"/>
                <a:gd name="T74" fmla="*/ 2147483647 w 536"/>
                <a:gd name="T75" fmla="*/ 2147483647 h 574"/>
                <a:gd name="T76" fmla="*/ 2147483647 w 536"/>
                <a:gd name="T77" fmla="*/ 2147483647 h 574"/>
                <a:gd name="T78" fmla="*/ 2147483647 w 536"/>
                <a:gd name="T79" fmla="*/ 2147483647 h 574"/>
                <a:gd name="T80" fmla="*/ 2147483647 w 536"/>
                <a:gd name="T81" fmla="*/ 2147483647 h 574"/>
                <a:gd name="T82" fmla="*/ 2147483647 w 536"/>
                <a:gd name="T83" fmla="*/ 2147483647 h 574"/>
                <a:gd name="T84" fmla="*/ 2147483647 w 536"/>
                <a:gd name="T85" fmla="*/ 2147483647 h 574"/>
                <a:gd name="T86" fmla="*/ 2147483647 w 536"/>
                <a:gd name="T87" fmla="*/ 2147483647 h 574"/>
                <a:gd name="T88" fmla="*/ 2147483647 w 536"/>
                <a:gd name="T89" fmla="*/ 2147483647 h 574"/>
                <a:gd name="T90" fmla="*/ 2147483647 w 536"/>
                <a:gd name="T91" fmla="*/ 2147483647 h 574"/>
                <a:gd name="T92" fmla="*/ 2147483647 w 536"/>
                <a:gd name="T93" fmla="*/ 2147483647 h 574"/>
                <a:gd name="T94" fmla="*/ 2147483647 w 536"/>
                <a:gd name="T95" fmla="*/ 2147483647 h 574"/>
                <a:gd name="T96" fmla="*/ 2147483647 w 536"/>
                <a:gd name="T97" fmla="*/ 2147483647 h 574"/>
                <a:gd name="T98" fmla="*/ 2147483647 w 536"/>
                <a:gd name="T99" fmla="*/ 2147483647 h 574"/>
                <a:gd name="T100" fmla="*/ 2147483647 w 536"/>
                <a:gd name="T101" fmla="*/ 2147483647 h 574"/>
                <a:gd name="T102" fmla="*/ 2147483647 w 536"/>
                <a:gd name="T103" fmla="*/ 2147483647 h 574"/>
                <a:gd name="T104" fmla="*/ 2147483647 w 536"/>
                <a:gd name="T105" fmla="*/ 2147483647 h 574"/>
                <a:gd name="T106" fmla="*/ 2147483647 w 536"/>
                <a:gd name="T107" fmla="*/ 2147483647 h 574"/>
                <a:gd name="T108" fmla="*/ 2147483647 w 536"/>
                <a:gd name="T109" fmla="*/ 2147483647 h 574"/>
                <a:gd name="T110" fmla="*/ 2147483647 w 536"/>
                <a:gd name="T111" fmla="*/ 2147483647 h 574"/>
                <a:gd name="T112" fmla="*/ 2147483647 w 536"/>
                <a:gd name="T113" fmla="*/ 2147483647 h 5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 h="574">
                  <a:moveTo>
                    <a:pt x="451" y="287"/>
                  </a:moveTo>
                  <a:cubicBezTo>
                    <a:pt x="458" y="280"/>
                    <a:pt x="464" y="274"/>
                    <a:pt x="470" y="267"/>
                  </a:cubicBezTo>
                  <a:cubicBezTo>
                    <a:pt x="474" y="268"/>
                    <a:pt x="478" y="269"/>
                    <a:pt x="483" y="269"/>
                  </a:cubicBezTo>
                  <a:cubicBezTo>
                    <a:pt x="502" y="269"/>
                    <a:pt x="518" y="254"/>
                    <a:pt x="518" y="234"/>
                  </a:cubicBezTo>
                  <a:cubicBezTo>
                    <a:pt x="518" y="226"/>
                    <a:pt x="515" y="218"/>
                    <a:pt x="510" y="212"/>
                  </a:cubicBezTo>
                  <a:cubicBezTo>
                    <a:pt x="524" y="185"/>
                    <a:pt x="527" y="161"/>
                    <a:pt x="516" y="144"/>
                  </a:cubicBezTo>
                  <a:cubicBezTo>
                    <a:pt x="505" y="124"/>
                    <a:pt x="481" y="114"/>
                    <a:pt x="446" y="114"/>
                  </a:cubicBezTo>
                  <a:cubicBezTo>
                    <a:pt x="421" y="114"/>
                    <a:pt x="391" y="119"/>
                    <a:pt x="359" y="129"/>
                  </a:cubicBezTo>
                  <a:cubicBezTo>
                    <a:pt x="340" y="51"/>
                    <a:pt x="307" y="0"/>
                    <a:pt x="268" y="0"/>
                  </a:cubicBezTo>
                  <a:cubicBezTo>
                    <a:pt x="229" y="0"/>
                    <a:pt x="196" y="51"/>
                    <a:pt x="177" y="129"/>
                  </a:cubicBezTo>
                  <a:cubicBezTo>
                    <a:pt x="163" y="125"/>
                    <a:pt x="149" y="121"/>
                    <a:pt x="136" y="119"/>
                  </a:cubicBezTo>
                  <a:cubicBezTo>
                    <a:pt x="136" y="100"/>
                    <a:pt x="120" y="84"/>
                    <a:pt x="101" y="84"/>
                  </a:cubicBezTo>
                  <a:cubicBezTo>
                    <a:pt x="82" y="84"/>
                    <a:pt x="67" y="98"/>
                    <a:pt x="66" y="116"/>
                  </a:cubicBezTo>
                  <a:cubicBezTo>
                    <a:pt x="44" y="120"/>
                    <a:pt x="28" y="129"/>
                    <a:pt x="20" y="144"/>
                  </a:cubicBezTo>
                  <a:cubicBezTo>
                    <a:pt x="0" y="177"/>
                    <a:pt x="28" y="231"/>
                    <a:pt x="85" y="287"/>
                  </a:cubicBezTo>
                  <a:cubicBezTo>
                    <a:pt x="28" y="343"/>
                    <a:pt x="0" y="397"/>
                    <a:pt x="20" y="430"/>
                  </a:cubicBezTo>
                  <a:cubicBezTo>
                    <a:pt x="31" y="449"/>
                    <a:pt x="55" y="460"/>
                    <a:pt x="90" y="460"/>
                  </a:cubicBezTo>
                  <a:cubicBezTo>
                    <a:pt x="90" y="460"/>
                    <a:pt x="90" y="460"/>
                    <a:pt x="90" y="460"/>
                  </a:cubicBezTo>
                  <a:cubicBezTo>
                    <a:pt x="115" y="460"/>
                    <a:pt x="145" y="454"/>
                    <a:pt x="177" y="445"/>
                  </a:cubicBezTo>
                  <a:cubicBezTo>
                    <a:pt x="180" y="457"/>
                    <a:pt x="183" y="469"/>
                    <a:pt x="187" y="480"/>
                  </a:cubicBezTo>
                  <a:cubicBezTo>
                    <a:pt x="181" y="486"/>
                    <a:pt x="178" y="494"/>
                    <a:pt x="178" y="503"/>
                  </a:cubicBezTo>
                  <a:cubicBezTo>
                    <a:pt x="178" y="522"/>
                    <a:pt x="194" y="538"/>
                    <a:pt x="213" y="538"/>
                  </a:cubicBezTo>
                  <a:cubicBezTo>
                    <a:pt x="214" y="538"/>
                    <a:pt x="214" y="537"/>
                    <a:pt x="214" y="537"/>
                  </a:cubicBezTo>
                  <a:cubicBezTo>
                    <a:pt x="230" y="561"/>
                    <a:pt x="248" y="574"/>
                    <a:pt x="268" y="574"/>
                  </a:cubicBezTo>
                  <a:cubicBezTo>
                    <a:pt x="307" y="574"/>
                    <a:pt x="340" y="523"/>
                    <a:pt x="359" y="445"/>
                  </a:cubicBezTo>
                  <a:cubicBezTo>
                    <a:pt x="391" y="454"/>
                    <a:pt x="421" y="460"/>
                    <a:pt x="446" y="460"/>
                  </a:cubicBezTo>
                  <a:cubicBezTo>
                    <a:pt x="481" y="460"/>
                    <a:pt x="505" y="449"/>
                    <a:pt x="516" y="430"/>
                  </a:cubicBezTo>
                  <a:cubicBezTo>
                    <a:pt x="536" y="397"/>
                    <a:pt x="509" y="343"/>
                    <a:pt x="451" y="287"/>
                  </a:cubicBezTo>
                  <a:close/>
                  <a:moveTo>
                    <a:pt x="446" y="132"/>
                  </a:moveTo>
                  <a:cubicBezTo>
                    <a:pt x="466" y="132"/>
                    <a:pt x="491" y="136"/>
                    <a:pt x="501" y="153"/>
                  </a:cubicBezTo>
                  <a:cubicBezTo>
                    <a:pt x="508" y="164"/>
                    <a:pt x="506" y="181"/>
                    <a:pt x="495" y="202"/>
                  </a:cubicBezTo>
                  <a:cubicBezTo>
                    <a:pt x="492" y="200"/>
                    <a:pt x="487" y="199"/>
                    <a:pt x="483" y="199"/>
                  </a:cubicBezTo>
                  <a:cubicBezTo>
                    <a:pt x="464" y="199"/>
                    <a:pt x="448" y="215"/>
                    <a:pt x="448" y="234"/>
                  </a:cubicBezTo>
                  <a:cubicBezTo>
                    <a:pt x="448" y="243"/>
                    <a:pt x="451" y="250"/>
                    <a:pt x="456" y="256"/>
                  </a:cubicBezTo>
                  <a:cubicBezTo>
                    <a:pt x="450" y="262"/>
                    <a:pt x="444" y="269"/>
                    <a:pt x="438" y="275"/>
                  </a:cubicBezTo>
                  <a:cubicBezTo>
                    <a:pt x="419" y="258"/>
                    <a:pt x="398" y="242"/>
                    <a:pt x="374" y="225"/>
                  </a:cubicBezTo>
                  <a:cubicBezTo>
                    <a:pt x="372" y="197"/>
                    <a:pt x="368" y="171"/>
                    <a:pt x="363" y="146"/>
                  </a:cubicBezTo>
                  <a:cubicBezTo>
                    <a:pt x="394" y="137"/>
                    <a:pt x="422" y="132"/>
                    <a:pt x="446" y="132"/>
                  </a:cubicBezTo>
                  <a:close/>
                  <a:moveTo>
                    <a:pt x="313" y="366"/>
                  </a:moveTo>
                  <a:cubicBezTo>
                    <a:pt x="298" y="374"/>
                    <a:pt x="283" y="382"/>
                    <a:pt x="268" y="390"/>
                  </a:cubicBezTo>
                  <a:cubicBezTo>
                    <a:pt x="253" y="382"/>
                    <a:pt x="238" y="374"/>
                    <a:pt x="223" y="366"/>
                  </a:cubicBezTo>
                  <a:cubicBezTo>
                    <a:pt x="207" y="357"/>
                    <a:pt x="193" y="348"/>
                    <a:pt x="179" y="338"/>
                  </a:cubicBezTo>
                  <a:cubicBezTo>
                    <a:pt x="178" y="322"/>
                    <a:pt x="177" y="305"/>
                    <a:pt x="177" y="287"/>
                  </a:cubicBezTo>
                  <a:cubicBezTo>
                    <a:pt x="177" y="269"/>
                    <a:pt x="178" y="252"/>
                    <a:pt x="179" y="235"/>
                  </a:cubicBezTo>
                  <a:cubicBezTo>
                    <a:pt x="193" y="226"/>
                    <a:pt x="207" y="217"/>
                    <a:pt x="223" y="208"/>
                  </a:cubicBezTo>
                  <a:cubicBezTo>
                    <a:pt x="238" y="199"/>
                    <a:pt x="253" y="191"/>
                    <a:pt x="268" y="184"/>
                  </a:cubicBezTo>
                  <a:cubicBezTo>
                    <a:pt x="283" y="191"/>
                    <a:pt x="298" y="199"/>
                    <a:pt x="313" y="208"/>
                  </a:cubicBezTo>
                  <a:cubicBezTo>
                    <a:pt x="329" y="217"/>
                    <a:pt x="343" y="226"/>
                    <a:pt x="357" y="235"/>
                  </a:cubicBezTo>
                  <a:cubicBezTo>
                    <a:pt x="358" y="252"/>
                    <a:pt x="359" y="269"/>
                    <a:pt x="359" y="287"/>
                  </a:cubicBezTo>
                  <a:cubicBezTo>
                    <a:pt x="359" y="305"/>
                    <a:pt x="358" y="322"/>
                    <a:pt x="357" y="338"/>
                  </a:cubicBezTo>
                  <a:cubicBezTo>
                    <a:pt x="343" y="348"/>
                    <a:pt x="329" y="357"/>
                    <a:pt x="313" y="366"/>
                  </a:cubicBezTo>
                  <a:close/>
                  <a:moveTo>
                    <a:pt x="355" y="361"/>
                  </a:moveTo>
                  <a:cubicBezTo>
                    <a:pt x="353" y="383"/>
                    <a:pt x="350" y="404"/>
                    <a:pt x="346" y="422"/>
                  </a:cubicBezTo>
                  <a:cubicBezTo>
                    <a:pt x="328" y="416"/>
                    <a:pt x="308" y="408"/>
                    <a:pt x="289" y="400"/>
                  </a:cubicBezTo>
                  <a:cubicBezTo>
                    <a:pt x="300" y="394"/>
                    <a:pt x="311" y="388"/>
                    <a:pt x="322" y="381"/>
                  </a:cubicBezTo>
                  <a:cubicBezTo>
                    <a:pt x="334" y="375"/>
                    <a:pt x="345" y="368"/>
                    <a:pt x="355" y="361"/>
                  </a:cubicBezTo>
                  <a:close/>
                  <a:moveTo>
                    <a:pt x="247" y="400"/>
                  </a:moveTo>
                  <a:cubicBezTo>
                    <a:pt x="228" y="408"/>
                    <a:pt x="208" y="416"/>
                    <a:pt x="190" y="422"/>
                  </a:cubicBezTo>
                  <a:cubicBezTo>
                    <a:pt x="186" y="404"/>
                    <a:pt x="183" y="383"/>
                    <a:pt x="181" y="361"/>
                  </a:cubicBezTo>
                  <a:cubicBezTo>
                    <a:pt x="191" y="368"/>
                    <a:pt x="202" y="375"/>
                    <a:pt x="214" y="381"/>
                  </a:cubicBezTo>
                  <a:cubicBezTo>
                    <a:pt x="225" y="388"/>
                    <a:pt x="236" y="394"/>
                    <a:pt x="247" y="400"/>
                  </a:cubicBezTo>
                  <a:close/>
                  <a:moveTo>
                    <a:pt x="160" y="325"/>
                  </a:moveTo>
                  <a:cubicBezTo>
                    <a:pt x="142" y="313"/>
                    <a:pt x="126" y="300"/>
                    <a:pt x="112" y="287"/>
                  </a:cubicBezTo>
                  <a:cubicBezTo>
                    <a:pt x="126" y="274"/>
                    <a:pt x="142" y="261"/>
                    <a:pt x="160" y="248"/>
                  </a:cubicBezTo>
                  <a:cubicBezTo>
                    <a:pt x="159" y="261"/>
                    <a:pt x="159" y="274"/>
                    <a:pt x="159" y="287"/>
                  </a:cubicBezTo>
                  <a:cubicBezTo>
                    <a:pt x="159" y="300"/>
                    <a:pt x="159" y="313"/>
                    <a:pt x="160" y="325"/>
                  </a:cubicBezTo>
                  <a:close/>
                  <a:moveTo>
                    <a:pt x="181" y="213"/>
                  </a:moveTo>
                  <a:cubicBezTo>
                    <a:pt x="183" y="191"/>
                    <a:pt x="186" y="170"/>
                    <a:pt x="190" y="152"/>
                  </a:cubicBezTo>
                  <a:cubicBezTo>
                    <a:pt x="208" y="158"/>
                    <a:pt x="228" y="165"/>
                    <a:pt x="247" y="174"/>
                  </a:cubicBezTo>
                  <a:cubicBezTo>
                    <a:pt x="236" y="180"/>
                    <a:pt x="225" y="186"/>
                    <a:pt x="214" y="193"/>
                  </a:cubicBezTo>
                  <a:cubicBezTo>
                    <a:pt x="202" y="199"/>
                    <a:pt x="191" y="206"/>
                    <a:pt x="181" y="213"/>
                  </a:cubicBezTo>
                  <a:close/>
                  <a:moveTo>
                    <a:pt x="289" y="174"/>
                  </a:moveTo>
                  <a:cubicBezTo>
                    <a:pt x="308" y="165"/>
                    <a:pt x="328" y="158"/>
                    <a:pt x="346" y="152"/>
                  </a:cubicBezTo>
                  <a:cubicBezTo>
                    <a:pt x="350" y="170"/>
                    <a:pt x="353" y="191"/>
                    <a:pt x="355" y="213"/>
                  </a:cubicBezTo>
                  <a:cubicBezTo>
                    <a:pt x="345" y="206"/>
                    <a:pt x="334" y="199"/>
                    <a:pt x="322" y="193"/>
                  </a:cubicBezTo>
                  <a:cubicBezTo>
                    <a:pt x="311" y="186"/>
                    <a:pt x="300" y="180"/>
                    <a:pt x="289" y="174"/>
                  </a:cubicBezTo>
                  <a:close/>
                  <a:moveTo>
                    <a:pt x="376" y="248"/>
                  </a:moveTo>
                  <a:cubicBezTo>
                    <a:pt x="394" y="261"/>
                    <a:pt x="410" y="274"/>
                    <a:pt x="425" y="287"/>
                  </a:cubicBezTo>
                  <a:cubicBezTo>
                    <a:pt x="410" y="300"/>
                    <a:pt x="394" y="313"/>
                    <a:pt x="376" y="325"/>
                  </a:cubicBezTo>
                  <a:cubicBezTo>
                    <a:pt x="377" y="313"/>
                    <a:pt x="377" y="300"/>
                    <a:pt x="377" y="287"/>
                  </a:cubicBezTo>
                  <a:cubicBezTo>
                    <a:pt x="377" y="274"/>
                    <a:pt x="377" y="261"/>
                    <a:pt x="376" y="248"/>
                  </a:cubicBezTo>
                  <a:close/>
                  <a:moveTo>
                    <a:pt x="268" y="18"/>
                  </a:moveTo>
                  <a:cubicBezTo>
                    <a:pt x="296" y="18"/>
                    <a:pt x="325" y="61"/>
                    <a:pt x="342" y="134"/>
                  </a:cubicBezTo>
                  <a:cubicBezTo>
                    <a:pt x="318" y="142"/>
                    <a:pt x="293" y="152"/>
                    <a:pt x="268" y="164"/>
                  </a:cubicBezTo>
                  <a:cubicBezTo>
                    <a:pt x="243" y="152"/>
                    <a:pt x="218" y="142"/>
                    <a:pt x="194" y="134"/>
                  </a:cubicBezTo>
                  <a:cubicBezTo>
                    <a:pt x="211" y="61"/>
                    <a:pt x="240" y="18"/>
                    <a:pt x="268" y="18"/>
                  </a:cubicBezTo>
                  <a:close/>
                  <a:moveTo>
                    <a:pt x="35" y="153"/>
                  </a:moveTo>
                  <a:cubicBezTo>
                    <a:pt x="42" y="141"/>
                    <a:pt x="55" y="136"/>
                    <a:pt x="69" y="134"/>
                  </a:cubicBezTo>
                  <a:cubicBezTo>
                    <a:pt x="75" y="146"/>
                    <a:pt x="87" y="154"/>
                    <a:pt x="101" y="154"/>
                  </a:cubicBezTo>
                  <a:cubicBezTo>
                    <a:pt x="114" y="154"/>
                    <a:pt x="125" y="147"/>
                    <a:pt x="131" y="136"/>
                  </a:cubicBezTo>
                  <a:cubicBezTo>
                    <a:pt x="144" y="139"/>
                    <a:pt x="158" y="142"/>
                    <a:pt x="173" y="146"/>
                  </a:cubicBezTo>
                  <a:cubicBezTo>
                    <a:pt x="168" y="171"/>
                    <a:pt x="164" y="197"/>
                    <a:pt x="162" y="225"/>
                  </a:cubicBezTo>
                  <a:cubicBezTo>
                    <a:pt x="138" y="242"/>
                    <a:pt x="117" y="258"/>
                    <a:pt x="98" y="275"/>
                  </a:cubicBezTo>
                  <a:cubicBezTo>
                    <a:pt x="44" y="223"/>
                    <a:pt x="21" y="177"/>
                    <a:pt x="35" y="153"/>
                  </a:cubicBezTo>
                  <a:close/>
                  <a:moveTo>
                    <a:pt x="90" y="442"/>
                  </a:moveTo>
                  <a:cubicBezTo>
                    <a:pt x="70" y="442"/>
                    <a:pt x="45" y="438"/>
                    <a:pt x="35" y="421"/>
                  </a:cubicBezTo>
                  <a:cubicBezTo>
                    <a:pt x="21" y="397"/>
                    <a:pt x="44" y="350"/>
                    <a:pt x="98" y="299"/>
                  </a:cubicBezTo>
                  <a:cubicBezTo>
                    <a:pt x="117" y="316"/>
                    <a:pt x="138" y="332"/>
                    <a:pt x="162" y="348"/>
                  </a:cubicBezTo>
                  <a:cubicBezTo>
                    <a:pt x="164" y="377"/>
                    <a:pt x="168" y="403"/>
                    <a:pt x="173" y="428"/>
                  </a:cubicBezTo>
                  <a:cubicBezTo>
                    <a:pt x="142" y="437"/>
                    <a:pt x="114" y="442"/>
                    <a:pt x="90" y="442"/>
                  </a:cubicBezTo>
                  <a:close/>
                  <a:moveTo>
                    <a:pt x="268" y="556"/>
                  </a:moveTo>
                  <a:cubicBezTo>
                    <a:pt x="256" y="556"/>
                    <a:pt x="244" y="547"/>
                    <a:pt x="232" y="532"/>
                  </a:cubicBezTo>
                  <a:cubicBezTo>
                    <a:pt x="242" y="526"/>
                    <a:pt x="248" y="515"/>
                    <a:pt x="248" y="503"/>
                  </a:cubicBezTo>
                  <a:cubicBezTo>
                    <a:pt x="248" y="483"/>
                    <a:pt x="232" y="468"/>
                    <a:pt x="213" y="468"/>
                  </a:cubicBezTo>
                  <a:cubicBezTo>
                    <a:pt x="209" y="468"/>
                    <a:pt x="205" y="468"/>
                    <a:pt x="202" y="469"/>
                  </a:cubicBezTo>
                  <a:cubicBezTo>
                    <a:pt x="199" y="460"/>
                    <a:pt x="196" y="450"/>
                    <a:pt x="194" y="440"/>
                  </a:cubicBezTo>
                  <a:cubicBezTo>
                    <a:pt x="218" y="432"/>
                    <a:pt x="243" y="422"/>
                    <a:pt x="268" y="410"/>
                  </a:cubicBezTo>
                  <a:cubicBezTo>
                    <a:pt x="293" y="422"/>
                    <a:pt x="318" y="432"/>
                    <a:pt x="342" y="440"/>
                  </a:cubicBezTo>
                  <a:cubicBezTo>
                    <a:pt x="325" y="512"/>
                    <a:pt x="296" y="556"/>
                    <a:pt x="268" y="556"/>
                  </a:cubicBezTo>
                  <a:close/>
                  <a:moveTo>
                    <a:pt x="501" y="421"/>
                  </a:moveTo>
                  <a:cubicBezTo>
                    <a:pt x="491" y="438"/>
                    <a:pt x="466" y="442"/>
                    <a:pt x="446" y="442"/>
                  </a:cubicBezTo>
                  <a:cubicBezTo>
                    <a:pt x="422" y="442"/>
                    <a:pt x="394" y="437"/>
                    <a:pt x="363" y="428"/>
                  </a:cubicBezTo>
                  <a:cubicBezTo>
                    <a:pt x="368" y="403"/>
                    <a:pt x="372" y="377"/>
                    <a:pt x="374" y="348"/>
                  </a:cubicBezTo>
                  <a:cubicBezTo>
                    <a:pt x="398" y="332"/>
                    <a:pt x="419" y="316"/>
                    <a:pt x="438" y="299"/>
                  </a:cubicBezTo>
                  <a:cubicBezTo>
                    <a:pt x="492" y="350"/>
                    <a:pt x="515" y="397"/>
                    <a:pt x="501" y="4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8" name="Oval 115"/>
            <p:cNvSpPr>
              <a:spLocks noChangeArrowheads="1"/>
            </p:cNvSpPr>
            <p:nvPr/>
          </p:nvSpPr>
          <p:spPr bwMode="auto">
            <a:xfrm>
              <a:off x="438150" y="477838"/>
              <a:ext cx="227013" cy="225425"/>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6159" name="Oval 116"/>
            <p:cNvSpPr>
              <a:spLocks noChangeArrowheads="1"/>
            </p:cNvSpPr>
            <p:nvPr/>
          </p:nvSpPr>
          <p:spPr bwMode="auto">
            <a:xfrm>
              <a:off x="131762" y="171450"/>
              <a:ext cx="147638" cy="147637"/>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6160" name="Oval 117"/>
            <p:cNvSpPr>
              <a:spLocks noChangeArrowheads="1"/>
            </p:cNvSpPr>
            <p:nvPr/>
          </p:nvSpPr>
          <p:spPr bwMode="auto">
            <a:xfrm>
              <a:off x="922337" y="404813"/>
              <a:ext cx="146050"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6161" name="Oval 118"/>
            <p:cNvSpPr>
              <a:spLocks noChangeArrowheads="1"/>
            </p:cNvSpPr>
            <p:nvPr/>
          </p:nvSpPr>
          <p:spPr bwMode="auto">
            <a:xfrm>
              <a:off x="363537" y="960438"/>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grpSp>
      <p:sp>
        <p:nvSpPr>
          <p:cNvPr id="8211"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1+#ppt_w/2"/>
                                          </p:val>
                                        </p:tav>
                                        <p:tav tm="100000">
                                          <p:val>
                                            <p:strVal val="#ppt_x"/>
                                          </p:val>
                                        </p:tav>
                                      </p:tavLst>
                                    </p:anim>
                                    <p:anim calcmode="lin" valueType="num">
                                      <p:cBhvr additive="base">
                                        <p:cTn id="8" dur="500" fill="hold"/>
                                        <p:tgtEl>
                                          <p:spTgt spid="819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fade">
                                      <p:cBhvr>
                                        <p:cTn id="12" dur="500"/>
                                        <p:tgtEl>
                                          <p:spTgt spid="819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additive="base">
                                        <p:cTn id="16" dur="500" fill="hold"/>
                                        <p:tgtEl>
                                          <p:spTgt spid="8195"/>
                                        </p:tgtEl>
                                        <p:attrNameLst>
                                          <p:attrName>ppt_x</p:attrName>
                                        </p:attrNameLst>
                                      </p:cBhvr>
                                      <p:tavLst>
                                        <p:tav tm="0">
                                          <p:val>
                                            <p:strVal val="0-#ppt_w/2"/>
                                          </p:val>
                                        </p:tav>
                                        <p:tav tm="100000">
                                          <p:val>
                                            <p:strVal val="#ppt_x"/>
                                          </p:val>
                                        </p:tav>
                                      </p:tavLst>
                                    </p:anim>
                                    <p:anim calcmode="lin" valueType="num">
                                      <p:cBhvr additive="base">
                                        <p:cTn id="17" dur="500" fill="hold"/>
                                        <p:tgtEl>
                                          <p:spTgt spid="819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8211"/>
                                        </p:tgtEl>
                                        <p:attrNameLst>
                                          <p:attrName>style.visibility</p:attrName>
                                        </p:attrNameLst>
                                      </p:cBhvr>
                                      <p:to>
                                        <p:strVal val="visible"/>
                                      </p:to>
                                    </p:set>
                                    <p:anim calcmode="lin" valueType="num">
                                      <p:cBhvr additive="base">
                                        <p:cTn id="20" dur="500" fill="hold"/>
                                        <p:tgtEl>
                                          <p:spTgt spid="8211"/>
                                        </p:tgtEl>
                                        <p:attrNameLst>
                                          <p:attrName>ppt_x</p:attrName>
                                        </p:attrNameLst>
                                      </p:cBhvr>
                                      <p:tavLst>
                                        <p:tav tm="0">
                                          <p:val>
                                            <p:strVal val="1+#ppt_w/2"/>
                                          </p:val>
                                        </p:tav>
                                        <p:tav tm="100000">
                                          <p:val>
                                            <p:strVal val="#ppt_x"/>
                                          </p:val>
                                        </p:tav>
                                      </p:tavLst>
                                    </p:anim>
                                    <p:anim calcmode="lin" valueType="num">
                                      <p:cBhvr additive="base">
                                        <p:cTn id="21" dur="500" fill="hold"/>
                                        <p:tgtEl>
                                          <p:spTgt spid="8211"/>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8205"/>
                                        </p:tgtEl>
                                        <p:attrNameLst>
                                          <p:attrName>style.visibility</p:attrName>
                                        </p:attrNameLst>
                                      </p:cBhvr>
                                      <p:to>
                                        <p:strVal val="visible"/>
                                      </p:to>
                                    </p:set>
                                    <p:anim calcmode="lin" valueType="num">
                                      <p:cBhvr>
                                        <p:cTn id="25" dur="500" fill="hold"/>
                                        <p:tgtEl>
                                          <p:spTgt spid="8205"/>
                                        </p:tgtEl>
                                        <p:attrNameLst>
                                          <p:attrName>ppt_w</p:attrName>
                                        </p:attrNameLst>
                                      </p:cBhvr>
                                      <p:tavLst>
                                        <p:tav tm="0">
                                          <p:val>
                                            <p:fltVal val="0"/>
                                          </p:val>
                                        </p:tav>
                                        <p:tav tm="100000">
                                          <p:val>
                                            <p:strVal val="#ppt_w"/>
                                          </p:val>
                                        </p:tav>
                                      </p:tavLst>
                                    </p:anim>
                                    <p:anim calcmode="lin" valueType="num">
                                      <p:cBhvr>
                                        <p:cTn id="26" dur="500" fill="hold"/>
                                        <p:tgtEl>
                                          <p:spTgt spid="8205"/>
                                        </p:tgtEl>
                                        <p:attrNameLst>
                                          <p:attrName>ppt_h</p:attrName>
                                        </p:attrNameLst>
                                      </p:cBhvr>
                                      <p:tavLst>
                                        <p:tav tm="0">
                                          <p:val>
                                            <p:fltVal val="0"/>
                                          </p:val>
                                        </p:tav>
                                        <p:tav tm="100000">
                                          <p:val>
                                            <p:strVal val="#ppt_h"/>
                                          </p:val>
                                        </p:tav>
                                      </p:tavLst>
                                    </p:anim>
                                    <p:animEffect transition="in" filter="fade">
                                      <p:cBhvr>
                                        <p:cTn id="27" dur="500"/>
                                        <p:tgtEl>
                                          <p:spTgt spid="820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8199"/>
                                        </p:tgtEl>
                                        <p:attrNameLst>
                                          <p:attrName>style.visibility</p:attrName>
                                        </p:attrNameLst>
                                      </p:cBhvr>
                                      <p:to>
                                        <p:strVal val="visible"/>
                                      </p:to>
                                    </p:set>
                                    <p:animEffect transition="in" filter="fade">
                                      <p:cBhvr>
                                        <p:cTn id="31" dur="500"/>
                                        <p:tgtEl>
                                          <p:spTgt spid="8199"/>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8200"/>
                                        </p:tgtEl>
                                        <p:attrNameLst>
                                          <p:attrName>style.visibility</p:attrName>
                                        </p:attrNameLst>
                                      </p:cBhvr>
                                      <p:to>
                                        <p:strVal val="visible"/>
                                      </p:to>
                                    </p:set>
                                    <p:animEffect transition="in" filter="wipe(left)">
                                      <p:cBhvr>
                                        <p:cTn id="35" dur="500"/>
                                        <p:tgtEl>
                                          <p:spTgt spid="8200"/>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8201"/>
                                        </p:tgtEl>
                                        <p:attrNameLst>
                                          <p:attrName>style.visibility</p:attrName>
                                        </p:attrNameLst>
                                      </p:cBhvr>
                                      <p:to>
                                        <p:strVal val="visible"/>
                                      </p:to>
                                    </p:set>
                                    <p:animEffect transition="in" filter="wipe(left)">
                                      <p:cBhvr>
                                        <p:cTn id="39" dur="500"/>
                                        <p:tgtEl>
                                          <p:spTgt spid="820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202"/>
                                        </p:tgtEl>
                                        <p:attrNameLst>
                                          <p:attrName>style.visibility</p:attrName>
                                        </p:attrNameLst>
                                      </p:cBhvr>
                                      <p:to>
                                        <p:strVal val="visible"/>
                                      </p:to>
                                    </p:set>
                                    <p:animEffect transition="in" filter="wipe(left)">
                                      <p:cBhvr>
                                        <p:cTn id="43" dur="500"/>
                                        <p:tgtEl>
                                          <p:spTgt spid="8202"/>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8203"/>
                                        </p:tgtEl>
                                        <p:attrNameLst>
                                          <p:attrName>style.visibility</p:attrName>
                                        </p:attrNameLst>
                                      </p:cBhvr>
                                      <p:to>
                                        <p:strVal val="visible"/>
                                      </p:to>
                                    </p:set>
                                    <p:animEffect transition="in" filter="wipe(left)">
                                      <p:cBhvr>
                                        <p:cTn id="47" dur="500"/>
                                        <p:tgtEl>
                                          <p:spTgt spid="8203"/>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8204"/>
                                        </p:tgtEl>
                                        <p:attrNameLst>
                                          <p:attrName>style.visibility</p:attrName>
                                        </p:attrNameLst>
                                      </p:cBhvr>
                                      <p:to>
                                        <p:strVal val="visible"/>
                                      </p:to>
                                    </p:set>
                                    <p:animEffect transition="in" filter="wipe(left)">
                                      <p:cBhvr>
                                        <p:cTn id="51"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9" grpId="0" autoUpdateAnimBg="0"/>
      <p:bldP spid="8200" grpId="0" autoUpdateAnimBg="0"/>
      <p:bldP spid="8201" grpId="0" autoUpdateAnimBg="0"/>
      <p:bldP spid="8202" grpId="0" autoUpdateAnimBg="0"/>
      <p:bldP spid="8203" grpId="0" autoUpdateAnimBg="0"/>
      <p:bldP spid="8204" grpId="0" autoUpdateAnimBg="0"/>
      <p:bldP spid="8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6627" name="矩形 136"/>
          <p:cNvSpPr/>
          <p:nvPr/>
        </p:nvSpPr>
        <p:spPr bwMode="auto">
          <a:xfrm>
            <a:off x="-49213" y="0"/>
            <a:ext cx="4251326" cy="6858000"/>
          </a:xfrm>
          <a:custGeom>
            <a:avLst/>
            <a:gdLst>
              <a:gd name="T0" fmla="*/ 0 w 6210097"/>
              <a:gd name="T1" fmla="*/ 0 h 6858000"/>
              <a:gd name="T2" fmla="*/ 1992400 w 6210097"/>
              <a:gd name="T3" fmla="*/ 2569029 h 6858000"/>
              <a:gd name="T4" fmla="*/ 1448616 w 6210097"/>
              <a:gd name="T5" fmla="*/ 6139543 h 6858000"/>
              <a:gd name="T6" fmla="*/ 0 w 6210097"/>
              <a:gd name="T7" fmla="*/ 6858000 h 6858000"/>
              <a:gd name="T8" fmla="*/ 0 w 62100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0097" h="6858000">
                <a:moveTo>
                  <a:pt x="0" y="0"/>
                </a:moveTo>
                <a:lnTo>
                  <a:pt x="6210097" y="2569029"/>
                </a:lnTo>
                <a:lnTo>
                  <a:pt x="4515183" y="6139543"/>
                </a:lnTo>
                <a:lnTo>
                  <a:pt x="0" y="6858000"/>
                </a:lnTo>
                <a:lnTo>
                  <a:pt x="0" y="0"/>
                </a:ln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6628" name="组合 1"/>
          <p:cNvGrpSpPr/>
          <p:nvPr/>
        </p:nvGrpSpPr>
        <p:grpSpPr bwMode="auto">
          <a:xfrm>
            <a:off x="466725" y="2574925"/>
            <a:ext cx="3219450" cy="1579563"/>
            <a:chOff x="0" y="0"/>
            <a:chExt cx="2020888" cy="992187"/>
          </a:xfrm>
        </p:grpSpPr>
        <p:sp>
          <p:nvSpPr>
            <p:cNvPr id="24587" name="Freeform 129"/>
            <p:cNvSpPr/>
            <p:nvPr/>
          </p:nvSpPr>
          <p:spPr bwMode="auto">
            <a:xfrm>
              <a:off x="0" y="0"/>
              <a:ext cx="2020888" cy="889000"/>
            </a:xfrm>
            <a:custGeom>
              <a:avLst/>
              <a:gdLst>
                <a:gd name="T0" fmla="*/ 2147483647 w 1273"/>
                <a:gd name="T1" fmla="*/ 2147483647 h 560"/>
                <a:gd name="T2" fmla="*/ 2147483647 w 1273"/>
                <a:gd name="T3" fmla="*/ 2147483647 h 560"/>
                <a:gd name="T4" fmla="*/ 0 w 1273"/>
                <a:gd name="T5" fmla="*/ 2147483647 h 560"/>
                <a:gd name="T6" fmla="*/ 2147483647 w 1273"/>
                <a:gd name="T7" fmla="*/ 0 h 560"/>
                <a:gd name="T8" fmla="*/ 2147483647 w 1273"/>
                <a:gd name="T9" fmla="*/ 2147483647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3" h="560">
                  <a:moveTo>
                    <a:pt x="1273" y="280"/>
                  </a:moveTo>
                  <a:lnTo>
                    <a:pt x="636" y="560"/>
                  </a:lnTo>
                  <a:lnTo>
                    <a:pt x="0" y="280"/>
                  </a:lnTo>
                  <a:lnTo>
                    <a:pt x="636" y="0"/>
                  </a:lnTo>
                  <a:lnTo>
                    <a:pt x="1273" y="28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88" name="Freeform 130"/>
            <p:cNvSpPr/>
            <p:nvPr/>
          </p:nvSpPr>
          <p:spPr bwMode="auto">
            <a:xfrm>
              <a:off x="409575" y="479425"/>
              <a:ext cx="1201738" cy="512762"/>
            </a:xfrm>
            <a:custGeom>
              <a:avLst/>
              <a:gdLst>
                <a:gd name="T0" fmla="*/ 2147483647 w 584"/>
                <a:gd name="T1" fmla="*/ 2147483647 h 249"/>
                <a:gd name="T2" fmla="*/ 2147483647 w 584"/>
                <a:gd name="T3" fmla="*/ 0 h 249"/>
                <a:gd name="T4" fmla="*/ 0 w 584"/>
                <a:gd name="T5" fmla="*/ 2147483647 h 249"/>
                <a:gd name="T6" fmla="*/ 0 w 584"/>
                <a:gd name="T7" fmla="*/ 2147483647 h 249"/>
                <a:gd name="T8" fmla="*/ 2147483647 w 584"/>
                <a:gd name="T9" fmla="*/ 2147483647 h 249"/>
                <a:gd name="T10" fmla="*/ 2147483647 w 584"/>
                <a:gd name="T11" fmla="*/ 2147483647 h 249"/>
                <a:gd name="T12" fmla="*/ 2147483647 w 584"/>
                <a:gd name="T13" fmla="*/ 2147483647 h 249"/>
                <a:gd name="T14" fmla="*/ 2147483647 w 584"/>
                <a:gd name="T15" fmla="*/ 2147483647 h 249"/>
                <a:gd name="T16" fmla="*/ 2147483647 w 584"/>
                <a:gd name="T17" fmla="*/ 2147483647 h 249"/>
                <a:gd name="T18" fmla="*/ 2147483647 w 584"/>
                <a:gd name="T19" fmla="*/ 2147483647 h 249"/>
                <a:gd name="T20" fmla="*/ 2147483647 w 584"/>
                <a:gd name="T21" fmla="*/ 2147483647 h 249"/>
                <a:gd name="T22" fmla="*/ 2147483647 w 584"/>
                <a:gd name="T23" fmla="*/ 2147483647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4" h="249">
                  <a:moveTo>
                    <a:pt x="552" y="29"/>
                  </a:moveTo>
                  <a:cubicBezTo>
                    <a:pt x="508" y="18"/>
                    <a:pt x="418" y="0"/>
                    <a:pt x="290" y="0"/>
                  </a:cubicBezTo>
                  <a:cubicBezTo>
                    <a:pt x="102" y="0"/>
                    <a:pt x="0" y="38"/>
                    <a:pt x="0" y="38"/>
                  </a:cubicBezTo>
                  <a:cubicBezTo>
                    <a:pt x="0" y="249"/>
                    <a:pt x="0" y="249"/>
                    <a:pt x="0" y="249"/>
                  </a:cubicBezTo>
                  <a:cubicBezTo>
                    <a:pt x="0" y="249"/>
                    <a:pt x="141" y="211"/>
                    <a:pt x="292" y="211"/>
                  </a:cubicBezTo>
                  <a:cubicBezTo>
                    <a:pt x="292" y="211"/>
                    <a:pt x="292" y="211"/>
                    <a:pt x="292" y="211"/>
                  </a:cubicBezTo>
                  <a:cubicBezTo>
                    <a:pt x="389" y="211"/>
                    <a:pt x="482" y="227"/>
                    <a:pt x="537" y="238"/>
                  </a:cubicBezTo>
                  <a:cubicBezTo>
                    <a:pt x="566" y="244"/>
                    <a:pt x="584" y="249"/>
                    <a:pt x="584" y="249"/>
                  </a:cubicBezTo>
                  <a:cubicBezTo>
                    <a:pt x="584" y="249"/>
                    <a:pt x="584" y="249"/>
                    <a:pt x="584" y="249"/>
                  </a:cubicBezTo>
                  <a:cubicBezTo>
                    <a:pt x="584" y="38"/>
                    <a:pt x="584" y="38"/>
                    <a:pt x="584" y="38"/>
                  </a:cubicBezTo>
                  <a:cubicBezTo>
                    <a:pt x="584" y="38"/>
                    <a:pt x="584" y="38"/>
                    <a:pt x="584" y="38"/>
                  </a:cubicBezTo>
                  <a:cubicBezTo>
                    <a:pt x="584" y="38"/>
                    <a:pt x="573" y="34"/>
                    <a:pt x="552" y="29"/>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89" name="Freeform 131"/>
            <p:cNvSpPr/>
            <p:nvPr/>
          </p:nvSpPr>
          <p:spPr bwMode="auto">
            <a:xfrm>
              <a:off x="1722438" y="334963"/>
              <a:ext cx="119063" cy="617537"/>
            </a:xfrm>
            <a:custGeom>
              <a:avLst/>
              <a:gdLst>
                <a:gd name="T0" fmla="*/ 2147483647 w 58"/>
                <a:gd name="T1" fmla="*/ 2147483647 h 300"/>
                <a:gd name="T2" fmla="*/ 2147483647 w 58"/>
                <a:gd name="T3" fmla="*/ 2147483647 h 300"/>
                <a:gd name="T4" fmla="*/ 2147483647 w 58"/>
                <a:gd name="T5" fmla="*/ 2147483647 h 300"/>
                <a:gd name="T6" fmla="*/ 2147483647 w 58"/>
                <a:gd name="T7" fmla="*/ 2147483647 h 300"/>
                <a:gd name="T8" fmla="*/ 2147483647 w 58"/>
                <a:gd name="T9" fmla="*/ 2147483647 h 300"/>
                <a:gd name="T10" fmla="*/ 2147483647 w 58"/>
                <a:gd name="T11" fmla="*/ 2147483647 h 300"/>
                <a:gd name="T12" fmla="*/ 2147483647 w 58"/>
                <a:gd name="T13" fmla="*/ 2147483647 h 300"/>
                <a:gd name="T14" fmla="*/ 2147483647 w 58"/>
                <a:gd name="T15" fmla="*/ 0 h 300"/>
                <a:gd name="T16" fmla="*/ 2147483647 w 58"/>
                <a:gd name="T17" fmla="*/ 2147483647 h 300"/>
                <a:gd name="T18" fmla="*/ 2147483647 w 58"/>
                <a:gd name="T19" fmla="*/ 2147483647 h 300"/>
                <a:gd name="T20" fmla="*/ 2147483647 w 58"/>
                <a:gd name="T21" fmla="*/ 2147483647 h 300"/>
                <a:gd name="T22" fmla="*/ 2147483647 w 58"/>
                <a:gd name="T23" fmla="*/ 2147483647 h 300"/>
                <a:gd name="T24" fmla="*/ 2147483647 w 58"/>
                <a:gd name="T25" fmla="*/ 2147483647 h 300"/>
                <a:gd name="T26" fmla="*/ 2147483647 w 58"/>
                <a:gd name="T27" fmla="*/ 2147483647 h 300"/>
                <a:gd name="T28" fmla="*/ 2147483647 w 58"/>
                <a:gd name="T29" fmla="*/ 2147483647 h 300"/>
                <a:gd name="T30" fmla="*/ 2147483647 w 58"/>
                <a:gd name="T31" fmla="*/ 2147483647 h 300"/>
                <a:gd name="T32" fmla="*/ 2147483647 w 58"/>
                <a:gd name="T33" fmla="*/ 2147483647 h 300"/>
                <a:gd name="T34" fmla="*/ 2147483647 w 58"/>
                <a:gd name="T35" fmla="*/ 2147483647 h 300"/>
                <a:gd name="T36" fmla="*/ 2147483647 w 58"/>
                <a:gd name="T37" fmla="*/ 2147483647 h 3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300">
                  <a:moveTo>
                    <a:pt x="56" y="280"/>
                  </a:moveTo>
                  <a:cubicBezTo>
                    <a:pt x="50" y="273"/>
                    <a:pt x="48" y="259"/>
                    <a:pt x="44" y="219"/>
                  </a:cubicBezTo>
                  <a:cubicBezTo>
                    <a:pt x="44" y="213"/>
                    <a:pt x="41" y="208"/>
                    <a:pt x="37" y="205"/>
                  </a:cubicBezTo>
                  <a:cubicBezTo>
                    <a:pt x="37" y="193"/>
                    <a:pt x="37" y="193"/>
                    <a:pt x="37" y="193"/>
                  </a:cubicBezTo>
                  <a:cubicBezTo>
                    <a:pt x="41" y="190"/>
                    <a:pt x="44" y="185"/>
                    <a:pt x="44" y="179"/>
                  </a:cubicBezTo>
                  <a:cubicBezTo>
                    <a:pt x="44" y="171"/>
                    <a:pt x="40" y="165"/>
                    <a:pt x="34" y="163"/>
                  </a:cubicBezTo>
                  <a:cubicBezTo>
                    <a:pt x="34" y="7"/>
                    <a:pt x="34" y="7"/>
                    <a:pt x="34" y="7"/>
                  </a:cubicBezTo>
                  <a:cubicBezTo>
                    <a:pt x="34" y="3"/>
                    <a:pt x="32" y="0"/>
                    <a:pt x="29" y="0"/>
                  </a:cubicBezTo>
                  <a:cubicBezTo>
                    <a:pt x="26" y="0"/>
                    <a:pt x="24" y="3"/>
                    <a:pt x="24" y="7"/>
                  </a:cubicBezTo>
                  <a:cubicBezTo>
                    <a:pt x="24" y="162"/>
                    <a:pt x="24" y="162"/>
                    <a:pt x="24" y="162"/>
                  </a:cubicBezTo>
                  <a:cubicBezTo>
                    <a:pt x="18" y="165"/>
                    <a:pt x="14" y="171"/>
                    <a:pt x="14" y="179"/>
                  </a:cubicBezTo>
                  <a:cubicBezTo>
                    <a:pt x="14" y="185"/>
                    <a:pt x="17" y="190"/>
                    <a:pt x="21" y="193"/>
                  </a:cubicBezTo>
                  <a:cubicBezTo>
                    <a:pt x="21" y="205"/>
                    <a:pt x="21" y="205"/>
                    <a:pt x="21" y="205"/>
                  </a:cubicBezTo>
                  <a:cubicBezTo>
                    <a:pt x="17" y="208"/>
                    <a:pt x="14" y="213"/>
                    <a:pt x="14" y="219"/>
                  </a:cubicBezTo>
                  <a:cubicBezTo>
                    <a:pt x="10" y="259"/>
                    <a:pt x="8" y="273"/>
                    <a:pt x="2" y="280"/>
                  </a:cubicBezTo>
                  <a:cubicBezTo>
                    <a:pt x="0" y="289"/>
                    <a:pt x="12" y="299"/>
                    <a:pt x="29" y="300"/>
                  </a:cubicBezTo>
                  <a:cubicBezTo>
                    <a:pt x="29" y="300"/>
                    <a:pt x="29" y="300"/>
                    <a:pt x="29" y="300"/>
                  </a:cubicBezTo>
                  <a:cubicBezTo>
                    <a:pt x="29" y="300"/>
                    <a:pt x="29" y="300"/>
                    <a:pt x="29" y="300"/>
                  </a:cubicBezTo>
                  <a:cubicBezTo>
                    <a:pt x="46" y="299"/>
                    <a:pt x="58" y="289"/>
                    <a:pt x="56" y="280"/>
                  </a:cubicBezTo>
                  <a:close/>
                </a:path>
              </a:pathLst>
            </a:custGeom>
            <a:solidFill>
              <a:srgbClr val="FEC00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6632" name="组合 139"/>
          <p:cNvGrpSpPr/>
          <p:nvPr/>
        </p:nvGrpSpPr>
        <p:grpSpPr bwMode="auto">
          <a:xfrm>
            <a:off x="10285413" y="719138"/>
            <a:ext cx="1044575" cy="1044575"/>
            <a:chOff x="0" y="0"/>
            <a:chExt cx="1045029" cy="1045029"/>
          </a:xfrm>
        </p:grpSpPr>
        <p:sp>
          <p:nvSpPr>
            <p:cNvPr id="24585"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24586"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26635" name="文本框 14"/>
          <p:cNvSpPr txBox="1">
            <a:spLocks noChangeArrowheads="1"/>
          </p:cNvSpPr>
          <p:nvPr/>
        </p:nvSpPr>
        <p:spPr bwMode="auto">
          <a:xfrm>
            <a:off x="4329113" y="3108325"/>
            <a:ext cx="73310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6600" b="1">
                <a:solidFill>
                  <a:srgbClr val="64B044"/>
                </a:solidFill>
                <a:latin typeface="张海山锐谐体" pitchFamily="2" charset="-122"/>
                <a:ea typeface="张海山锐谐体" pitchFamily="2" charset="-122"/>
              </a:rPr>
              <a:t>谢谢大家  敬请指正</a:t>
            </a:r>
            <a:endParaRPr lang="zh-CN" sz="6600" b="1">
              <a:solidFill>
                <a:srgbClr val="64B044"/>
              </a:solidFill>
              <a:latin typeface="张海山锐谐体" pitchFamily="2" charset="-122"/>
              <a:ea typeface="张海山锐谐体" pitchFamily="2" charset="-122"/>
            </a:endParaRPr>
          </a:p>
        </p:txBody>
      </p:sp>
      <p:sp>
        <p:nvSpPr>
          <p:cNvPr id="26636" name="文本框 18"/>
          <p:cNvSpPr txBox="1">
            <a:spLocks noChangeArrowheads="1"/>
          </p:cNvSpPr>
          <p:nvPr/>
        </p:nvSpPr>
        <p:spPr bwMode="auto">
          <a:xfrm>
            <a:off x="8020394" y="4391025"/>
            <a:ext cx="3179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3200" dirty="0">
                <a:solidFill>
                  <a:srgbClr val="7F7F7F"/>
                </a:solidFill>
                <a:latin typeface="微软雅黑" pitchFamily="34" charset="-122"/>
                <a:ea typeface="微软雅黑" pitchFamily="34" charset="-122"/>
              </a:rPr>
              <a:t> 指导老师</a:t>
            </a:r>
            <a:r>
              <a:rPr lang="zh-CN" altLang="en-US" sz="3200" dirty="0" smtClean="0">
                <a:solidFill>
                  <a:srgbClr val="7F7F7F"/>
                </a:solidFill>
                <a:latin typeface="微软雅黑" pitchFamily="34" charset="-122"/>
                <a:ea typeface="微软雅黑" pitchFamily="34" charset="-122"/>
              </a:rPr>
              <a:t>：青课</a:t>
            </a:r>
            <a:endParaRPr lang="zh-CN" altLang="en-US" sz="3200" dirty="0">
              <a:solidFill>
                <a:srgbClr val="7F7F7F"/>
              </a:solidFill>
              <a:latin typeface="微软雅黑" pitchFamily="34" charset="-122"/>
              <a:ea typeface="微软雅黑" pitchFamily="34" charset="-122"/>
            </a:endParaRPr>
          </a:p>
        </p:txBody>
      </p:sp>
      <p:sp>
        <p:nvSpPr>
          <p:cNvPr id="26637" name="文本框 20"/>
          <p:cNvSpPr txBox="1">
            <a:spLocks noChangeArrowheads="1"/>
          </p:cNvSpPr>
          <p:nvPr/>
        </p:nvSpPr>
        <p:spPr bwMode="auto">
          <a:xfrm>
            <a:off x="4728916" y="4391025"/>
            <a:ext cx="24801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sz="3200" dirty="0">
                <a:solidFill>
                  <a:srgbClr val="7F7F7F"/>
                </a:solidFill>
                <a:latin typeface="微软雅黑" pitchFamily="34" charset="-122"/>
                <a:ea typeface="微软雅黑" pitchFamily="34" charset="-122"/>
              </a:rPr>
              <a:t> 姓名</a:t>
            </a:r>
            <a:r>
              <a:rPr lang="zh-CN" altLang="en-US" sz="3200" dirty="0" smtClean="0">
                <a:solidFill>
                  <a:srgbClr val="7F7F7F"/>
                </a:solidFill>
                <a:latin typeface="微软雅黑" pitchFamily="34" charset="-122"/>
                <a:ea typeface="微软雅黑" pitchFamily="34" charset="-122"/>
              </a:rPr>
              <a:t>：青课</a:t>
            </a:r>
            <a:r>
              <a:rPr lang="en-US" altLang="zh-CN" sz="3200" dirty="0" smtClean="0">
                <a:solidFill>
                  <a:srgbClr val="7F7F7F"/>
                </a:solidFill>
                <a:latin typeface="微软雅黑" pitchFamily="34" charset="-122"/>
                <a:ea typeface="微软雅黑" pitchFamily="34" charset="-122"/>
              </a:rPr>
              <a:t> </a:t>
            </a:r>
            <a:endParaRPr lang="zh-CN" altLang="en-US" sz="3200" dirty="0">
              <a:solidFill>
                <a:srgbClr val="7F7F7F"/>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1+#ppt_w/2"/>
                                          </p:val>
                                        </p:tav>
                                        <p:tav tm="100000">
                                          <p:val>
                                            <p:strVal val="#ppt_x"/>
                                          </p:val>
                                        </p:tav>
                                      </p:tavLst>
                                    </p:anim>
                                    <p:anim calcmode="lin" valueType="num">
                                      <p:cBhvr additive="base">
                                        <p:cTn id="8" dur="500" fill="hold"/>
                                        <p:tgtEl>
                                          <p:spTgt spid="2662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fade">
                                      <p:cBhvr>
                                        <p:cTn id="12" dur="500"/>
                                        <p:tgtEl>
                                          <p:spTgt spid="2663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6627"/>
                                        </p:tgtEl>
                                        <p:attrNameLst>
                                          <p:attrName>style.visibility</p:attrName>
                                        </p:attrNameLst>
                                      </p:cBhvr>
                                      <p:to>
                                        <p:strVal val="visible"/>
                                      </p:to>
                                    </p:set>
                                    <p:anim calcmode="lin" valueType="num">
                                      <p:cBhvr additive="base">
                                        <p:cTn id="16" dur="500" fill="hold"/>
                                        <p:tgtEl>
                                          <p:spTgt spid="26627"/>
                                        </p:tgtEl>
                                        <p:attrNameLst>
                                          <p:attrName>ppt_x</p:attrName>
                                        </p:attrNameLst>
                                      </p:cBhvr>
                                      <p:tavLst>
                                        <p:tav tm="0">
                                          <p:val>
                                            <p:strVal val="0-#ppt_w/2"/>
                                          </p:val>
                                        </p:tav>
                                        <p:tav tm="100000">
                                          <p:val>
                                            <p:strVal val="#ppt_x"/>
                                          </p:val>
                                        </p:tav>
                                      </p:tavLst>
                                    </p:anim>
                                    <p:anim calcmode="lin" valueType="num">
                                      <p:cBhvr additive="base">
                                        <p:cTn id="17" dur="500" fill="hold"/>
                                        <p:tgtEl>
                                          <p:spTgt spid="26627"/>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6628"/>
                                        </p:tgtEl>
                                        <p:attrNameLst>
                                          <p:attrName>style.visibility</p:attrName>
                                        </p:attrNameLst>
                                      </p:cBhvr>
                                      <p:to>
                                        <p:strVal val="visible"/>
                                      </p:to>
                                    </p:set>
                                    <p:anim calcmode="lin" valueType="num">
                                      <p:cBhvr>
                                        <p:cTn id="21" dur="500" fill="hold"/>
                                        <p:tgtEl>
                                          <p:spTgt spid="26628"/>
                                        </p:tgtEl>
                                        <p:attrNameLst>
                                          <p:attrName>ppt_w</p:attrName>
                                        </p:attrNameLst>
                                      </p:cBhvr>
                                      <p:tavLst>
                                        <p:tav tm="0">
                                          <p:val>
                                            <p:fltVal val="0"/>
                                          </p:val>
                                        </p:tav>
                                        <p:tav tm="100000">
                                          <p:val>
                                            <p:strVal val="#ppt_w"/>
                                          </p:val>
                                        </p:tav>
                                      </p:tavLst>
                                    </p:anim>
                                    <p:anim calcmode="lin" valueType="num">
                                      <p:cBhvr>
                                        <p:cTn id="22" dur="500" fill="hold"/>
                                        <p:tgtEl>
                                          <p:spTgt spid="26628"/>
                                        </p:tgtEl>
                                        <p:attrNameLst>
                                          <p:attrName>ppt_h</p:attrName>
                                        </p:attrNameLst>
                                      </p:cBhvr>
                                      <p:tavLst>
                                        <p:tav tm="0">
                                          <p:val>
                                            <p:fltVal val="0"/>
                                          </p:val>
                                        </p:tav>
                                        <p:tav tm="100000">
                                          <p:val>
                                            <p:strVal val="#ppt_h"/>
                                          </p:val>
                                        </p:tav>
                                      </p:tavLst>
                                    </p:anim>
                                    <p:animEffect transition="in" filter="fade">
                                      <p:cBhvr>
                                        <p:cTn id="23" dur="500"/>
                                        <p:tgtEl>
                                          <p:spTgt spid="26628"/>
                                        </p:tgtEl>
                                      </p:cBhvr>
                                    </p:animEffect>
                                  </p:childTnLst>
                                </p:cTn>
                              </p:par>
                            </p:childTnLst>
                          </p:cTn>
                        </p:par>
                        <p:par>
                          <p:cTn id="24" fill="hold">
                            <p:stCondLst>
                              <p:cond delay="2000"/>
                            </p:stCondLst>
                            <p:childTnLst>
                              <p:par>
                                <p:cTn id="25" presetID="2" presetClass="entr" presetSubtype="4" fill="hold" grpId="0" nodeType="afterEffect">
                                  <p:stCondLst>
                                    <p:cond delay="0"/>
                                  </p:stCondLst>
                                  <p:iterate type="lt">
                                    <p:tmPct val="8000"/>
                                  </p:iterate>
                                  <p:childTnLst>
                                    <p:set>
                                      <p:cBhvr>
                                        <p:cTn id="26" dur="1" fill="hold">
                                          <p:stCondLst>
                                            <p:cond delay="0"/>
                                          </p:stCondLst>
                                        </p:cTn>
                                        <p:tgtEl>
                                          <p:spTgt spid="26635"/>
                                        </p:tgtEl>
                                        <p:attrNameLst>
                                          <p:attrName>style.visibility</p:attrName>
                                        </p:attrNameLst>
                                      </p:cBhvr>
                                      <p:to>
                                        <p:strVal val="visible"/>
                                      </p:to>
                                    </p:set>
                                    <p:anim calcmode="lin" valueType="num">
                                      <p:cBhvr additive="base">
                                        <p:cTn id="27" dur="500" fill="hold"/>
                                        <p:tgtEl>
                                          <p:spTgt spid="26635"/>
                                        </p:tgtEl>
                                        <p:attrNameLst>
                                          <p:attrName>ppt_x</p:attrName>
                                        </p:attrNameLst>
                                      </p:cBhvr>
                                      <p:tavLst>
                                        <p:tav tm="0">
                                          <p:val>
                                            <p:strVal val="#ppt_x"/>
                                          </p:val>
                                        </p:tav>
                                        <p:tav tm="100000">
                                          <p:val>
                                            <p:strVal val="#ppt_x"/>
                                          </p:val>
                                        </p:tav>
                                      </p:tavLst>
                                    </p:anim>
                                    <p:anim calcmode="lin" valueType="num">
                                      <p:cBhvr additive="base">
                                        <p:cTn id="28" dur="500" fill="hold"/>
                                        <p:tgtEl>
                                          <p:spTgt spid="26635"/>
                                        </p:tgtEl>
                                        <p:attrNameLst>
                                          <p:attrName>ppt_y</p:attrName>
                                        </p:attrNameLst>
                                      </p:cBhvr>
                                      <p:tavLst>
                                        <p:tav tm="0">
                                          <p:val>
                                            <p:strVal val="1+#ppt_h/2"/>
                                          </p:val>
                                        </p:tav>
                                        <p:tav tm="100000">
                                          <p:val>
                                            <p:strVal val="#ppt_y"/>
                                          </p:val>
                                        </p:tav>
                                      </p:tavLst>
                                    </p:anim>
                                  </p:childTnLst>
                                </p:cTn>
                              </p:par>
                            </p:childTnLst>
                          </p:cTn>
                        </p:par>
                        <p:par>
                          <p:cTn id="29" fill="hold">
                            <p:stCondLst>
                              <p:cond delay="2860"/>
                            </p:stCondLst>
                            <p:childTnLst>
                              <p:par>
                                <p:cTn id="30" presetID="2" presetClass="entr" presetSubtype="4" fill="hold" grpId="0" nodeType="afterEffect">
                                  <p:stCondLst>
                                    <p:cond delay="0"/>
                                  </p:stCondLst>
                                  <p:iterate type="lt">
                                    <p:tmPct val="8000"/>
                                  </p:iterate>
                                  <p:childTnLst>
                                    <p:set>
                                      <p:cBhvr>
                                        <p:cTn id="31" dur="1" fill="hold">
                                          <p:stCondLst>
                                            <p:cond delay="0"/>
                                          </p:stCondLst>
                                        </p:cTn>
                                        <p:tgtEl>
                                          <p:spTgt spid="26637"/>
                                        </p:tgtEl>
                                        <p:attrNameLst>
                                          <p:attrName>style.visibility</p:attrName>
                                        </p:attrNameLst>
                                      </p:cBhvr>
                                      <p:to>
                                        <p:strVal val="visible"/>
                                      </p:to>
                                    </p:set>
                                    <p:anim calcmode="lin" valueType="num">
                                      <p:cBhvr additive="base">
                                        <p:cTn id="32" dur="500" fill="hold"/>
                                        <p:tgtEl>
                                          <p:spTgt spid="26637"/>
                                        </p:tgtEl>
                                        <p:attrNameLst>
                                          <p:attrName>ppt_x</p:attrName>
                                        </p:attrNameLst>
                                      </p:cBhvr>
                                      <p:tavLst>
                                        <p:tav tm="0">
                                          <p:val>
                                            <p:strVal val="#ppt_x"/>
                                          </p:val>
                                        </p:tav>
                                        <p:tav tm="100000">
                                          <p:val>
                                            <p:strVal val="#ppt_x"/>
                                          </p:val>
                                        </p:tav>
                                      </p:tavLst>
                                    </p:anim>
                                    <p:anim calcmode="lin" valueType="num">
                                      <p:cBhvr additive="base">
                                        <p:cTn id="33" dur="500" fill="hold"/>
                                        <p:tgtEl>
                                          <p:spTgt spid="26637"/>
                                        </p:tgtEl>
                                        <p:attrNameLst>
                                          <p:attrName>ppt_y</p:attrName>
                                        </p:attrNameLst>
                                      </p:cBhvr>
                                      <p:tavLst>
                                        <p:tav tm="0">
                                          <p:val>
                                            <p:strVal val="1+#ppt_h/2"/>
                                          </p:val>
                                        </p:tav>
                                        <p:tav tm="100000">
                                          <p:val>
                                            <p:strVal val="#ppt_y"/>
                                          </p:val>
                                        </p:tav>
                                      </p:tavLst>
                                    </p:anim>
                                  </p:childTnLst>
                                </p:cTn>
                              </p:par>
                            </p:childTnLst>
                          </p:cTn>
                        </p:par>
                        <p:par>
                          <p:cTn id="34" fill="hold">
                            <p:stCondLst>
                              <p:cond delay="3600"/>
                            </p:stCondLst>
                            <p:childTnLst>
                              <p:par>
                                <p:cTn id="35" presetID="2" presetClass="entr" presetSubtype="4" fill="hold" grpId="0" nodeType="afterEffect">
                                  <p:stCondLst>
                                    <p:cond delay="0"/>
                                  </p:stCondLst>
                                  <p:iterate type="lt">
                                    <p:tmPct val="8000"/>
                                  </p:iterate>
                                  <p:childTnLst>
                                    <p:set>
                                      <p:cBhvr>
                                        <p:cTn id="36" dur="1" fill="hold">
                                          <p:stCondLst>
                                            <p:cond delay="0"/>
                                          </p:stCondLst>
                                        </p:cTn>
                                        <p:tgtEl>
                                          <p:spTgt spid="26636"/>
                                        </p:tgtEl>
                                        <p:attrNameLst>
                                          <p:attrName>style.visibility</p:attrName>
                                        </p:attrNameLst>
                                      </p:cBhvr>
                                      <p:to>
                                        <p:strVal val="visible"/>
                                      </p:to>
                                    </p:set>
                                    <p:anim calcmode="lin" valueType="num">
                                      <p:cBhvr additive="base">
                                        <p:cTn id="37" dur="500" fill="hold"/>
                                        <p:tgtEl>
                                          <p:spTgt spid="26636"/>
                                        </p:tgtEl>
                                        <p:attrNameLst>
                                          <p:attrName>ppt_x</p:attrName>
                                        </p:attrNameLst>
                                      </p:cBhvr>
                                      <p:tavLst>
                                        <p:tav tm="0">
                                          <p:val>
                                            <p:strVal val="#ppt_x"/>
                                          </p:val>
                                        </p:tav>
                                        <p:tav tm="100000">
                                          <p:val>
                                            <p:strVal val="#ppt_x"/>
                                          </p:val>
                                        </p:tav>
                                      </p:tavLst>
                                    </p:anim>
                                    <p:anim calcmode="lin" valueType="num">
                                      <p:cBhvr additive="base">
                                        <p:cTn id="38"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35" grpId="0" autoUpdateAnimBg="0"/>
      <p:bldP spid="26636" grpId="0" autoUpdateAnimBg="0"/>
      <p:bldP spid="2663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219"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9220" name="组合 139"/>
          <p:cNvGrpSpPr/>
          <p:nvPr/>
        </p:nvGrpSpPr>
        <p:grpSpPr bwMode="auto">
          <a:xfrm>
            <a:off x="10285413" y="719138"/>
            <a:ext cx="1044575" cy="1044575"/>
            <a:chOff x="0" y="0"/>
            <a:chExt cx="1045029" cy="1045029"/>
          </a:xfrm>
        </p:grpSpPr>
        <p:sp>
          <p:nvSpPr>
            <p:cNvPr id="7187"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718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9223"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DC4437"/>
                </a:solidFill>
                <a:latin typeface="张海山锐谐体" pitchFamily="2" charset="-122"/>
                <a:ea typeface="张海山锐谐体" pitchFamily="2" charset="-122"/>
              </a:rPr>
              <a:t>目  录</a:t>
            </a:r>
            <a:endParaRPr lang="zh-CN" sz="8000" b="1">
              <a:solidFill>
                <a:srgbClr val="DC4437"/>
              </a:solidFill>
              <a:latin typeface="张海山锐谐体" pitchFamily="2" charset="-122"/>
              <a:ea typeface="张海山锐谐体" pitchFamily="2" charset="-122"/>
            </a:endParaRPr>
          </a:p>
        </p:txBody>
      </p:sp>
      <p:sp>
        <p:nvSpPr>
          <p:cNvPr id="9224"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b="1">
                <a:solidFill>
                  <a:srgbClr val="DC4437"/>
                </a:solidFill>
                <a:latin typeface="Century Gothic" pitchFamily="34" charset="0"/>
                <a:ea typeface="微软雅黑" pitchFamily="34" charset="-122"/>
              </a:rPr>
              <a:t>Part1:  </a:t>
            </a:r>
            <a:r>
              <a:rPr lang="zh-CN" altLang="en-US" sz="3600" b="1">
                <a:solidFill>
                  <a:srgbClr val="DC4437"/>
                </a:solidFill>
                <a:latin typeface="微软雅黑" pitchFamily="34" charset="-122"/>
                <a:ea typeface="微软雅黑" pitchFamily="34" charset="-122"/>
              </a:rPr>
              <a:t>选题意义</a:t>
            </a:r>
            <a:endParaRPr lang="zh-CN" altLang="en-US" sz="3600" b="1">
              <a:solidFill>
                <a:srgbClr val="DC4437"/>
              </a:solidFill>
              <a:latin typeface="微软雅黑" pitchFamily="34" charset="-122"/>
              <a:ea typeface="微软雅黑" pitchFamily="34" charset="-122"/>
            </a:endParaRPr>
          </a:p>
        </p:txBody>
      </p:sp>
      <p:sp>
        <p:nvSpPr>
          <p:cNvPr id="9225"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Part2:  </a:t>
            </a:r>
            <a:r>
              <a:rPr lang="zh-CN" altLang="en-US" sz="3600">
                <a:solidFill>
                  <a:srgbClr val="A6A6A6"/>
                </a:solidFill>
                <a:latin typeface="微软雅黑" pitchFamily="34" charset="-122"/>
                <a:ea typeface="微软雅黑" pitchFamily="34" charset="-122"/>
              </a:rPr>
              <a:t>主要内容</a:t>
            </a:r>
            <a:endParaRPr lang="zh-CN" altLang="en-US" sz="3600">
              <a:solidFill>
                <a:srgbClr val="A6A6A6"/>
              </a:solidFill>
              <a:latin typeface="微软雅黑" pitchFamily="34" charset="-122"/>
              <a:ea typeface="微软雅黑" pitchFamily="34" charset="-122"/>
            </a:endParaRPr>
          </a:p>
        </p:txBody>
      </p:sp>
      <p:sp>
        <p:nvSpPr>
          <p:cNvPr id="9226"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Part3:  </a:t>
            </a:r>
            <a:r>
              <a:rPr lang="zh-CN" altLang="en-US" sz="3600">
                <a:solidFill>
                  <a:srgbClr val="A6A6A6"/>
                </a:solidFill>
                <a:latin typeface="微软雅黑" pitchFamily="34" charset="-122"/>
                <a:ea typeface="微软雅黑" pitchFamily="34" charset="-122"/>
              </a:rPr>
              <a:t>分析方法</a:t>
            </a:r>
            <a:endParaRPr lang="zh-CN" altLang="en-US" sz="3600">
              <a:solidFill>
                <a:srgbClr val="A6A6A6"/>
              </a:solidFill>
              <a:latin typeface="微软雅黑" pitchFamily="34" charset="-122"/>
              <a:ea typeface="微软雅黑" pitchFamily="34" charset="-122"/>
            </a:endParaRPr>
          </a:p>
        </p:txBody>
      </p:sp>
      <p:sp>
        <p:nvSpPr>
          <p:cNvPr id="9227"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Part4:  </a:t>
            </a:r>
            <a:r>
              <a:rPr lang="zh-CN" altLang="en-US" sz="3600">
                <a:solidFill>
                  <a:srgbClr val="A6A6A6"/>
                </a:solidFill>
                <a:latin typeface="微软雅黑" pitchFamily="34" charset="-122"/>
                <a:ea typeface="微软雅黑" pitchFamily="34" charset="-122"/>
              </a:rPr>
              <a:t>实践运用</a:t>
            </a:r>
            <a:endParaRPr lang="zh-CN" altLang="en-US" sz="3600">
              <a:solidFill>
                <a:srgbClr val="A6A6A6"/>
              </a:solidFill>
              <a:latin typeface="微软雅黑" pitchFamily="34" charset="-122"/>
              <a:ea typeface="微软雅黑" pitchFamily="34" charset="-122"/>
            </a:endParaRPr>
          </a:p>
        </p:txBody>
      </p:sp>
      <p:sp>
        <p:nvSpPr>
          <p:cNvPr id="9228"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Part5:  </a:t>
            </a:r>
            <a:r>
              <a:rPr lang="zh-CN" altLang="en-US" sz="3600">
                <a:solidFill>
                  <a:srgbClr val="A6A6A6"/>
                </a:solidFill>
                <a:latin typeface="微软雅黑" pitchFamily="34" charset="-122"/>
                <a:ea typeface="微软雅黑" pitchFamily="34" charset="-122"/>
              </a:rPr>
              <a:t>总结建议</a:t>
            </a:r>
            <a:endParaRPr lang="zh-CN" altLang="en-US" sz="3600">
              <a:solidFill>
                <a:srgbClr val="A6A6A6"/>
              </a:solidFill>
              <a:latin typeface="微软雅黑" pitchFamily="34" charset="-122"/>
              <a:ea typeface="微软雅黑" pitchFamily="34" charset="-122"/>
            </a:endParaRPr>
          </a:p>
        </p:txBody>
      </p:sp>
      <p:sp>
        <p:nvSpPr>
          <p:cNvPr id="9229"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9230" name="组合 27"/>
          <p:cNvGrpSpPr/>
          <p:nvPr/>
        </p:nvGrpSpPr>
        <p:grpSpPr bwMode="auto">
          <a:xfrm>
            <a:off x="1439863" y="2243138"/>
            <a:ext cx="1389062" cy="2125662"/>
            <a:chOff x="0" y="0"/>
            <a:chExt cx="839788" cy="1284287"/>
          </a:xfrm>
        </p:grpSpPr>
        <p:sp>
          <p:nvSpPr>
            <p:cNvPr id="7181" name="Freeform 32"/>
            <p:cNvSpPr/>
            <p:nvPr/>
          </p:nvSpPr>
          <p:spPr bwMode="auto">
            <a:xfrm>
              <a:off x="0" y="0"/>
              <a:ext cx="839788" cy="1284287"/>
            </a:xfrm>
            <a:custGeom>
              <a:avLst/>
              <a:gdLst>
                <a:gd name="T0" fmla="*/ 2147483647 w 408"/>
                <a:gd name="T1" fmla="*/ 2147483647 h 624"/>
                <a:gd name="T2" fmla="*/ 2147483647 w 408"/>
                <a:gd name="T3" fmla="*/ 2147483647 h 624"/>
                <a:gd name="T4" fmla="*/ 2147483647 w 408"/>
                <a:gd name="T5" fmla="*/ 2147483647 h 624"/>
                <a:gd name="T6" fmla="*/ 2147483647 w 408"/>
                <a:gd name="T7" fmla="*/ 2147483647 h 624"/>
                <a:gd name="T8" fmla="*/ 2147483647 w 408"/>
                <a:gd name="T9" fmla="*/ 2147483647 h 624"/>
                <a:gd name="T10" fmla="*/ 2147483647 w 408"/>
                <a:gd name="T11" fmla="*/ 0 h 624"/>
                <a:gd name="T12" fmla="*/ 2147483647 w 408"/>
                <a:gd name="T13" fmla="*/ 0 h 624"/>
                <a:gd name="T14" fmla="*/ 2147483647 w 408"/>
                <a:gd name="T15" fmla="*/ 0 h 624"/>
                <a:gd name="T16" fmla="*/ 2147483647 w 408"/>
                <a:gd name="T17" fmla="*/ 0 h 624"/>
                <a:gd name="T18" fmla="*/ 2147483647 w 408"/>
                <a:gd name="T19" fmla="*/ 2147483647 h 624"/>
                <a:gd name="T20" fmla="*/ 2147483647 w 408"/>
                <a:gd name="T21" fmla="*/ 2147483647 h 624"/>
                <a:gd name="T22" fmla="*/ 2147483647 w 408"/>
                <a:gd name="T23" fmla="*/ 2147483647 h 624"/>
                <a:gd name="T24" fmla="*/ 2147483647 w 408"/>
                <a:gd name="T25" fmla="*/ 2147483647 h 624"/>
                <a:gd name="T26" fmla="*/ 2147483647 w 408"/>
                <a:gd name="T27" fmla="*/ 2147483647 h 624"/>
                <a:gd name="T28" fmla="*/ 0 w 408"/>
                <a:gd name="T29" fmla="*/ 2147483647 h 624"/>
                <a:gd name="T30" fmla="*/ 2147483647 w 408"/>
                <a:gd name="T31" fmla="*/ 2147483647 h 624"/>
                <a:gd name="T32" fmla="*/ 2147483647 w 408"/>
                <a:gd name="T33" fmla="*/ 2147483647 h 624"/>
                <a:gd name="T34" fmla="*/ 2147483647 w 408"/>
                <a:gd name="T35" fmla="*/ 2147483647 h 6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8" h="624">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2" name="Freeform 33"/>
            <p:cNvSpPr>
              <a:spLocks noEditPoints="1"/>
            </p:cNvSpPr>
            <p:nvPr/>
          </p:nvSpPr>
          <p:spPr bwMode="auto">
            <a:xfrm>
              <a:off x="49212" y="492125"/>
              <a:ext cx="741363" cy="739775"/>
            </a:xfrm>
            <a:custGeom>
              <a:avLst/>
              <a:gdLst>
                <a:gd name="T0" fmla="*/ 2147483647 w 360"/>
                <a:gd name="T1" fmla="*/ 0 h 360"/>
                <a:gd name="T2" fmla="*/ 0 w 360"/>
                <a:gd name="T3" fmla="*/ 2147483647 h 360"/>
                <a:gd name="T4" fmla="*/ 2147483647 w 360"/>
                <a:gd name="T5" fmla="*/ 2147483647 h 360"/>
                <a:gd name="T6" fmla="*/ 2147483647 w 360"/>
                <a:gd name="T7" fmla="*/ 2147483647 h 360"/>
                <a:gd name="T8" fmla="*/ 2147483647 w 360"/>
                <a:gd name="T9" fmla="*/ 0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3" name="Freeform 34"/>
            <p:cNvSpPr/>
            <p:nvPr/>
          </p:nvSpPr>
          <p:spPr bwMode="auto">
            <a:xfrm>
              <a:off x="68262" y="31750"/>
              <a:ext cx="703263" cy="712787"/>
            </a:xfrm>
            <a:custGeom>
              <a:avLst/>
              <a:gdLst>
                <a:gd name="T0" fmla="*/ 2147483647 w 342"/>
                <a:gd name="T1" fmla="*/ 2147483647 h 346"/>
                <a:gd name="T2" fmla="*/ 2147483647 w 342"/>
                <a:gd name="T3" fmla="*/ 2147483647 h 346"/>
                <a:gd name="T4" fmla="*/ 2147483647 w 342"/>
                <a:gd name="T5" fmla="*/ 0 h 346"/>
                <a:gd name="T6" fmla="*/ 2147483647 w 342"/>
                <a:gd name="T7" fmla="*/ 0 h 346"/>
                <a:gd name="T8" fmla="*/ 2147483647 w 342"/>
                <a:gd name="T9" fmla="*/ 2147483647 h 346"/>
                <a:gd name="T10" fmla="*/ 2147483647 w 342"/>
                <a:gd name="T11" fmla="*/ 2147483647 h 346"/>
                <a:gd name="T12" fmla="*/ 0 w 342"/>
                <a:gd name="T13" fmla="*/ 2147483647 h 346"/>
                <a:gd name="T14" fmla="*/ 2147483647 w 342"/>
                <a:gd name="T15" fmla="*/ 2147483647 h 346"/>
                <a:gd name="T16" fmla="*/ 2147483647 w 342"/>
                <a:gd name="T17" fmla="*/ 2147483647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2" h="346">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4"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7185"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sp>
          <p:nvSpPr>
            <p:cNvPr id="7186"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1+#ppt_w/2"/>
                                          </p:val>
                                        </p:tav>
                                        <p:tav tm="100000">
                                          <p:val>
                                            <p:strVal val="#ppt_x"/>
                                          </p:val>
                                        </p:tav>
                                      </p:tavLst>
                                    </p:anim>
                                    <p:anim calcmode="lin" valueType="num">
                                      <p:cBhvr additive="base">
                                        <p:cTn id="8" dur="500" fill="hold"/>
                                        <p:tgtEl>
                                          <p:spTgt spid="92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500"/>
                                        <p:tgtEl>
                                          <p:spTgt spid="9220"/>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219"/>
                                        </p:tgtEl>
                                        <p:attrNameLst>
                                          <p:attrName>style.visibility</p:attrName>
                                        </p:attrNameLst>
                                      </p:cBhvr>
                                      <p:to>
                                        <p:strVal val="visible"/>
                                      </p:to>
                                    </p:set>
                                    <p:anim calcmode="lin" valueType="num">
                                      <p:cBhvr additive="base">
                                        <p:cTn id="16" dur="500" fill="hold"/>
                                        <p:tgtEl>
                                          <p:spTgt spid="9219"/>
                                        </p:tgtEl>
                                        <p:attrNameLst>
                                          <p:attrName>ppt_x</p:attrName>
                                        </p:attrNameLst>
                                      </p:cBhvr>
                                      <p:tavLst>
                                        <p:tav tm="0">
                                          <p:val>
                                            <p:strVal val="0-#ppt_w/2"/>
                                          </p:val>
                                        </p:tav>
                                        <p:tav tm="100000">
                                          <p:val>
                                            <p:strVal val="#ppt_x"/>
                                          </p:val>
                                        </p:tav>
                                      </p:tavLst>
                                    </p:anim>
                                    <p:anim calcmode="lin" valueType="num">
                                      <p:cBhvr additive="base">
                                        <p:cTn id="17" dur="500" fill="hold"/>
                                        <p:tgtEl>
                                          <p:spTgt spid="9219"/>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9229"/>
                                        </p:tgtEl>
                                        <p:attrNameLst>
                                          <p:attrName>style.visibility</p:attrName>
                                        </p:attrNameLst>
                                      </p:cBhvr>
                                      <p:to>
                                        <p:strVal val="visible"/>
                                      </p:to>
                                    </p:set>
                                    <p:anim calcmode="lin" valueType="num">
                                      <p:cBhvr additive="base">
                                        <p:cTn id="20" dur="500" fill="hold"/>
                                        <p:tgtEl>
                                          <p:spTgt spid="9229"/>
                                        </p:tgtEl>
                                        <p:attrNameLst>
                                          <p:attrName>ppt_x</p:attrName>
                                        </p:attrNameLst>
                                      </p:cBhvr>
                                      <p:tavLst>
                                        <p:tav tm="0">
                                          <p:val>
                                            <p:strVal val="1+#ppt_w/2"/>
                                          </p:val>
                                        </p:tav>
                                        <p:tav tm="100000">
                                          <p:val>
                                            <p:strVal val="#ppt_x"/>
                                          </p:val>
                                        </p:tav>
                                      </p:tavLst>
                                    </p:anim>
                                    <p:anim calcmode="lin" valueType="num">
                                      <p:cBhvr additive="base">
                                        <p:cTn id="21" dur="500" fill="hold"/>
                                        <p:tgtEl>
                                          <p:spTgt spid="9229"/>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9230"/>
                                        </p:tgtEl>
                                        <p:attrNameLst>
                                          <p:attrName>style.visibility</p:attrName>
                                        </p:attrNameLst>
                                      </p:cBhvr>
                                      <p:to>
                                        <p:strVal val="visible"/>
                                      </p:to>
                                    </p:set>
                                    <p:anim calcmode="lin" valueType="num">
                                      <p:cBhvr>
                                        <p:cTn id="25" dur="500" fill="hold"/>
                                        <p:tgtEl>
                                          <p:spTgt spid="9230"/>
                                        </p:tgtEl>
                                        <p:attrNameLst>
                                          <p:attrName>ppt_w</p:attrName>
                                        </p:attrNameLst>
                                      </p:cBhvr>
                                      <p:tavLst>
                                        <p:tav tm="0">
                                          <p:val>
                                            <p:fltVal val="0"/>
                                          </p:val>
                                        </p:tav>
                                        <p:tav tm="100000">
                                          <p:val>
                                            <p:strVal val="#ppt_w"/>
                                          </p:val>
                                        </p:tav>
                                      </p:tavLst>
                                    </p:anim>
                                    <p:anim calcmode="lin" valueType="num">
                                      <p:cBhvr>
                                        <p:cTn id="26" dur="500" fill="hold"/>
                                        <p:tgtEl>
                                          <p:spTgt spid="9230"/>
                                        </p:tgtEl>
                                        <p:attrNameLst>
                                          <p:attrName>ppt_h</p:attrName>
                                        </p:attrNameLst>
                                      </p:cBhvr>
                                      <p:tavLst>
                                        <p:tav tm="0">
                                          <p:val>
                                            <p:fltVal val="0"/>
                                          </p:val>
                                        </p:tav>
                                        <p:tav tm="100000">
                                          <p:val>
                                            <p:strVal val="#ppt_h"/>
                                          </p:val>
                                        </p:tav>
                                      </p:tavLst>
                                    </p:anim>
                                    <p:animEffect transition="in" filter="fade">
                                      <p:cBhvr>
                                        <p:cTn id="27" dur="500"/>
                                        <p:tgtEl>
                                          <p:spTgt spid="9230"/>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fade">
                                      <p:cBhvr>
                                        <p:cTn id="31" dur="500"/>
                                        <p:tgtEl>
                                          <p:spTgt spid="9223"/>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9224"/>
                                        </p:tgtEl>
                                        <p:attrNameLst>
                                          <p:attrName>style.visibility</p:attrName>
                                        </p:attrNameLst>
                                      </p:cBhvr>
                                      <p:to>
                                        <p:strVal val="visible"/>
                                      </p:to>
                                    </p:set>
                                    <p:animEffect transition="in" filter="wipe(left)">
                                      <p:cBhvr>
                                        <p:cTn id="35" dur="500"/>
                                        <p:tgtEl>
                                          <p:spTgt spid="922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225"/>
                                        </p:tgtEl>
                                        <p:attrNameLst>
                                          <p:attrName>style.visibility</p:attrName>
                                        </p:attrNameLst>
                                      </p:cBhvr>
                                      <p:to>
                                        <p:strVal val="visible"/>
                                      </p:to>
                                    </p:set>
                                    <p:animEffect transition="in" filter="wipe(left)">
                                      <p:cBhvr>
                                        <p:cTn id="38" dur="500"/>
                                        <p:tgtEl>
                                          <p:spTgt spid="922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226"/>
                                        </p:tgtEl>
                                        <p:attrNameLst>
                                          <p:attrName>style.visibility</p:attrName>
                                        </p:attrNameLst>
                                      </p:cBhvr>
                                      <p:to>
                                        <p:strVal val="visible"/>
                                      </p:to>
                                    </p:set>
                                    <p:animEffect transition="in" filter="wipe(left)">
                                      <p:cBhvr>
                                        <p:cTn id="41" dur="500"/>
                                        <p:tgtEl>
                                          <p:spTgt spid="922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227"/>
                                        </p:tgtEl>
                                        <p:attrNameLst>
                                          <p:attrName>style.visibility</p:attrName>
                                        </p:attrNameLst>
                                      </p:cBhvr>
                                      <p:to>
                                        <p:strVal val="visible"/>
                                      </p:to>
                                    </p:set>
                                    <p:animEffect transition="in" filter="wipe(left)">
                                      <p:cBhvr>
                                        <p:cTn id="44" dur="500"/>
                                        <p:tgtEl>
                                          <p:spTgt spid="922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228"/>
                                        </p:tgtEl>
                                        <p:attrNameLst>
                                          <p:attrName>style.visibility</p:attrName>
                                        </p:attrNameLst>
                                      </p:cBhvr>
                                      <p:to>
                                        <p:strVal val="visible"/>
                                      </p:to>
                                    </p:set>
                                    <p:animEffect transition="in" filter="wipe(left)">
                                      <p:cBhvr>
                                        <p:cTn id="47" dur="500"/>
                                        <p:tgtEl>
                                          <p:spTgt spid="9228"/>
                                        </p:tgtEl>
                                      </p:cBhvr>
                                    </p:animEffect>
                                  </p:childTnLst>
                                </p:cTn>
                              </p:par>
                            </p:childTnLst>
                          </p:cTn>
                        </p:par>
                        <p:par>
                          <p:cTn id="48" fill="hold">
                            <p:stCondLst>
                              <p:cond delay="3000"/>
                            </p:stCondLst>
                            <p:childTnLst>
                              <p:par>
                                <p:cTn id="49" presetID="32" presetClass="emph" presetSubtype="0" fill="hold" grpId="1" nodeType="afterEffect">
                                  <p:stCondLst>
                                    <p:cond delay="0"/>
                                  </p:stCondLst>
                                  <p:childTnLst>
                                    <p:animRot by="120000">
                                      <p:cBhvr>
                                        <p:cTn id="50" dur="75" fill="hold">
                                          <p:stCondLst>
                                            <p:cond delay="0"/>
                                          </p:stCondLst>
                                        </p:cTn>
                                        <p:tgtEl>
                                          <p:spTgt spid="9224"/>
                                        </p:tgtEl>
                                        <p:attrNameLst>
                                          <p:attrName>r</p:attrName>
                                        </p:attrNameLst>
                                      </p:cBhvr>
                                    </p:animRot>
                                    <p:animRot by="-239940">
                                      <p:cBhvr>
                                        <p:cTn id="51" dur="150" fill="hold">
                                          <p:stCondLst>
                                            <p:cond delay="150"/>
                                          </p:stCondLst>
                                        </p:cTn>
                                        <p:tgtEl>
                                          <p:spTgt spid="9224"/>
                                        </p:tgtEl>
                                        <p:attrNameLst>
                                          <p:attrName>r</p:attrName>
                                        </p:attrNameLst>
                                      </p:cBhvr>
                                    </p:animRot>
                                    <p:animRot by="240000">
                                      <p:cBhvr>
                                        <p:cTn id="52" dur="150" fill="hold">
                                          <p:stCondLst>
                                            <p:cond delay="300"/>
                                          </p:stCondLst>
                                        </p:cTn>
                                        <p:tgtEl>
                                          <p:spTgt spid="9224"/>
                                        </p:tgtEl>
                                        <p:attrNameLst>
                                          <p:attrName>r</p:attrName>
                                        </p:attrNameLst>
                                      </p:cBhvr>
                                    </p:animRot>
                                    <p:animRot by="-239940">
                                      <p:cBhvr>
                                        <p:cTn id="53" dur="150" fill="hold">
                                          <p:stCondLst>
                                            <p:cond delay="450"/>
                                          </p:stCondLst>
                                        </p:cTn>
                                        <p:tgtEl>
                                          <p:spTgt spid="9224"/>
                                        </p:tgtEl>
                                        <p:attrNameLst>
                                          <p:attrName>r</p:attrName>
                                        </p:attrNameLst>
                                      </p:cBhvr>
                                    </p:animRot>
                                    <p:animRot by="120000">
                                      <p:cBhvr>
                                        <p:cTn id="54" dur="150" fill="hold">
                                          <p:stCondLst>
                                            <p:cond delay="600"/>
                                          </p:stCondLst>
                                        </p:cTn>
                                        <p:tgtEl>
                                          <p:spTgt spid="92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3" grpId="0" autoUpdateAnimBg="0"/>
      <p:bldP spid="9224" grpId="0" autoUpdateAnimBg="0"/>
      <p:bldP spid="9224" grpId="1" autoUpdateAnimBg="0"/>
      <p:bldP spid="9225" grpId="0" autoUpdateAnimBg="0"/>
      <p:bldP spid="9226" grpId="0" autoUpdateAnimBg="0"/>
      <p:bldP spid="9227" grpId="0" autoUpdateAnimBg="0"/>
      <p:bldP spid="9228" grpId="0" autoUpdateAnimBg="0"/>
      <p:bldP spid="92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819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819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sp>
        <p:nvSpPr>
          <p:cNvPr id="10245" name="圆角矩形 4"/>
          <p:cNvSpPr>
            <a:spLocks noChangeArrowheads="1"/>
          </p:cNvSpPr>
          <p:nvPr/>
        </p:nvSpPr>
        <p:spPr bwMode="auto">
          <a:xfrm>
            <a:off x="990600" y="3790950"/>
            <a:ext cx="10210800" cy="139700"/>
          </a:xfrm>
          <a:prstGeom prst="roundRect">
            <a:avLst>
              <a:gd name="adj" fmla="val 34532"/>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10246" name="椭圆 5"/>
          <p:cNvSpPr>
            <a:spLocks noChangeArrowheads="1"/>
          </p:cNvSpPr>
          <p:nvPr/>
        </p:nvSpPr>
        <p:spPr bwMode="auto">
          <a:xfrm>
            <a:off x="1585913" y="3622675"/>
            <a:ext cx="460375" cy="460375"/>
          </a:xfrm>
          <a:prstGeom prst="ellipse">
            <a:avLst/>
          </a:prstGeom>
          <a:solidFill>
            <a:srgbClr val="11AACC"/>
          </a:solidFill>
          <a:ln w="12700">
            <a:solidFill>
              <a:srgbClr val="FFFFFF"/>
            </a:solidFill>
            <a:round/>
          </a:ln>
        </p:spPr>
        <p:txBody>
          <a:bodyPr anchor="ctr"/>
          <a:lstStyle/>
          <a:p>
            <a:pPr algn="ctr" eaLnBrk="1" hangingPunct="1"/>
            <a:r>
              <a:rPr lang="en-US" altLang="zh-CN" sz="2000" b="1">
                <a:solidFill>
                  <a:srgbClr val="FFFFFF"/>
                </a:solidFill>
                <a:latin typeface="Century Gothic" pitchFamily="34" charset="0"/>
              </a:rPr>
              <a:t>1</a:t>
            </a:r>
            <a:endParaRPr lang="zh-CN" altLang="en-US" sz="2000" b="1">
              <a:solidFill>
                <a:srgbClr val="FFFFFF"/>
              </a:solidFill>
              <a:latin typeface="Century Gothic" pitchFamily="34" charset="0"/>
            </a:endParaRPr>
          </a:p>
        </p:txBody>
      </p:sp>
      <p:sp>
        <p:nvSpPr>
          <p:cNvPr id="10247" name="椭圆 6"/>
          <p:cNvSpPr>
            <a:spLocks noChangeArrowheads="1"/>
          </p:cNvSpPr>
          <p:nvPr/>
        </p:nvSpPr>
        <p:spPr bwMode="auto">
          <a:xfrm>
            <a:off x="3884613" y="3622675"/>
            <a:ext cx="460375" cy="460375"/>
          </a:xfrm>
          <a:prstGeom prst="ellipse">
            <a:avLst/>
          </a:prstGeom>
          <a:solidFill>
            <a:srgbClr val="64B044"/>
          </a:solidFill>
          <a:ln w="12700">
            <a:solidFill>
              <a:srgbClr val="FFFFFF"/>
            </a:solidFill>
            <a:round/>
          </a:ln>
        </p:spPr>
        <p:txBody>
          <a:bodyPr anchor="ctr"/>
          <a:lstStyle/>
          <a:p>
            <a:pPr algn="ctr" eaLnBrk="1" hangingPunct="1"/>
            <a:r>
              <a:rPr lang="en-US" altLang="zh-CN" sz="2000" b="1">
                <a:solidFill>
                  <a:srgbClr val="FFFFFF"/>
                </a:solidFill>
                <a:latin typeface="Century Gothic" pitchFamily="34" charset="0"/>
              </a:rPr>
              <a:t>2</a:t>
            </a:r>
            <a:endParaRPr lang="zh-CN" altLang="en-US" sz="2000" b="1">
              <a:solidFill>
                <a:srgbClr val="FFFFFF"/>
              </a:solidFill>
              <a:latin typeface="Century Gothic" pitchFamily="34" charset="0"/>
            </a:endParaRPr>
          </a:p>
        </p:txBody>
      </p:sp>
      <p:sp>
        <p:nvSpPr>
          <p:cNvPr id="10248" name="椭圆 7"/>
          <p:cNvSpPr>
            <a:spLocks noChangeArrowheads="1"/>
          </p:cNvSpPr>
          <p:nvPr/>
        </p:nvSpPr>
        <p:spPr bwMode="auto">
          <a:xfrm>
            <a:off x="6183313" y="3622675"/>
            <a:ext cx="460375" cy="460375"/>
          </a:xfrm>
          <a:prstGeom prst="ellipse">
            <a:avLst/>
          </a:prstGeom>
          <a:solidFill>
            <a:srgbClr val="DC4437"/>
          </a:solidFill>
          <a:ln w="12700">
            <a:solidFill>
              <a:srgbClr val="FFFFFF"/>
            </a:solidFill>
            <a:round/>
          </a:ln>
        </p:spPr>
        <p:txBody>
          <a:bodyPr anchor="ctr"/>
          <a:lstStyle/>
          <a:p>
            <a:pPr algn="ctr" eaLnBrk="1" hangingPunct="1"/>
            <a:r>
              <a:rPr lang="en-US" altLang="zh-CN" sz="2000" b="1">
                <a:solidFill>
                  <a:srgbClr val="FFFFFF"/>
                </a:solidFill>
                <a:latin typeface="Century Gothic" pitchFamily="34" charset="0"/>
              </a:rPr>
              <a:t>3</a:t>
            </a:r>
            <a:endParaRPr lang="zh-CN" altLang="en-US" sz="2000" b="1">
              <a:solidFill>
                <a:srgbClr val="FFFFFF"/>
              </a:solidFill>
              <a:latin typeface="Century Gothic" pitchFamily="34" charset="0"/>
            </a:endParaRPr>
          </a:p>
        </p:txBody>
      </p:sp>
      <p:sp>
        <p:nvSpPr>
          <p:cNvPr id="10249" name="椭圆 8"/>
          <p:cNvSpPr>
            <a:spLocks noChangeArrowheads="1"/>
          </p:cNvSpPr>
          <p:nvPr/>
        </p:nvSpPr>
        <p:spPr bwMode="auto">
          <a:xfrm>
            <a:off x="8482013" y="3622675"/>
            <a:ext cx="460375" cy="460375"/>
          </a:xfrm>
          <a:prstGeom prst="ellipse">
            <a:avLst/>
          </a:prstGeom>
          <a:solidFill>
            <a:srgbClr val="F7971E"/>
          </a:solidFill>
          <a:ln w="12700">
            <a:solidFill>
              <a:srgbClr val="FFFFFF"/>
            </a:solidFill>
            <a:round/>
          </a:ln>
        </p:spPr>
        <p:txBody>
          <a:bodyPr anchor="ctr"/>
          <a:lstStyle/>
          <a:p>
            <a:pPr algn="ctr" eaLnBrk="1" hangingPunct="1"/>
            <a:r>
              <a:rPr lang="en-US" altLang="zh-CN" sz="2000" b="1">
                <a:solidFill>
                  <a:srgbClr val="FFFFFF"/>
                </a:solidFill>
                <a:latin typeface="Century Gothic" pitchFamily="34" charset="0"/>
              </a:rPr>
              <a:t>4</a:t>
            </a:r>
            <a:endParaRPr lang="zh-CN" altLang="en-US" sz="2000" b="1">
              <a:solidFill>
                <a:srgbClr val="FFFFFF"/>
              </a:solidFill>
              <a:latin typeface="Century Gothic" pitchFamily="34" charset="0"/>
            </a:endParaRPr>
          </a:p>
        </p:txBody>
      </p:sp>
      <p:pic>
        <p:nvPicPr>
          <p:cNvPr id="10250" name="组合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7425" y="1938338"/>
            <a:ext cx="26765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1" name="组合 12"/>
          <p:cNvGrpSpPr/>
          <p:nvPr/>
        </p:nvGrpSpPr>
        <p:grpSpPr bwMode="auto">
          <a:xfrm>
            <a:off x="5588000" y="1938338"/>
            <a:ext cx="2668588" cy="1157287"/>
            <a:chOff x="0" y="0"/>
            <a:chExt cx="2668629" cy="1157288"/>
          </a:xfrm>
        </p:grpSpPr>
        <p:sp>
          <p:nvSpPr>
            <p:cNvPr id="8210" name="圆角矩形标注 13"/>
            <p:cNvSpPr>
              <a:spLocks noChangeArrowheads="1"/>
            </p:cNvSpPr>
            <p:nvPr/>
          </p:nvSpPr>
          <p:spPr bwMode="auto">
            <a:xfrm>
              <a:off x="0" y="0"/>
              <a:ext cx="2668629" cy="1157288"/>
            </a:xfrm>
            <a:prstGeom prst="wedgeRoundRectCallout">
              <a:avLst>
                <a:gd name="adj1" fmla="val -19361"/>
                <a:gd name="adj2" fmla="val 76769"/>
                <a:gd name="adj3" fmla="val 16667"/>
              </a:avLst>
            </a:prstGeom>
            <a:solidFill>
              <a:srgbClr val="DC4437"/>
            </a:solidFill>
            <a:ln w="12700">
              <a:solidFill>
                <a:srgbClr val="FFFFFF"/>
              </a:solidFill>
              <a:miter lim="800000"/>
            </a:ln>
          </p:spPr>
          <p:txBody>
            <a:bodyPr lIns="0" tIns="0" rIns="0" bIns="0"/>
            <a:lstStyle/>
            <a:p>
              <a:pPr algn="ctr" eaLnBrk="1" hangingPunct="1">
                <a:lnSpc>
                  <a:spcPct val="120000"/>
                </a:lnSpc>
                <a:spcAft>
                  <a:spcPts val="300"/>
                </a:spcAft>
              </a:pPr>
              <a:endParaRPr lang="zh-CN" altLang="en-US" sz="1400">
                <a:solidFill>
                  <a:srgbClr val="FFFFFF"/>
                </a:solidFill>
                <a:latin typeface="宋体" pitchFamily="2" charset="-122"/>
              </a:endParaRPr>
            </a:p>
          </p:txBody>
        </p:sp>
        <p:sp>
          <p:nvSpPr>
            <p:cNvPr id="8211" name="文本框 11"/>
            <p:cNvSpPr txBox="1">
              <a:spLocks noChangeArrowheads="1"/>
            </p:cNvSpPr>
            <p:nvPr/>
          </p:nvSpPr>
          <p:spPr bwMode="auto">
            <a:xfrm>
              <a:off x="59024" y="47729"/>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FFFFFF"/>
                  </a:solidFill>
                  <a:latin typeface="微软雅黑" pitchFamily="34" charset="-122"/>
                  <a:ea typeface="微软雅黑" pitchFamily="34" charset="-122"/>
                </a:rPr>
                <a:t>输入标题</a:t>
              </a:r>
              <a:endParaRPr lang="en-US" b="1">
                <a:solidFill>
                  <a:srgbClr val="FFFFFF"/>
                </a:solidFill>
                <a:latin typeface="微软雅黑" pitchFamily="34" charset="-122"/>
                <a:ea typeface="微软雅黑" pitchFamily="34" charset="-122"/>
              </a:endParaRPr>
            </a:p>
            <a:p>
              <a:pPr algn="ctr" eaLnBrk="1" hangingPunct="1"/>
              <a:endParaRPr lang="en-US" sz="300" b="1">
                <a:solidFill>
                  <a:srgbClr val="FFFFFF"/>
                </a:solidFill>
                <a:latin typeface="微软雅黑" pitchFamily="34" charset="-122"/>
                <a:ea typeface="微软雅黑" pitchFamily="34" charset="-122"/>
              </a:endParaRPr>
            </a:p>
            <a:p>
              <a:pPr algn="ctr" eaLnBrk="1" hangingPunct="1"/>
              <a:r>
                <a:rPr lang="zh-CN" altLang="en-US" sz="1400">
                  <a:solidFill>
                    <a:srgbClr val="FFFFFF"/>
                  </a:solidFill>
                  <a:latin typeface="微软雅黑" pitchFamily="34" charset="-122"/>
                  <a:ea typeface="微软雅黑" pitchFamily="34" charset="-122"/>
                </a:rPr>
                <a:t>点击此处输入文字点击此处输入文字点击此处输入文字点击此处输入文字</a:t>
              </a:r>
              <a:endParaRPr lang="zh-CN" altLang="en-US" sz="1400">
                <a:solidFill>
                  <a:srgbClr val="FFFFFF"/>
                </a:solidFill>
                <a:latin typeface="微软雅黑" pitchFamily="34" charset="-122"/>
                <a:ea typeface="微软雅黑" pitchFamily="34" charset="-122"/>
              </a:endParaRPr>
            </a:p>
          </p:txBody>
        </p:sp>
      </p:grpSp>
      <p:grpSp>
        <p:nvGrpSpPr>
          <p:cNvPr id="10254" name="组合 15"/>
          <p:cNvGrpSpPr/>
          <p:nvPr/>
        </p:nvGrpSpPr>
        <p:grpSpPr bwMode="auto">
          <a:xfrm>
            <a:off x="3273425" y="4300538"/>
            <a:ext cx="2668588" cy="1466850"/>
            <a:chOff x="0" y="0"/>
            <a:chExt cx="2668629" cy="1466850"/>
          </a:xfrm>
        </p:grpSpPr>
        <p:sp>
          <p:nvSpPr>
            <p:cNvPr id="8208" name="任意多边形 16"/>
            <p:cNvSpPr/>
            <p:nvPr/>
          </p:nvSpPr>
          <p:spPr bwMode="auto">
            <a:xfrm>
              <a:off x="0" y="0"/>
              <a:ext cx="2668629" cy="1466850"/>
            </a:xfrm>
            <a:custGeom>
              <a:avLst/>
              <a:gdLst>
                <a:gd name="T0" fmla="*/ 1951821 w 1727200"/>
                <a:gd name="T1" fmla="*/ 0 h 1466978"/>
                <a:gd name="T2" fmla="*/ 2654411 w 1727200"/>
                <a:gd name="T3" fmla="*/ 309673 h 1466978"/>
                <a:gd name="T4" fmla="*/ 5659187 w 1727200"/>
                <a:gd name="T5" fmla="*/ 309673 h 1466978"/>
                <a:gd name="T6" fmla="*/ 6370585 w 1727200"/>
                <a:gd name="T7" fmla="*/ 502497 h 1466978"/>
                <a:gd name="T8" fmla="*/ 6370585 w 1727200"/>
                <a:gd name="T9" fmla="*/ 791724 h 1466978"/>
                <a:gd name="T10" fmla="*/ 6370585 w 1727200"/>
                <a:gd name="T11" fmla="*/ 1273770 h 1466978"/>
                <a:gd name="T12" fmla="*/ 5659187 w 1727200"/>
                <a:gd name="T13" fmla="*/ 1466594 h 1466978"/>
                <a:gd name="T14" fmla="*/ 2654411 w 1727200"/>
                <a:gd name="T15" fmla="*/ 1466594 h 1466978"/>
                <a:gd name="T16" fmla="*/ 1061766 w 1727200"/>
                <a:gd name="T17" fmla="*/ 1466594 h 1466978"/>
                <a:gd name="T18" fmla="*/ 711399 w 1727200"/>
                <a:gd name="T19" fmla="*/ 1466594 h 1466978"/>
                <a:gd name="T20" fmla="*/ 0 w 1727200"/>
                <a:gd name="T21" fmla="*/ 1273770 h 1466978"/>
                <a:gd name="T22" fmla="*/ 0 w 1727200"/>
                <a:gd name="T23" fmla="*/ 791724 h 1466978"/>
                <a:gd name="T24" fmla="*/ 0 w 1727200"/>
                <a:gd name="T25" fmla="*/ 502497 h 1466978"/>
                <a:gd name="T26" fmla="*/ 711399 w 1727200"/>
                <a:gd name="T27" fmla="*/ 309673 h 1466978"/>
                <a:gd name="T28" fmla="*/ 1061766 w 1727200"/>
                <a:gd name="T29" fmla="*/ 309673 h 1466978"/>
                <a:gd name="T30" fmla="*/ 1951821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64B044"/>
            </a:solidFill>
            <a:ln w="12700" cap="flat" cmpd="sng">
              <a:solidFill>
                <a:srgbClr val="FFFFFF"/>
              </a:solidFill>
              <a:round/>
            </a:ln>
          </p:spPr>
          <p:txBody>
            <a:bodyPr lIns="0" tIns="432000" rIns="0" bIns="0"/>
            <a:lstStyle/>
            <a:p>
              <a:endParaRPr lang="zh-CN" altLang="en-US"/>
            </a:p>
          </p:txBody>
        </p:sp>
        <p:sp>
          <p:nvSpPr>
            <p:cNvPr id="8209" name="文本框 14"/>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FFFFFF"/>
                  </a:solidFill>
                  <a:latin typeface="微软雅黑" pitchFamily="34" charset="-122"/>
                  <a:ea typeface="微软雅黑" pitchFamily="34" charset="-122"/>
                </a:rPr>
                <a:t>输入标题</a:t>
              </a:r>
              <a:endParaRPr lang="en-US" b="1">
                <a:solidFill>
                  <a:srgbClr val="FFFFFF"/>
                </a:solidFill>
                <a:latin typeface="微软雅黑" pitchFamily="34" charset="-122"/>
                <a:ea typeface="微软雅黑" pitchFamily="34" charset="-122"/>
              </a:endParaRPr>
            </a:p>
            <a:p>
              <a:pPr algn="ctr" eaLnBrk="1" hangingPunct="1"/>
              <a:endParaRPr lang="en-US" sz="300" b="1">
                <a:solidFill>
                  <a:srgbClr val="FFFFFF"/>
                </a:solidFill>
                <a:latin typeface="微软雅黑" pitchFamily="34" charset="-122"/>
                <a:ea typeface="微软雅黑" pitchFamily="34" charset="-122"/>
              </a:endParaRPr>
            </a:p>
            <a:p>
              <a:pPr algn="ctr" eaLnBrk="1" hangingPunct="1"/>
              <a:r>
                <a:rPr lang="zh-CN" altLang="en-US" sz="1400">
                  <a:solidFill>
                    <a:srgbClr val="FFFFFF"/>
                  </a:solidFill>
                  <a:latin typeface="微软雅黑" pitchFamily="34" charset="-122"/>
                  <a:ea typeface="微软雅黑" pitchFamily="34" charset="-122"/>
                </a:rPr>
                <a:t>点击此处输入文字点击此处输入文字点击此处输入文字点击此处输入文字</a:t>
              </a:r>
              <a:endParaRPr lang="zh-CN" altLang="en-US" sz="1400">
                <a:solidFill>
                  <a:srgbClr val="FFFFFF"/>
                </a:solidFill>
                <a:latin typeface="微软雅黑" pitchFamily="34" charset="-122"/>
                <a:ea typeface="微软雅黑" pitchFamily="34" charset="-122"/>
              </a:endParaRPr>
            </a:p>
          </p:txBody>
        </p:sp>
      </p:grpSp>
      <p:grpSp>
        <p:nvGrpSpPr>
          <p:cNvPr id="10257" name="组合 18"/>
          <p:cNvGrpSpPr/>
          <p:nvPr/>
        </p:nvGrpSpPr>
        <p:grpSpPr bwMode="auto">
          <a:xfrm>
            <a:off x="7902575" y="4300538"/>
            <a:ext cx="2668588" cy="1466850"/>
            <a:chOff x="0" y="0"/>
            <a:chExt cx="2668629" cy="1466850"/>
          </a:xfrm>
        </p:grpSpPr>
        <p:sp>
          <p:nvSpPr>
            <p:cNvPr id="8206" name="任意多边形 19"/>
            <p:cNvSpPr/>
            <p:nvPr/>
          </p:nvSpPr>
          <p:spPr bwMode="auto">
            <a:xfrm>
              <a:off x="0" y="0"/>
              <a:ext cx="2668629" cy="1466850"/>
            </a:xfrm>
            <a:custGeom>
              <a:avLst/>
              <a:gdLst>
                <a:gd name="T0" fmla="*/ 1951821 w 1727200"/>
                <a:gd name="T1" fmla="*/ 0 h 1466978"/>
                <a:gd name="T2" fmla="*/ 2654411 w 1727200"/>
                <a:gd name="T3" fmla="*/ 309673 h 1466978"/>
                <a:gd name="T4" fmla="*/ 5659187 w 1727200"/>
                <a:gd name="T5" fmla="*/ 309673 h 1466978"/>
                <a:gd name="T6" fmla="*/ 6370585 w 1727200"/>
                <a:gd name="T7" fmla="*/ 502497 h 1466978"/>
                <a:gd name="T8" fmla="*/ 6370585 w 1727200"/>
                <a:gd name="T9" fmla="*/ 791724 h 1466978"/>
                <a:gd name="T10" fmla="*/ 6370585 w 1727200"/>
                <a:gd name="T11" fmla="*/ 1273770 h 1466978"/>
                <a:gd name="T12" fmla="*/ 5659187 w 1727200"/>
                <a:gd name="T13" fmla="*/ 1466594 h 1466978"/>
                <a:gd name="T14" fmla="*/ 2654411 w 1727200"/>
                <a:gd name="T15" fmla="*/ 1466594 h 1466978"/>
                <a:gd name="T16" fmla="*/ 1061766 w 1727200"/>
                <a:gd name="T17" fmla="*/ 1466594 h 1466978"/>
                <a:gd name="T18" fmla="*/ 711399 w 1727200"/>
                <a:gd name="T19" fmla="*/ 1466594 h 1466978"/>
                <a:gd name="T20" fmla="*/ 0 w 1727200"/>
                <a:gd name="T21" fmla="*/ 1273770 h 1466978"/>
                <a:gd name="T22" fmla="*/ 0 w 1727200"/>
                <a:gd name="T23" fmla="*/ 791724 h 1466978"/>
                <a:gd name="T24" fmla="*/ 0 w 1727200"/>
                <a:gd name="T25" fmla="*/ 502497 h 1466978"/>
                <a:gd name="T26" fmla="*/ 711399 w 1727200"/>
                <a:gd name="T27" fmla="*/ 309673 h 1466978"/>
                <a:gd name="T28" fmla="*/ 1061766 w 1727200"/>
                <a:gd name="T29" fmla="*/ 309673 h 1466978"/>
                <a:gd name="T30" fmla="*/ 1951821 w 1727200"/>
                <a:gd name="T31" fmla="*/ 0 h 14669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27200" h="1466978">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F7971E"/>
            </a:solidFill>
            <a:ln w="12700" cap="flat" cmpd="sng">
              <a:solidFill>
                <a:srgbClr val="FFFFFF"/>
              </a:solidFill>
              <a:round/>
            </a:ln>
          </p:spPr>
          <p:txBody>
            <a:bodyPr lIns="0" tIns="432000" rIns="0" bIns="0"/>
            <a:lstStyle/>
            <a:p>
              <a:endParaRPr lang="zh-CN" altLang="en-US"/>
            </a:p>
          </p:txBody>
        </p:sp>
        <p:sp>
          <p:nvSpPr>
            <p:cNvPr id="8207" name="文本框 17"/>
            <p:cNvSpPr txBox="1">
              <a:spLocks noChangeArrowheads="1"/>
            </p:cNvSpPr>
            <p:nvPr/>
          </p:nvSpPr>
          <p:spPr bwMode="auto">
            <a:xfrm>
              <a:off x="59024" y="402117"/>
              <a:ext cx="25505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altLang="en-US" b="1">
                  <a:solidFill>
                    <a:srgbClr val="FFFFFF"/>
                  </a:solidFill>
                  <a:latin typeface="微软雅黑" pitchFamily="34" charset="-122"/>
                  <a:ea typeface="微软雅黑" pitchFamily="34" charset="-122"/>
                </a:rPr>
                <a:t>输入标题</a:t>
              </a:r>
              <a:endParaRPr lang="en-US" b="1">
                <a:solidFill>
                  <a:srgbClr val="FFFFFF"/>
                </a:solidFill>
                <a:latin typeface="微软雅黑" pitchFamily="34" charset="-122"/>
                <a:ea typeface="微软雅黑" pitchFamily="34" charset="-122"/>
              </a:endParaRPr>
            </a:p>
            <a:p>
              <a:pPr algn="ctr" eaLnBrk="1" hangingPunct="1"/>
              <a:endParaRPr lang="en-US" sz="300" b="1">
                <a:solidFill>
                  <a:srgbClr val="FFFFFF"/>
                </a:solidFill>
                <a:latin typeface="微软雅黑" pitchFamily="34" charset="-122"/>
                <a:ea typeface="微软雅黑" pitchFamily="34" charset="-122"/>
              </a:endParaRPr>
            </a:p>
            <a:p>
              <a:pPr algn="ctr" eaLnBrk="1" hangingPunct="1"/>
              <a:r>
                <a:rPr lang="zh-CN" altLang="en-US" sz="1400">
                  <a:solidFill>
                    <a:srgbClr val="FFFFFF"/>
                  </a:solidFill>
                  <a:latin typeface="微软雅黑" pitchFamily="34" charset="-122"/>
                  <a:ea typeface="微软雅黑" pitchFamily="34" charset="-122"/>
                </a:rPr>
                <a:t>点击此处输入文字点击此处输入文字点击此处输入文字点击此处输入文字</a:t>
              </a:r>
              <a:endParaRPr lang="zh-CN" altLang="en-US" sz="1400">
                <a:solidFill>
                  <a:srgbClr val="FFFFFF"/>
                </a:solidFill>
                <a:latin typeface="微软雅黑" pitchFamily="34" charset="-122"/>
                <a:ea typeface="微软雅黑" pitchFamily="34" charset="-122"/>
              </a:endParaRP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6"/>
                                        </p:tgtEl>
                                        <p:attrNameLst>
                                          <p:attrName>style.visibility</p:attrName>
                                        </p:attrNameLst>
                                      </p:cBhvr>
                                      <p:to>
                                        <p:strVal val="visible"/>
                                      </p:to>
                                    </p:set>
                                    <p:anim calcmode="lin" valueType="num">
                                      <p:cBhvr>
                                        <p:cTn id="11" dur="350" fill="hold"/>
                                        <p:tgtEl>
                                          <p:spTgt spid="10246"/>
                                        </p:tgtEl>
                                        <p:attrNameLst>
                                          <p:attrName>ppt_w</p:attrName>
                                        </p:attrNameLst>
                                      </p:cBhvr>
                                      <p:tavLst>
                                        <p:tav tm="0">
                                          <p:val>
                                            <p:fltVal val="0"/>
                                          </p:val>
                                        </p:tav>
                                        <p:tav tm="100000">
                                          <p:val>
                                            <p:strVal val="#ppt_w"/>
                                          </p:val>
                                        </p:tav>
                                      </p:tavLst>
                                    </p:anim>
                                    <p:anim calcmode="lin" valueType="num">
                                      <p:cBhvr>
                                        <p:cTn id="12" dur="350" fill="hold"/>
                                        <p:tgtEl>
                                          <p:spTgt spid="10246"/>
                                        </p:tgtEl>
                                        <p:attrNameLst>
                                          <p:attrName>ppt_h</p:attrName>
                                        </p:attrNameLst>
                                      </p:cBhvr>
                                      <p:tavLst>
                                        <p:tav tm="0">
                                          <p:val>
                                            <p:fltVal val="0"/>
                                          </p:val>
                                        </p:tav>
                                        <p:tav tm="100000">
                                          <p:val>
                                            <p:strVal val="#ppt_h"/>
                                          </p:val>
                                        </p:tav>
                                      </p:tavLst>
                                    </p:anim>
                                    <p:animEffect transition="in" filter="fade">
                                      <p:cBhvr>
                                        <p:cTn id="13" dur="350"/>
                                        <p:tgtEl>
                                          <p:spTgt spid="1024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247"/>
                                        </p:tgtEl>
                                        <p:attrNameLst>
                                          <p:attrName>style.visibility</p:attrName>
                                        </p:attrNameLst>
                                      </p:cBhvr>
                                      <p:to>
                                        <p:strVal val="visible"/>
                                      </p:to>
                                    </p:set>
                                    <p:anim calcmode="lin" valueType="num">
                                      <p:cBhvr>
                                        <p:cTn id="17" dur="350" fill="hold"/>
                                        <p:tgtEl>
                                          <p:spTgt spid="10247"/>
                                        </p:tgtEl>
                                        <p:attrNameLst>
                                          <p:attrName>ppt_w</p:attrName>
                                        </p:attrNameLst>
                                      </p:cBhvr>
                                      <p:tavLst>
                                        <p:tav tm="0">
                                          <p:val>
                                            <p:fltVal val="0"/>
                                          </p:val>
                                        </p:tav>
                                        <p:tav tm="100000">
                                          <p:val>
                                            <p:strVal val="#ppt_w"/>
                                          </p:val>
                                        </p:tav>
                                      </p:tavLst>
                                    </p:anim>
                                    <p:anim calcmode="lin" valueType="num">
                                      <p:cBhvr>
                                        <p:cTn id="18" dur="350" fill="hold"/>
                                        <p:tgtEl>
                                          <p:spTgt spid="10247"/>
                                        </p:tgtEl>
                                        <p:attrNameLst>
                                          <p:attrName>ppt_h</p:attrName>
                                        </p:attrNameLst>
                                      </p:cBhvr>
                                      <p:tavLst>
                                        <p:tav tm="0">
                                          <p:val>
                                            <p:fltVal val="0"/>
                                          </p:val>
                                        </p:tav>
                                        <p:tav tm="100000">
                                          <p:val>
                                            <p:strVal val="#ppt_h"/>
                                          </p:val>
                                        </p:tav>
                                      </p:tavLst>
                                    </p:anim>
                                    <p:animEffect transition="in" filter="fade">
                                      <p:cBhvr>
                                        <p:cTn id="19" dur="350"/>
                                        <p:tgtEl>
                                          <p:spTgt spid="1024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p:cTn id="23" dur="350" fill="hold"/>
                                        <p:tgtEl>
                                          <p:spTgt spid="10248"/>
                                        </p:tgtEl>
                                        <p:attrNameLst>
                                          <p:attrName>ppt_w</p:attrName>
                                        </p:attrNameLst>
                                      </p:cBhvr>
                                      <p:tavLst>
                                        <p:tav tm="0">
                                          <p:val>
                                            <p:fltVal val="0"/>
                                          </p:val>
                                        </p:tav>
                                        <p:tav tm="100000">
                                          <p:val>
                                            <p:strVal val="#ppt_w"/>
                                          </p:val>
                                        </p:tav>
                                      </p:tavLst>
                                    </p:anim>
                                    <p:anim calcmode="lin" valueType="num">
                                      <p:cBhvr>
                                        <p:cTn id="24" dur="350" fill="hold"/>
                                        <p:tgtEl>
                                          <p:spTgt spid="10248"/>
                                        </p:tgtEl>
                                        <p:attrNameLst>
                                          <p:attrName>ppt_h</p:attrName>
                                        </p:attrNameLst>
                                      </p:cBhvr>
                                      <p:tavLst>
                                        <p:tav tm="0">
                                          <p:val>
                                            <p:fltVal val="0"/>
                                          </p:val>
                                        </p:tav>
                                        <p:tav tm="100000">
                                          <p:val>
                                            <p:strVal val="#ppt_h"/>
                                          </p:val>
                                        </p:tav>
                                      </p:tavLst>
                                    </p:anim>
                                    <p:animEffect transition="in" filter="fade">
                                      <p:cBhvr>
                                        <p:cTn id="25" dur="350"/>
                                        <p:tgtEl>
                                          <p:spTgt spid="1024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0249"/>
                                        </p:tgtEl>
                                        <p:attrNameLst>
                                          <p:attrName>style.visibility</p:attrName>
                                        </p:attrNameLst>
                                      </p:cBhvr>
                                      <p:to>
                                        <p:strVal val="visible"/>
                                      </p:to>
                                    </p:set>
                                    <p:anim calcmode="lin" valueType="num">
                                      <p:cBhvr>
                                        <p:cTn id="29" dur="350" fill="hold"/>
                                        <p:tgtEl>
                                          <p:spTgt spid="10249"/>
                                        </p:tgtEl>
                                        <p:attrNameLst>
                                          <p:attrName>ppt_w</p:attrName>
                                        </p:attrNameLst>
                                      </p:cBhvr>
                                      <p:tavLst>
                                        <p:tav tm="0">
                                          <p:val>
                                            <p:fltVal val="0"/>
                                          </p:val>
                                        </p:tav>
                                        <p:tav tm="100000">
                                          <p:val>
                                            <p:strVal val="#ppt_w"/>
                                          </p:val>
                                        </p:tav>
                                      </p:tavLst>
                                    </p:anim>
                                    <p:anim calcmode="lin" valueType="num">
                                      <p:cBhvr>
                                        <p:cTn id="30" dur="350" fill="hold"/>
                                        <p:tgtEl>
                                          <p:spTgt spid="10249"/>
                                        </p:tgtEl>
                                        <p:attrNameLst>
                                          <p:attrName>ppt_h</p:attrName>
                                        </p:attrNameLst>
                                      </p:cBhvr>
                                      <p:tavLst>
                                        <p:tav tm="0">
                                          <p:val>
                                            <p:fltVal val="0"/>
                                          </p:val>
                                        </p:tav>
                                        <p:tav tm="100000">
                                          <p:val>
                                            <p:strVal val="#ppt_h"/>
                                          </p:val>
                                        </p:tav>
                                      </p:tavLst>
                                    </p:anim>
                                    <p:animEffect transition="in" filter="fade">
                                      <p:cBhvr>
                                        <p:cTn id="31" dur="350"/>
                                        <p:tgtEl>
                                          <p:spTgt spid="10249"/>
                                        </p:tgtEl>
                                      </p:cBhvr>
                                    </p:animEffect>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10250"/>
                                        </p:tgtEl>
                                        <p:attrNameLst>
                                          <p:attrName>style.visibility</p:attrName>
                                        </p:attrNameLst>
                                      </p:cBhvr>
                                      <p:to>
                                        <p:strVal val="visible"/>
                                      </p:to>
                                    </p:set>
                                    <p:animEffect transition="in" filter="fade">
                                      <p:cBhvr>
                                        <p:cTn id="35" dur="500"/>
                                        <p:tgtEl>
                                          <p:spTgt spid="10250"/>
                                        </p:tgtEl>
                                      </p:cBhvr>
                                    </p:animEffect>
                                    <p:anim calcmode="lin" valueType="num">
                                      <p:cBhvr>
                                        <p:cTn id="36" dur="500" fill="hold"/>
                                        <p:tgtEl>
                                          <p:spTgt spid="10250"/>
                                        </p:tgtEl>
                                        <p:attrNameLst>
                                          <p:attrName>ppt_x</p:attrName>
                                        </p:attrNameLst>
                                      </p:cBhvr>
                                      <p:tavLst>
                                        <p:tav tm="0">
                                          <p:val>
                                            <p:strVal val="#ppt_x"/>
                                          </p:val>
                                        </p:tav>
                                        <p:tav tm="100000">
                                          <p:val>
                                            <p:strVal val="#ppt_x"/>
                                          </p:val>
                                        </p:tav>
                                      </p:tavLst>
                                    </p:anim>
                                    <p:anim calcmode="lin" valueType="num">
                                      <p:cBhvr>
                                        <p:cTn id="37" dur="500" fill="hold"/>
                                        <p:tgtEl>
                                          <p:spTgt spid="1025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10254"/>
                                        </p:tgtEl>
                                        <p:attrNameLst>
                                          <p:attrName>style.visibility</p:attrName>
                                        </p:attrNameLst>
                                      </p:cBhvr>
                                      <p:to>
                                        <p:strVal val="visible"/>
                                      </p:to>
                                    </p:set>
                                    <p:animEffect transition="in" filter="fade">
                                      <p:cBhvr>
                                        <p:cTn id="41" dur="500"/>
                                        <p:tgtEl>
                                          <p:spTgt spid="10254"/>
                                        </p:tgtEl>
                                      </p:cBhvr>
                                    </p:animEffect>
                                    <p:anim calcmode="lin" valueType="num">
                                      <p:cBhvr>
                                        <p:cTn id="42" dur="500" fill="hold"/>
                                        <p:tgtEl>
                                          <p:spTgt spid="10254"/>
                                        </p:tgtEl>
                                        <p:attrNameLst>
                                          <p:attrName>ppt_x</p:attrName>
                                        </p:attrNameLst>
                                      </p:cBhvr>
                                      <p:tavLst>
                                        <p:tav tm="0">
                                          <p:val>
                                            <p:strVal val="#ppt_x"/>
                                          </p:val>
                                        </p:tav>
                                        <p:tav tm="100000">
                                          <p:val>
                                            <p:strVal val="#ppt_x"/>
                                          </p:val>
                                        </p:tav>
                                      </p:tavLst>
                                    </p:anim>
                                    <p:anim calcmode="lin" valueType="num">
                                      <p:cBhvr>
                                        <p:cTn id="43" dur="500" fill="hold"/>
                                        <p:tgtEl>
                                          <p:spTgt spid="10254"/>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nodeType="afterEffect">
                                  <p:stCondLst>
                                    <p:cond delay="0"/>
                                  </p:stCondLst>
                                  <p:childTnLst>
                                    <p:set>
                                      <p:cBhvr>
                                        <p:cTn id="46" dur="1" fill="hold">
                                          <p:stCondLst>
                                            <p:cond delay="0"/>
                                          </p:stCondLst>
                                        </p:cTn>
                                        <p:tgtEl>
                                          <p:spTgt spid="10251"/>
                                        </p:tgtEl>
                                        <p:attrNameLst>
                                          <p:attrName>style.visibility</p:attrName>
                                        </p:attrNameLst>
                                      </p:cBhvr>
                                      <p:to>
                                        <p:strVal val="visible"/>
                                      </p:to>
                                    </p:set>
                                    <p:animEffect transition="in" filter="fade">
                                      <p:cBhvr>
                                        <p:cTn id="47" dur="500"/>
                                        <p:tgtEl>
                                          <p:spTgt spid="10251"/>
                                        </p:tgtEl>
                                      </p:cBhvr>
                                    </p:animEffect>
                                    <p:anim calcmode="lin" valueType="num">
                                      <p:cBhvr>
                                        <p:cTn id="48" dur="500" fill="hold"/>
                                        <p:tgtEl>
                                          <p:spTgt spid="10251"/>
                                        </p:tgtEl>
                                        <p:attrNameLst>
                                          <p:attrName>ppt_x</p:attrName>
                                        </p:attrNameLst>
                                      </p:cBhvr>
                                      <p:tavLst>
                                        <p:tav tm="0">
                                          <p:val>
                                            <p:strVal val="#ppt_x"/>
                                          </p:val>
                                        </p:tav>
                                        <p:tav tm="100000">
                                          <p:val>
                                            <p:strVal val="#ppt_x"/>
                                          </p:val>
                                        </p:tav>
                                      </p:tavLst>
                                    </p:anim>
                                    <p:anim calcmode="lin" valueType="num">
                                      <p:cBhvr>
                                        <p:cTn id="49" dur="500" fill="hold"/>
                                        <p:tgtEl>
                                          <p:spTgt spid="10251"/>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42" presetClass="entr" presetSubtype="0" fill="hold" nodeType="afterEffect">
                                  <p:stCondLst>
                                    <p:cond delay="0"/>
                                  </p:stCondLst>
                                  <p:childTnLst>
                                    <p:set>
                                      <p:cBhvr>
                                        <p:cTn id="52" dur="1" fill="hold">
                                          <p:stCondLst>
                                            <p:cond delay="0"/>
                                          </p:stCondLst>
                                        </p:cTn>
                                        <p:tgtEl>
                                          <p:spTgt spid="10257"/>
                                        </p:tgtEl>
                                        <p:attrNameLst>
                                          <p:attrName>style.visibility</p:attrName>
                                        </p:attrNameLst>
                                      </p:cBhvr>
                                      <p:to>
                                        <p:strVal val="visible"/>
                                      </p:to>
                                    </p:set>
                                    <p:animEffect transition="in" filter="fade">
                                      <p:cBhvr>
                                        <p:cTn id="53" dur="500"/>
                                        <p:tgtEl>
                                          <p:spTgt spid="10257"/>
                                        </p:tgtEl>
                                      </p:cBhvr>
                                    </p:animEffect>
                                    <p:anim calcmode="lin" valueType="num">
                                      <p:cBhvr>
                                        <p:cTn id="54" dur="500" fill="hold"/>
                                        <p:tgtEl>
                                          <p:spTgt spid="10257"/>
                                        </p:tgtEl>
                                        <p:attrNameLst>
                                          <p:attrName>ppt_x</p:attrName>
                                        </p:attrNameLst>
                                      </p:cBhvr>
                                      <p:tavLst>
                                        <p:tav tm="0">
                                          <p:val>
                                            <p:strVal val="#ppt_x"/>
                                          </p:val>
                                        </p:tav>
                                        <p:tav tm="100000">
                                          <p:val>
                                            <p:strVal val="#ppt_x"/>
                                          </p:val>
                                        </p:tav>
                                      </p:tavLst>
                                    </p:anim>
                                    <p:anim calcmode="lin" valueType="num">
                                      <p:cBhvr>
                                        <p:cTn id="55" dur="500" fill="hold"/>
                                        <p:tgtEl>
                                          <p:spTgt spid="10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P spid="10246" grpId="0" animBg="1" autoUpdateAnimBg="0"/>
      <p:bldP spid="10247" grpId="0" animBg="1" autoUpdateAnimBg="0"/>
      <p:bldP spid="10248" grpId="0" animBg="1" autoUpdateAnimBg="0"/>
      <p:bldP spid="1024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21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9220"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11269" name="组合 4"/>
          <p:cNvGrpSpPr>
            <a:grpSpLocks noChangeAspect="1"/>
          </p:cNvGrpSpPr>
          <p:nvPr/>
        </p:nvGrpSpPr>
        <p:grpSpPr bwMode="auto">
          <a:xfrm>
            <a:off x="342900" y="2066925"/>
            <a:ext cx="6129338" cy="3506788"/>
            <a:chOff x="0" y="0"/>
            <a:chExt cx="6872235" cy="3931480"/>
          </a:xfrm>
        </p:grpSpPr>
        <p:pic>
          <p:nvPicPr>
            <p:cNvPr id="923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6872235" cy="393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5" name="Picture 2" descr="D:\Users\zyf\Desktop\常用\背景 花纹 图片\@多吉-高清楼宇素材  (100)\@多吉-高清楼宇素材  (7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732" y="222556"/>
              <a:ext cx="5184771" cy="316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2" name="文本框 56"/>
          <p:cNvSpPr txBox="1">
            <a:spLocks noChangeArrowheads="1"/>
          </p:cNvSpPr>
          <p:nvPr/>
        </p:nvSpPr>
        <p:spPr bwMode="auto">
          <a:xfrm>
            <a:off x="7597775" y="207486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11AACC"/>
                </a:solidFill>
                <a:latin typeface="微软雅黑" pitchFamily="34" charset="-122"/>
                <a:ea typeface="微软雅黑" pitchFamily="34" charset="-122"/>
              </a:rPr>
              <a:t>此处输入标题</a:t>
            </a:r>
            <a:endParaRPr lang="en-US" b="1">
              <a:solidFill>
                <a:srgbClr val="11AACC"/>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1273" name="文本框 56"/>
          <p:cNvSpPr txBox="1">
            <a:spLocks noChangeArrowheads="1"/>
          </p:cNvSpPr>
          <p:nvPr/>
        </p:nvSpPr>
        <p:spPr bwMode="auto">
          <a:xfrm>
            <a:off x="7597775" y="3338513"/>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64B044"/>
                </a:solidFill>
                <a:latin typeface="微软雅黑" pitchFamily="34" charset="-122"/>
                <a:ea typeface="微软雅黑" pitchFamily="34" charset="-122"/>
              </a:rPr>
              <a:t>此处输入标题</a:t>
            </a:r>
            <a:endParaRPr lang="en-US" b="1">
              <a:solidFill>
                <a:srgbClr val="64B044"/>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1274" name="文本框 56"/>
          <p:cNvSpPr txBox="1">
            <a:spLocks noChangeArrowheads="1"/>
          </p:cNvSpPr>
          <p:nvPr/>
        </p:nvSpPr>
        <p:spPr bwMode="auto">
          <a:xfrm>
            <a:off x="7597775" y="4624388"/>
            <a:ext cx="3897313"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DC4437"/>
                </a:solidFill>
                <a:latin typeface="微软雅黑" pitchFamily="34" charset="-122"/>
                <a:ea typeface="微软雅黑" pitchFamily="34" charset="-122"/>
              </a:rPr>
              <a:t>此处输入标题</a:t>
            </a:r>
            <a:endParaRPr lang="en-US" b="1" dirty="0">
              <a:solidFill>
                <a:srgbClr val="DC4437"/>
              </a:solidFill>
              <a:latin typeface="微软雅黑" pitchFamily="34" charset="-122"/>
              <a:ea typeface="微软雅黑" pitchFamily="34" charset="-122"/>
            </a:endParaRPr>
          </a:p>
          <a:p>
            <a:pPr eaLnBrk="1" hangingPunct="1"/>
            <a:endParaRPr lang="en-US" sz="300" dirty="0">
              <a:solidFill>
                <a:srgbClr val="A6A6A6"/>
              </a:solidFill>
              <a:latin typeface="微软雅黑" pitchFamily="34" charset="-122"/>
              <a:ea typeface="微软雅黑" pitchFamily="34" charset="-122"/>
            </a:endParaRPr>
          </a:p>
          <a:p>
            <a:pPr eaLnBrk="1" hangingPunct="1"/>
            <a:r>
              <a:rPr lang="zh-CN" altLang="en-US" sz="1400" dirty="0" smtClean="0">
                <a:solidFill>
                  <a:srgbClr val="A6A6A6"/>
                </a:solidFill>
                <a:latin typeface="微软雅黑" pitchFamily="34" charset="-122"/>
                <a:ea typeface="微软雅黑" pitchFamily="34" charset="-122"/>
              </a:rPr>
              <a:t>更多模板：亮亮图文旗舰店</a:t>
            </a:r>
            <a:r>
              <a:rPr lang="en-US" altLang="zh-CN" sz="1400" dirty="0" smtClean="0">
                <a:solidFill>
                  <a:srgbClr val="A6A6A6"/>
                </a:solidFill>
                <a:latin typeface="微软雅黑" pitchFamily="34" charset="-122"/>
                <a:ea typeface="微软雅黑" pitchFamily="34" charset="-122"/>
              </a:rPr>
              <a:t>https://liangliangtuwen.tmall.com</a:t>
            </a:r>
            <a:endParaRPr lang="zh-CN" altLang="en-US" sz="1400" dirty="0">
              <a:solidFill>
                <a:srgbClr val="A6A6A6"/>
              </a:solidFill>
              <a:latin typeface="微软雅黑" pitchFamily="34" charset="-122"/>
              <a:ea typeface="微软雅黑" pitchFamily="34" charset="-122"/>
            </a:endParaRPr>
          </a:p>
        </p:txBody>
      </p:sp>
      <p:grpSp>
        <p:nvGrpSpPr>
          <p:cNvPr id="11275" name="组合 37"/>
          <p:cNvGrpSpPr/>
          <p:nvPr/>
        </p:nvGrpSpPr>
        <p:grpSpPr bwMode="auto">
          <a:xfrm>
            <a:off x="6884988" y="4624388"/>
            <a:ext cx="611187" cy="611187"/>
            <a:chOff x="0" y="0"/>
            <a:chExt cx="612000" cy="612000"/>
          </a:xfrm>
        </p:grpSpPr>
        <p:sp>
          <p:nvSpPr>
            <p:cNvPr id="9232" name="椭圆 20"/>
            <p:cNvSpPr>
              <a:spLocks noChangeArrowheads="1"/>
            </p:cNvSpPr>
            <p:nvPr/>
          </p:nvSpPr>
          <p:spPr bwMode="auto">
            <a:xfrm>
              <a:off x="0" y="0"/>
              <a:ext cx="612000" cy="612000"/>
            </a:xfrm>
            <a:prstGeom prst="ellipse">
              <a:avLst/>
            </a:pr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pic>
          <p:nvPicPr>
            <p:cNvPr id="9233" name="组合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91" y="148978"/>
              <a:ext cx="317414" cy="31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8" name="组合 38"/>
          <p:cNvGrpSpPr/>
          <p:nvPr/>
        </p:nvGrpSpPr>
        <p:grpSpPr bwMode="auto">
          <a:xfrm>
            <a:off x="6884988" y="3338513"/>
            <a:ext cx="611187" cy="612775"/>
            <a:chOff x="0" y="0"/>
            <a:chExt cx="612000" cy="612000"/>
          </a:xfrm>
        </p:grpSpPr>
        <p:sp>
          <p:nvSpPr>
            <p:cNvPr id="9230" name="椭圆 16"/>
            <p:cNvSpPr>
              <a:spLocks noChangeArrowheads="1"/>
            </p:cNvSpPr>
            <p:nvPr/>
          </p:nvSpPr>
          <p:spPr bwMode="auto">
            <a:xfrm>
              <a:off x="0" y="0"/>
              <a:ext cx="612000" cy="612000"/>
            </a:xfrm>
            <a:prstGeom prst="ellipse">
              <a:avLst/>
            </a:pr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pic>
          <p:nvPicPr>
            <p:cNvPr id="9231" name="组合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995" y="166476"/>
              <a:ext cx="311310" cy="27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1" name="组合 39"/>
          <p:cNvGrpSpPr/>
          <p:nvPr/>
        </p:nvGrpSpPr>
        <p:grpSpPr bwMode="auto">
          <a:xfrm>
            <a:off x="6884988" y="2054225"/>
            <a:ext cx="611187" cy="611188"/>
            <a:chOff x="0" y="0"/>
            <a:chExt cx="612000" cy="612000"/>
          </a:xfrm>
        </p:grpSpPr>
        <p:sp>
          <p:nvSpPr>
            <p:cNvPr id="9228" name="椭圆 8"/>
            <p:cNvSpPr>
              <a:spLocks noChangeArrowheads="1"/>
            </p:cNvSpPr>
            <p:nvPr/>
          </p:nvSpPr>
          <p:spPr bwMode="auto">
            <a:xfrm>
              <a:off x="0" y="0"/>
              <a:ext cx="612000" cy="612000"/>
            </a:xfrm>
            <a:prstGeom prst="ellipse">
              <a:avLst/>
            </a:pr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rgbClr val="FFFFFF"/>
                </a:solidFill>
              </a:endParaRPr>
            </a:p>
          </p:txBody>
        </p:sp>
        <p:sp>
          <p:nvSpPr>
            <p:cNvPr id="9229" name="AutoShape 112"/>
            <p:cNvSpPr/>
            <p:nvPr/>
          </p:nvSpPr>
          <p:spPr bwMode="auto">
            <a:xfrm>
              <a:off x="149423" y="149423"/>
              <a:ext cx="313153" cy="313153"/>
            </a:xfrm>
            <a:custGeom>
              <a:avLst/>
              <a:gdLst>
                <a:gd name="T0" fmla="*/ 58657713 w 21020"/>
                <a:gd name="T1" fmla="*/ 27702631 h 21600"/>
                <a:gd name="T2" fmla="*/ 53149021 w 21020"/>
                <a:gd name="T3" fmla="*/ 15480052 h 21600"/>
                <a:gd name="T4" fmla="*/ 43870992 w 21020"/>
                <a:gd name="T5" fmla="*/ 6758770 h 21600"/>
                <a:gd name="T6" fmla="*/ 60777306 w 21020"/>
                <a:gd name="T7" fmla="*/ 8215366 h 21600"/>
                <a:gd name="T8" fmla="*/ 62314721 w 21020"/>
                <a:gd name="T9" fmla="*/ 24213526 h 21600"/>
                <a:gd name="T10" fmla="*/ 15639877 w 21020"/>
                <a:gd name="T11" fmla="*/ 51007941 h 21600"/>
                <a:gd name="T12" fmla="*/ 9625358 w 21020"/>
                <a:gd name="T13" fmla="*/ 40092732 h 21600"/>
                <a:gd name="T14" fmla="*/ 26187651 w 21020"/>
                <a:gd name="T15" fmla="*/ 41016084 h 21600"/>
                <a:gd name="T16" fmla="*/ 27298718 w 21020"/>
                <a:gd name="T17" fmla="*/ 56907468 h 21600"/>
                <a:gd name="T18" fmla="*/ 9049854 w 21020"/>
                <a:gd name="T19" fmla="*/ 61444779 h 21600"/>
                <a:gd name="T20" fmla="*/ 4341489 w 21020"/>
                <a:gd name="T21" fmla="*/ 58620081 h 21600"/>
                <a:gd name="T22" fmla="*/ 6847712 w 21020"/>
                <a:gd name="T23" fmla="*/ 49618397 h 21600"/>
                <a:gd name="T24" fmla="*/ 17131138 w 21020"/>
                <a:gd name="T25" fmla="*/ 59433714 h 21600"/>
                <a:gd name="T26" fmla="*/ 22775236 w 21020"/>
                <a:gd name="T27" fmla="*/ 34065204 h 21600"/>
                <a:gd name="T28" fmla="*/ 33273504 w 21020"/>
                <a:gd name="T29" fmla="*/ 16869596 h 21600"/>
                <a:gd name="T30" fmla="*/ 22775236 w 21020"/>
                <a:gd name="T31" fmla="*/ 34065204 h 21600"/>
                <a:gd name="T32" fmla="*/ 29256058 w 21020"/>
                <a:gd name="T33" fmla="*/ 38105834 h 21600"/>
                <a:gd name="T34" fmla="*/ 45520945 w 21020"/>
                <a:gd name="T35" fmla="*/ 15431295 h 21600"/>
                <a:gd name="T36" fmla="*/ 52861374 w 21020"/>
                <a:gd name="T37" fmla="*/ 22028632 h 21600"/>
                <a:gd name="T38" fmla="*/ 34781406 w 21020"/>
                <a:gd name="T39" fmla="*/ 48942015 h 21600"/>
                <a:gd name="T40" fmla="*/ 53754038 w 21020"/>
                <a:gd name="T41" fmla="*/ 24091629 h 21600"/>
                <a:gd name="T42" fmla="*/ 51558541 w 21020"/>
                <a:gd name="T43" fmla="*/ 34427780 h 21600"/>
                <a:gd name="T44" fmla="*/ 34801161 w 21020"/>
                <a:gd name="T45" fmla="*/ 50477639 h 21600"/>
                <a:gd name="T46" fmla="*/ 63842377 w 21020"/>
                <a:gd name="T47" fmla="*/ 5305334 h 21600"/>
                <a:gd name="T48" fmla="*/ 40785944 w 21020"/>
                <a:gd name="T49" fmla="*/ 3857770 h 21600"/>
                <a:gd name="T50" fmla="*/ 30115888 w 21020"/>
                <a:gd name="T51" fmla="*/ 14023455 h 21600"/>
                <a:gd name="T52" fmla="*/ 30076156 w 21020"/>
                <a:gd name="T53" fmla="*/ 14081258 h 21600"/>
                <a:gd name="T54" fmla="*/ 5439238 w 21020"/>
                <a:gd name="T55" fmla="*/ 38995769 h 21600"/>
                <a:gd name="T56" fmla="*/ 0 w 21020"/>
                <a:gd name="T57" fmla="*/ 58620081 h 21600"/>
                <a:gd name="T58" fmla="*/ 10124526 w 21020"/>
                <a:gd name="T59" fmla="*/ 65433711 h 21600"/>
                <a:gd name="T60" fmla="*/ 32238580 w 21020"/>
                <a:gd name="T61" fmla="*/ 58760275 h 21600"/>
                <a:gd name="T62" fmla="*/ 63842377 w 21020"/>
                <a:gd name="T63" fmla="*/ 5305334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0800" tIns="50800" rIns="50800" bIns="50800" anchor="ctr"/>
            <a:lstStyle/>
            <a:p>
              <a:endParaRPr lang="zh-CN" altLang="en-US"/>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500"/>
                                        <p:tgtEl>
                                          <p:spTgt spid="1126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281"/>
                                        </p:tgtEl>
                                        <p:attrNameLst>
                                          <p:attrName>style.visibility</p:attrName>
                                        </p:attrNameLst>
                                      </p:cBhvr>
                                      <p:to>
                                        <p:strVal val="visible"/>
                                      </p:to>
                                    </p:set>
                                    <p:anim calcmode="lin" valueType="num">
                                      <p:cBhvr>
                                        <p:cTn id="11" dur="500" fill="hold"/>
                                        <p:tgtEl>
                                          <p:spTgt spid="11281"/>
                                        </p:tgtEl>
                                        <p:attrNameLst>
                                          <p:attrName>ppt_w</p:attrName>
                                        </p:attrNameLst>
                                      </p:cBhvr>
                                      <p:tavLst>
                                        <p:tav tm="0">
                                          <p:val>
                                            <p:fltVal val="0"/>
                                          </p:val>
                                        </p:tav>
                                        <p:tav tm="100000">
                                          <p:val>
                                            <p:strVal val="#ppt_w"/>
                                          </p:val>
                                        </p:tav>
                                      </p:tavLst>
                                    </p:anim>
                                    <p:anim calcmode="lin" valueType="num">
                                      <p:cBhvr>
                                        <p:cTn id="12" dur="500" fill="hold"/>
                                        <p:tgtEl>
                                          <p:spTgt spid="11281"/>
                                        </p:tgtEl>
                                        <p:attrNameLst>
                                          <p:attrName>ppt_h</p:attrName>
                                        </p:attrNameLst>
                                      </p:cBhvr>
                                      <p:tavLst>
                                        <p:tav tm="0">
                                          <p:val>
                                            <p:fltVal val="0"/>
                                          </p:val>
                                        </p:tav>
                                        <p:tav tm="100000">
                                          <p:val>
                                            <p:strVal val="#ppt_h"/>
                                          </p:val>
                                        </p:tav>
                                      </p:tavLst>
                                    </p:anim>
                                    <p:animEffect transition="in" filter="fade">
                                      <p:cBhvr>
                                        <p:cTn id="13" dur="500"/>
                                        <p:tgtEl>
                                          <p:spTgt spid="1128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278"/>
                                        </p:tgtEl>
                                        <p:attrNameLst>
                                          <p:attrName>style.visibility</p:attrName>
                                        </p:attrNameLst>
                                      </p:cBhvr>
                                      <p:to>
                                        <p:strVal val="visible"/>
                                      </p:to>
                                    </p:set>
                                    <p:anim calcmode="lin" valueType="num">
                                      <p:cBhvr>
                                        <p:cTn id="21" dur="500" fill="hold"/>
                                        <p:tgtEl>
                                          <p:spTgt spid="11278"/>
                                        </p:tgtEl>
                                        <p:attrNameLst>
                                          <p:attrName>ppt_w</p:attrName>
                                        </p:attrNameLst>
                                      </p:cBhvr>
                                      <p:tavLst>
                                        <p:tav tm="0">
                                          <p:val>
                                            <p:fltVal val="0"/>
                                          </p:val>
                                        </p:tav>
                                        <p:tav tm="100000">
                                          <p:val>
                                            <p:strVal val="#ppt_w"/>
                                          </p:val>
                                        </p:tav>
                                      </p:tavLst>
                                    </p:anim>
                                    <p:anim calcmode="lin" valueType="num">
                                      <p:cBhvr>
                                        <p:cTn id="22" dur="500" fill="hold"/>
                                        <p:tgtEl>
                                          <p:spTgt spid="11278"/>
                                        </p:tgtEl>
                                        <p:attrNameLst>
                                          <p:attrName>ppt_h</p:attrName>
                                        </p:attrNameLst>
                                      </p:cBhvr>
                                      <p:tavLst>
                                        <p:tav tm="0">
                                          <p:val>
                                            <p:fltVal val="0"/>
                                          </p:val>
                                        </p:tav>
                                        <p:tav tm="100000">
                                          <p:val>
                                            <p:strVal val="#ppt_h"/>
                                          </p:val>
                                        </p:tav>
                                      </p:tavLst>
                                    </p:anim>
                                    <p:animEffect transition="in" filter="fade">
                                      <p:cBhvr>
                                        <p:cTn id="23" dur="500"/>
                                        <p:tgtEl>
                                          <p:spTgt spid="1127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wipe(left)">
                                      <p:cBhvr>
                                        <p:cTn id="27" dur="500"/>
                                        <p:tgtEl>
                                          <p:spTgt spid="11273"/>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1275"/>
                                        </p:tgtEl>
                                        <p:attrNameLst>
                                          <p:attrName>style.visibility</p:attrName>
                                        </p:attrNameLst>
                                      </p:cBhvr>
                                      <p:to>
                                        <p:strVal val="visible"/>
                                      </p:to>
                                    </p:set>
                                    <p:anim calcmode="lin" valueType="num">
                                      <p:cBhvr>
                                        <p:cTn id="31" dur="500" fill="hold"/>
                                        <p:tgtEl>
                                          <p:spTgt spid="11275"/>
                                        </p:tgtEl>
                                        <p:attrNameLst>
                                          <p:attrName>ppt_w</p:attrName>
                                        </p:attrNameLst>
                                      </p:cBhvr>
                                      <p:tavLst>
                                        <p:tav tm="0">
                                          <p:val>
                                            <p:fltVal val="0"/>
                                          </p:val>
                                        </p:tav>
                                        <p:tav tm="100000">
                                          <p:val>
                                            <p:strVal val="#ppt_w"/>
                                          </p:val>
                                        </p:tav>
                                      </p:tavLst>
                                    </p:anim>
                                    <p:anim calcmode="lin" valueType="num">
                                      <p:cBhvr>
                                        <p:cTn id="32" dur="500" fill="hold"/>
                                        <p:tgtEl>
                                          <p:spTgt spid="11275"/>
                                        </p:tgtEl>
                                        <p:attrNameLst>
                                          <p:attrName>ppt_h</p:attrName>
                                        </p:attrNameLst>
                                      </p:cBhvr>
                                      <p:tavLst>
                                        <p:tav tm="0">
                                          <p:val>
                                            <p:fltVal val="0"/>
                                          </p:val>
                                        </p:tav>
                                        <p:tav tm="100000">
                                          <p:val>
                                            <p:strVal val="#ppt_h"/>
                                          </p:val>
                                        </p:tav>
                                      </p:tavLst>
                                    </p:anim>
                                    <p:animEffect transition="in" filter="fade">
                                      <p:cBhvr>
                                        <p:cTn id="33" dur="500"/>
                                        <p:tgtEl>
                                          <p:spTgt spid="1127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1274"/>
                                        </p:tgtEl>
                                        <p:attrNameLst>
                                          <p:attrName>style.visibility</p:attrName>
                                        </p:attrNameLst>
                                      </p:cBhvr>
                                      <p:to>
                                        <p:strVal val="visible"/>
                                      </p:to>
                                    </p:set>
                                    <p:animEffect transition="in" filter="wipe(left)">
                                      <p:cBhvr>
                                        <p:cTn id="37"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73" grpId="0" autoUpdateAnimBg="0"/>
      <p:bldP spid="112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0243"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0244"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pic>
        <p:nvPicPr>
          <p:cNvPr id="12293" name="Group 1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7138" y="1298575"/>
            <a:ext cx="3687762"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22"/>
          <p:cNvGrpSpPr/>
          <p:nvPr/>
        </p:nvGrpSpPr>
        <p:grpSpPr bwMode="auto">
          <a:xfrm>
            <a:off x="804863" y="2293938"/>
            <a:ext cx="6146800" cy="846137"/>
            <a:chOff x="0" y="0"/>
            <a:chExt cx="6147062" cy="846386"/>
          </a:xfrm>
        </p:grpSpPr>
        <p:sp>
          <p:nvSpPr>
            <p:cNvPr id="10253" name="Freeform 19"/>
            <p:cNvSpPr>
              <a:spLocks noEditPoints="1"/>
            </p:cNvSpPr>
            <p:nvPr/>
          </p:nvSpPr>
          <p:spPr bwMode="auto">
            <a:xfrm>
              <a:off x="0" y="43520"/>
              <a:ext cx="756237" cy="759347"/>
            </a:xfrm>
            <a:custGeom>
              <a:avLst/>
              <a:gdLst>
                <a:gd name="T0" fmla="*/ 2147483647 w 171"/>
                <a:gd name="T1" fmla="*/ 2147483647 h 171"/>
                <a:gd name="T2" fmla="*/ 2147483647 w 171"/>
                <a:gd name="T3" fmla="*/ 2147483647 h 171"/>
                <a:gd name="T4" fmla="*/ 2147483647 w 171"/>
                <a:gd name="T5" fmla="*/ 2147483647 h 171"/>
                <a:gd name="T6" fmla="*/ 2147483647 w 171"/>
                <a:gd name="T7" fmla="*/ 2147483647 h 171"/>
                <a:gd name="T8" fmla="*/ 2147483647 w 171"/>
                <a:gd name="T9" fmla="*/ 2147483647 h 171"/>
                <a:gd name="T10" fmla="*/ 2147483647 w 171"/>
                <a:gd name="T11" fmla="*/ 2147483647 h 171"/>
                <a:gd name="T12" fmla="*/ 2147483647 w 171"/>
                <a:gd name="T13" fmla="*/ 2147483647 h 171"/>
                <a:gd name="T14" fmla="*/ 2147483647 w 171"/>
                <a:gd name="T15" fmla="*/ 2147483647 h 171"/>
                <a:gd name="T16" fmla="*/ 2147483647 w 171"/>
                <a:gd name="T17" fmla="*/ 2147483647 h 171"/>
                <a:gd name="T18" fmla="*/ 2147483647 w 171"/>
                <a:gd name="T19" fmla="*/ 2147483647 h 171"/>
                <a:gd name="T20" fmla="*/ 2147483647 w 171"/>
                <a:gd name="T21" fmla="*/ 2147483647 h 171"/>
                <a:gd name="T22" fmla="*/ 2147483647 w 171"/>
                <a:gd name="T23" fmla="*/ 2147483647 h 171"/>
                <a:gd name="T24" fmla="*/ 2147483647 w 171"/>
                <a:gd name="T25" fmla="*/ 2147483647 h 171"/>
                <a:gd name="T26" fmla="*/ 2147483647 w 171"/>
                <a:gd name="T27" fmla="*/ 2147483647 h 171"/>
                <a:gd name="T28" fmla="*/ 2147483647 w 171"/>
                <a:gd name="T29" fmla="*/ 2147483647 h 171"/>
                <a:gd name="T30" fmla="*/ 2147483647 w 171"/>
                <a:gd name="T31" fmla="*/ 0 h 171"/>
                <a:gd name="T32" fmla="*/ 2147483647 w 171"/>
                <a:gd name="T33" fmla="*/ 2147483647 h 171"/>
                <a:gd name="T34" fmla="*/ 2147483647 w 171"/>
                <a:gd name="T35" fmla="*/ 2147483647 h 171"/>
                <a:gd name="T36" fmla="*/ 2147483647 w 171"/>
                <a:gd name="T37" fmla="*/ 2147483647 h 171"/>
                <a:gd name="T38" fmla="*/ 2147483647 w 171"/>
                <a:gd name="T39" fmla="*/ 2147483647 h 171"/>
                <a:gd name="T40" fmla="*/ 2147483647 w 171"/>
                <a:gd name="T41" fmla="*/ 2147483647 h 171"/>
                <a:gd name="T42" fmla="*/ 2147483647 w 171"/>
                <a:gd name="T43" fmla="*/ 2147483647 h 171"/>
                <a:gd name="T44" fmla="*/ 2147483647 w 171"/>
                <a:gd name="T45" fmla="*/ 2147483647 h 171"/>
                <a:gd name="T46" fmla="*/ 2147483647 w 171"/>
                <a:gd name="T47" fmla="*/ 2147483647 h 171"/>
                <a:gd name="T48" fmla="*/ 2147483647 w 171"/>
                <a:gd name="T49" fmla="*/ 2147483647 h 171"/>
                <a:gd name="T50" fmla="*/ 2147483647 w 171"/>
                <a:gd name="T51" fmla="*/ 2147483647 h 171"/>
                <a:gd name="T52" fmla="*/ 2147483647 w 171"/>
                <a:gd name="T53" fmla="*/ 2147483647 h 171"/>
                <a:gd name="T54" fmla="*/ 2147483647 w 171"/>
                <a:gd name="T55" fmla="*/ 2147483647 h 171"/>
                <a:gd name="T56" fmla="*/ 2147483647 w 171"/>
                <a:gd name="T57" fmla="*/ 2147483647 h 171"/>
                <a:gd name="T58" fmla="*/ 2147483647 w 171"/>
                <a:gd name="T59" fmla="*/ 2147483647 h 171"/>
                <a:gd name="T60" fmla="*/ 0 w 171"/>
                <a:gd name="T61" fmla="*/ 2147483647 h 171"/>
                <a:gd name="T62" fmla="*/ 2147483647 w 171"/>
                <a:gd name="T63" fmla="*/ 2147483647 h 171"/>
                <a:gd name="T64" fmla="*/ 2147483647 w 171"/>
                <a:gd name="T65" fmla="*/ 2147483647 h 171"/>
                <a:gd name="T66" fmla="*/ 2147483647 w 171"/>
                <a:gd name="T67" fmla="*/ 2147483647 h 171"/>
                <a:gd name="T68" fmla="*/ 2147483647 w 171"/>
                <a:gd name="T69" fmla="*/ 2147483647 h 171"/>
                <a:gd name="T70" fmla="*/ 2147483647 w 171"/>
                <a:gd name="T71" fmla="*/ 2147483647 h 171"/>
                <a:gd name="T72" fmla="*/ 2147483647 w 171"/>
                <a:gd name="T73" fmla="*/ 2147483647 h 171"/>
                <a:gd name="T74" fmla="*/ 2147483647 w 171"/>
                <a:gd name="T75" fmla="*/ 2147483647 h 171"/>
                <a:gd name="T76" fmla="*/ 2147483647 w 171"/>
                <a:gd name="T77" fmla="*/ 2147483647 h 171"/>
                <a:gd name="T78" fmla="*/ 2147483647 w 171"/>
                <a:gd name="T79" fmla="*/ 2147483647 h 171"/>
                <a:gd name="T80" fmla="*/ 2147483647 w 171"/>
                <a:gd name="T81" fmla="*/ 2147483647 h 171"/>
                <a:gd name="T82" fmla="*/ 2147483647 w 171"/>
                <a:gd name="T83" fmla="*/ 2147483647 h 171"/>
                <a:gd name="T84" fmla="*/ 2147483647 w 171"/>
                <a:gd name="T85" fmla="*/ 2147483647 h 171"/>
                <a:gd name="T86" fmla="*/ 2147483647 w 171"/>
                <a:gd name="T87" fmla="*/ 2147483647 h 171"/>
                <a:gd name="T88" fmla="*/ 2147483647 w 171"/>
                <a:gd name="T89" fmla="*/ 2147483647 h 171"/>
                <a:gd name="T90" fmla="*/ 2147483647 w 171"/>
                <a:gd name="T91" fmla="*/ 2147483647 h 171"/>
                <a:gd name="T92" fmla="*/ 2147483647 w 171"/>
                <a:gd name="T93" fmla="*/ 2147483647 h 171"/>
                <a:gd name="T94" fmla="*/ 2147483647 w 171"/>
                <a:gd name="T95" fmla="*/ 2147483647 h 171"/>
                <a:gd name="T96" fmla="*/ 2147483647 w 171"/>
                <a:gd name="T97" fmla="*/ 2147483647 h 171"/>
                <a:gd name="T98" fmla="*/ 2147483647 w 171"/>
                <a:gd name="T99" fmla="*/ 2147483647 h 171"/>
                <a:gd name="T100" fmla="*/ 2147483647 w 171"/>
                <a:gd name="T101" fmla="*/ 2147483647 h 171"/>
                <a:gd name="T102" fmla="*/ 2147483647 w 171"/>
                <a:gd name="T103" fmla="*/ 2147483647 h 171"/>
                <a:gd name="T104" fmla="*/ 2147483647 w 171"/>
                <a:gd name="T105" fmla="*/ 2147483647 h 171"/>
                <a:gd name="T106" fmla="*/ 2147483647 w 171"/>
                <a:gd name="T107" fmla="*/ 2147483647 h 171"/>
                <a:gd name="T108" fmla="*/ 2147483647 w 171"/>
                <a:gd name="T109" fmla="*/ 2147483647 h 171"/>
                <a:gd name="T110" fmla="*/ 2147483647 w 171"/>
                <a:gd name="T111" fmla="*/ 2147483647 h 171"/>
                <a:gd name="T112" fmla="*/ 2147483647 w 171"/>
                <a:gd name="T113" fmla="*/ 2147483647 h 171"/>
                <a:gd name="T114" fmla="*/ 2147483647 w 171"/>
                <a:gd name="T115" fmla="*/ 2147483647 h 171"/>
                <a:gd name="T116" fmla="*/ 2147483647 w 171"/>
                <a:gd name="T117" fmla="*/ 2147483647 h 171"/>
                <a:gd name="T118" fmla="*/ 2147483647 w 171"/>
                <a:gd name="T119" fmla="*/ 2147483647 h 171"/>
                <a:gd name="T120" fmla="*/ 2147483647 w 171"/>
                <a:gd name="T121" fmla="*/ 2147483647 h 171"/>
                <a:gd name="T122" fmla="*/ 2147483647 w 171"/>
                <a:gd name="T123" fmla="*/ 2147483647 h 171"/>
                <a:gd name="T124" fmla="*/ 2147483647 w 171"/>
                <a:gd name="T125" fmla="*/ 2147483647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4"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grpSp>
        <p:nvGrpSpPr>
          <p:cNvPr id="12297" name="组合 23"/>
          <p:cNvGrpSpPr/>
          <p:nvPr/>
        </p:nvGrpSpPr>
        <p:grpSpPr bwMode="auto">
          <a:xfrm>
            <a:off x="804863" y="3578225"/>
            <a:ext cx="6146800" cy="846138"/>
            <a:chOff x="0" y="0"/>
            <a:chExt cx="6147062" cy="846386"/>
          </a:xfrm>
        </p:grpSpPr>
        <p:sp>
          <p:nvSpPr>
            <p:cNvPr id="10251" name="Freeform 19"/>
            <p:cNvSpPr>
              <a:spLocks noEditPoints="1"/>
            </p:cNvSpPr>
            <p:nvPr/>
          </p:nvSpPr>
          <p:spPr bwMode="auto">
            <a:xfrm>
              <a:off x="0" y="43520"/>
              <a:ext cx="756237" cy="759347"/>
            </a:xfrm>
            <a:custGeom>
              <a:avLst/>
              <a:gdLst>
                <a:gd name="T0" fmla="*/ 2147483647 w 171"/>
                <a:gd name="T1" fmla="*/ 2147483647 h 171"/>
                <a:gd name="T2" fmla="*/ 2147483647 w 171"/>
                <a:gd name="T3" fmla="*/ 2147483647 h 171"/>
                <a:gd name="T4" fmla="*/ 2147483647 w 171"/>
                <a:gd name="T5" fmla="*/ 2147483647 h 171"/>
                <a:gd name="T6" fmla="*/ 2147483647 w 171"/>
                <a:gd name="T7" fmla="*/ 2147483647 h 171"/>
                <a:gd name="T8" fmla="*/ 2147483647 w 171"/>
                <a:gd name="T9" fmla="*/ 2147483647 h 171"/>
                <a:gd name="T10" fmla="*/ 2147483647 w 171"/>
                <a:gd name="T11" fmla="*/ 2147483647 h 171"/>
                <a:gd name="T12" fmla="*/ 2147483647 w 171"/>
                <a:gd name="T13" fmla="*/ 2147483647 h 171"/>
                <a:gd name="T14" fmla="*/ 2147483647 w 171"/>
                <a:gd name="T15" fmla="*/ 2147483647 h 171"/>
                <a:gd name="T16" fmla="*/ 2147483647 w 171"/>
                <a:gd name="T17" fmla="*/ 2147483647 h 171"/>
                <a:gd name="T18" fmla="*/ 2147483647 w 171"/>
                <a:gd name="T19" fmla="*/ 2147483647 h 171"/>
                <a:gd name="T20" fmla="*/ 2147483647 w 171"/>
                <a:gd name="T21" fmla="*/ 2147483647 h 171"/>
                <a:gd name="T22" fmla="*/ 2147483647 w 171"/>
                <a:gd name="T23" fmla="*/ 2147483647 h 171"/>
                <a:gd name="T24" fmla="*/ 2147483647 w 171"/>
                <a:gd name="T25" fmla="*/ 2147483647 h 171"/>
                <a:gd name="T26" fmla="*/ 2147483647 w 171"/>
                <a:gd name="T27" fmla="*/ 2147483647 h 171"/>
                <a:gd name="T28" fmla="*/ 2147483647 w 171"/>
                <a:gd name="T29" fmla="*/ 2147483647 h 171"/>
                <a:gd name="T30" fmla="*/ 2147483647 w 171"/>
                <a:gd name="T31" fmla="*/ 0 h 171"/>
                <a:gd name="T32" fmla="*/ 2147483647 w 171"/>
                <a:gd name="T33" fmla="*/ 2147483647 h 171"/>
                <a:gd name="T34" fmla="*/ 2147483647 w 171"/>
                <a:gd name="T35" fmla="*/ 2147483647 h 171"/>
                <a:gd name="T36" fmla="*/ 2147483647 w 171"/>
                <a:gd name="T37" fmla="*/ 2147483647 h 171"/>
                <a:gd name="T38" fmla="*/ 2147483647 w 171"/>
                <a:gd name="T39" fmla="*/ 2147483647 h 171"/>
                <a:gd name="T40" fmla="*/ 2147483647 w 171"/>
                <a:gd name="T41" fmla="*/ 2147483647 h 171"/>
                <a:gd name="T42" fmla="*/ 2147483647 w 171"/>
                <a:gd name="T43" fmla="*/ 2147483647 h 171"/>
                <a:gd name="T44" fmla="*/ 2147483647 w 171"/>
                <a:gd name="T45" fmla="*/ 2147483647 h 171"/>
                <a:gd name="T46" fmla="*/ 2147483647 w 171"/>
                <a:gd name="T47" fmla="*/ 2147483647 h 171"/>
                <a:gd name="T48" fmla="*/ 2147483647 w 171"/>
                <a:gd name="T49" fmla="*/ 2147483647 h 171"/>
                <a:gd name="T50" fmla="*/ 2147483647 w 171"/>
                <a:gd name="T51" fmla="*/ 2147483647 h 171"/>
                <a:gd name="T52" fmla="*/ 2147483647 w 171"/>
                <a:gd name="T53" fmla="*/ 2147483647 h 171"/>
                <a:gd name="T54" fmla="*/ 2147483647 w 171"/>
                <a:gd name="T55" fmla="*/ 2147483647 h 171"/>
                <a:gd name="T56" fmla="*/ 2147483647 w 171"/>
                <a:gd name="T57" fmla="*/ 2147483647 h 171"/>
                <a:gd name="T58" fmla="*/ 2147483647 w 171"/>
                <a:gd name="T59" fmla="*/ 2147483647 h 171"/>
                <a:gd name="T60" fmla="*/ 0 w 171"/>
                <a:gd name="T61" fmla="*/ 2147483647 h 171"/>
                <a:gd name="T62" fmla="*/ 2147483647 w 171"/>
                <a:gd name="T63" fmla="*/ 2147483647 h 171"/>
                <a:gd name="T64" fmla="*/ 2147483647 w 171"/>
                <a:gd name="T65" fmla="*/ 2147483647 h 171"/>
                <a:gd name="T66" fmla="*/ 2147483647 w 171"/>
                <a:gd name="T67" fmla="*/ 2147483647 h 171"/>
                <a:gd name="T68" fmla="*/ 2147483647 w 171"/>
                <a:gd name="T69" fmla="*/ 2147483647 h 171"/>
                <a:gd name="T70" fmla="*/ 2147483647 w 171"/>
                <a:gd name="T71" fmla="*/ 2147483647 h 171"/>
                <a:gd name="T72" fmla="*/ 2147483647 w 171"/>
                <a:gd name="T73" fmla="*/ 2147483647 h 171"/>
                <a:gd name="T74" fmla="*/ 2147483647 w 171"/>
                <a:gd name="T75" fmla="*/ 2147483647 h 171"/>
                <a:gd name="T76" fmla="*/ 2147483647 w 171"/>
                <a:gd name="T77" fmla="*/ 2147483647 h 171"/>
                <a:gd name="T78" fmla="*/ 2147483647 w 171"/>
                <a:gd name="T79" fmla="*/ 2147483647 h 171"/>
                <a:gd name="T80" fmla="*/ 2147483647 w 171"/>
                <a:gd name="T81" fmla="*/ 2147483647 h 171"/>
                <a:gd name="T82" fmla="*/ 2147483647 w 171"/>
                <a:gd name="T83" fmla="*/ 2147483647 h 171"/>
                <a:gd name="T84" fmla="*/ 2147483647 w 171"/>
                <a:gd name="T85" fmla="*/ 2147483647 h 171"/>
                <a:gd name="T86" fmla="*/ 2147483647 w 171"/>
                <a:gd name="T87" fmla="*/ 2147483647 h 171"/>
                <a:gd name="T88" fmla="*/ 2147483647 w 171"/>
                <a:gd name="T89" fmla="*/ 2147483647 h 171"/>
                <a:gd name="T90" fmla="*/ 2147483647 w 171"/>
                <a:gd name="T91" fmla="*/ 2147483647 h 171"/>
                <a:gd name="T92" fmla="*/ 2147483647 w 171"/>
                <a:gd name="T93" fmla="*/ 2147483647 h 171"/>
                <a:gd name="T94" fmla="*/ 2147483647 w 171"/>
                <a:gd name="T95" fmla="*/ 2147483647 h 171"/>
                <a:gd name="T96" fmla="*/ 2147483647 w 171"/>
                <a:gd name="T97" fmla="*/ 2147483647 h 171"/>
                <a:gd name="T98" fmla="*/ 2147483647 w 171"/>
                <a:gd name="T99" fmla="*/ 2147483647 h 171"/>
                <a:gd name="T100" fmla="*/ 2147483647 w 171"/>
                <a:gd name="T101" fmla="*/ 2147483647 h 171"/>
                <a:gd name="T102" fmla="*/ 2147483647 w 171"/>
                <a:gd name="T103" fmla="*/ 2147483647 h 171"/>
                <a:gd name="T104" fmla="*/ 2147483647 w 171"/>
                <a:gd name="T105" fmla="*/ 2147483647 h 171"/>
                <a:gd name="T106" fmla="*/ 2147483647 w 171"/>
                <a:gd name="T107" fmla="*/ 2147483647 h 171"/>
                <a:gd name="T108" fmla="*/ 2147483647 w 171"/>
                <a:gd name="T109" fmla="*/ 2147483647 h 171"/>
                <a:gd name="T110" fmla="*/ 2147483647 w 171"/>
                <a:gd name="T111" fmla="*/ 2147483647 h 171"/>
                <a:gd name="T112" fmla="*/ 2147483647 w 171"/>
                <a:gd name="T113" fmla="*/ 2147483647 h 171"/>
                <a:gd name="T114" fmla="*/ 2147483647 w 171"/>
                <a:gd name="T115" fmla="*/ 2147483647 h 171"/>
                <a:gd name="T116" fmla="*/ 2147483647 w 171"/>
                <a:gd name="T117" fmla="*/ 2147483647 h 171"/>
                <a:gd name="T118" fmla="*/ 2147483647 w 171"/>
                <a:gd name="T119" fmla="*/ 2147483647 h 171"/>
                <a:gd name="T120" fmla="*/ 2147483647 w 171"/>
                <a:gd name="T121" fmla="*/ 2147483647 h 171"/>
                <a:gd name="T122" fmla="*/ 2147483647 w 171"/>
                <a:gd name="T123" fmla="*/ 2147483647 h 171"/>
                <a:gd name="T124" fmla="*/ 2147483647 w 171"/>
                <a:gd name="T125" fmla="*/ 2147483647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2"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grpSp>
        <p:nvGrpSpPr>
          <p:cNvPr id="12300" name="组合 26"/>
          <p:cNvGrpSpPr/>
          <p:nvPr/>
        </p:nvGrpSpPr>
        <p:grpSpPr bwMode="auto">
          <a:xfrm>
            <a:off x="804863" y="4862513"/>
            <a:ext cx="6146800" cy="846137"/>
            <a:chOff x="0" y="0"/>
            <a:chExt cx="6147062" cy="846386"/>
          </a:xfrm>
        </p:grpSpPr>
        <p:sp>
          <p:nvSpPr>
            <p:cNvPr id="10249" name="Freeform 19"/>
            <p:cNvSpPr>
              <a:spLocks noEditPoints="1"/>
            </p:cNvSpPr>
            <p:nvPr/>
          </p:nvSpPr>
          <p:spPr bwMode="auto">
            <a:xfrm>
              <a:off x="0" y="43520"/>
              <a:ext cx="756237" cy="759347"/>
            </a:xfrm>
            <a:custGeom>
              <a:avLst/>
              <a:gdLst>
                <a:gd name="T0" fmla="*/ 2147483647 w 171"/>
                <a:gd name="T1" fmla="*/ 2147483647 h 171"/>
                <a:gd name="T2" fmla="*/ 2147483647 w 171"/>
                <a:gd name="T3" fmla="*/ 2147483647 h 171"/>
                <a:gd name="T4" fmla="*/ 2147483647 w 171"/>
                <a:gd name="T5" fmla="*/ 2147483647 h 171"/>
                <a:gd name="T6" fmla="*/ 2147483647 w 171"/>
                <a:gd name="T7" fmla="*/ 2147483647 h 171"/>
                <a:gd name="T8" fmla="*/ 2147483647 w 171"/>
                <a:gd name="T9" fmla="*/ 2147483647 h 171"/>
                <a:gd name="T10" fmla="*/ 2147483647 w 171"/>
                <a:gd name="T11" fmla="*/ 2147483647 h 171"/>
                <a:gd name="T12" fmla="*/ 2147483647 w 171"/>
                <a:gd name="T13" fmla="*/ 2147483647 h 171"/>
                <a:gd name="T14" fmla="*/ 2147483647 w 171"/>
                <a:gd name="T15" fmla="*/ 2147483647 h 171"/>
                <a:gd name="T16" fmla="*/ 2147483647 w 171"/>
                <a:gd name="T17" fmla="*/ 2147483647 h 171"/>
                <a:gd name="T18" fmla="*/ 2147483647 w 171"/>
                <a:gd name="T19" fmla="*/ 2147483647 h 171"/>
                <a:gd name="T20" fmla="*/ 2147483647 w 171"/>
                <a:gd name="T21" fmla="*/ 2147483647 h 171"/>
                <a:gd name="T22" fmla="*/ 2147483647 w 171"/>
                <a:gd name="T23" fmla="*/ 2147483647 h 171"/>
                <a:gd name="T24" fmla="*/ 2147483647 w 171"/>
                <a:gd name="T25" fmla="*/ 2147483647 h 171"/>
                <a:gd name="T26" fmla="*/ 2147483647 w 171"/>
                <a:gd name="T27" fmla="*/ 2147483647 h 171"/>
                <a:gd name="T28" fmla="*/ 2147483647 w 171"/>
                <a:gd name="T29" fmla="*/ 2147483647 h 171"/>
                <a:gd name="T30" fmla="*/ 2147483647 w 171"/>
                <a:gd name="T31" fmla="*/ 0 h 171"/>
                <a:gd name="T32" fmla="*/ 2147483647 w 171"/>
                <a:gd name="T33" fmla="*/ 2147483647 h 171"/>
                <a:gd name="T34" fmla="*/ 2147483647 w 171"/>
                <a:gd name="T35" fmla="*/ 2147483647 h 171"/>
                <a:gd name="T36" fmla="*/ 2147483647 w 171"/>
                <a:gd name="T37" fmla="*/ 2147483647 h 171"/>
                <a:gd name="T38" fmla="*/ 2147483647 w 171"/>
                <a:gd name="T39" fmla="*/ 2147483647 h 171"/>
                <a:gd name="T40" fmla="*/ 2147483647 w 171"/>
                <a:gd name="T41" fmla="*/ 2147483647 h 171"/>
                <a:gd name="T42" fmla="*/ 2147483647 w 171"/>
                <a:gd name="T43" fmla="*/ 2147483647 h 171"/>
                <a:gd name="T44" fmla="*/ 2147483647 w 171"/>
                <a:gd name="T45" fmla="*/ 2147483647 h 171"/>
                <a:gd name="T46" fmla="*/ 2147483647 w 171"/>
                <a:gd name="T47" fmla="*/ 2147483647 h 171"/>
                <a:gd name="T48" fmla="*/ 2147483647 w 171"/>
                <a:gd name="T49" fmla="*/ 2147483647 h 171"/>
                <a:gd name="T50" fmla="*/ 2147483647 w 171"/>
                <a:gd name="T51" fmla="*/ 2147483647 h 171"/>
                <a:gd name="T52" fmla="*/ 2147483647 w 171"/>
                <a:gd name="T53" fmla="*/ 2147483647 h 171"/>
                <a:gd name="T54" fmla="*/ 2147483647 w 171"/>
                <a:gd name="T55" fmla="*/ 2147483647 h 171"/>
                <a:gd name="T56" fmla="*/ 2147483647 w 171"/>
                <a:gd name="T57" fmla="*/ 2147483647 h 171"/>
                <a:gd name="T58" fmla="*/ 2147483647 w 171"/>
                <a:gd name="T59" fmla="*/ 2147483647 h 171"/>
                <a:gd name="T60" fmla="*/ 0 w 171"/>
                <a:gd name="T61" fmla="*/ 2147483647 h 171"/>
                <a:gd name="T62" fmla="*/ 2147483647 w 171"/>
                <a:gd name="T63" fmla="*/ 2147483647 h 171"/>
                <a:gd name="T64" fmla="*/ 2147483647 w 171"/>
                <a:gd name="T65" fmla="*/ 2147483647 h 171"/>
                <a:gd name="T66" fmla="*/ 2147483647 w 171"/>
                <a:gd name="T67" fmla="*/ 2147483647 h 171"/>
                <a:gd name="T68" fmla="*/ 2147483647 w 171"/>
                <a:gd name="T69" fmla="*/ 2147483647 h 171"/>
                <a:gd name="T70" fmla="*/ 2147483647 w 171"/>
                <a:gd name="T71" fmla="*/ 2147483647 h 171"/>
                <a:gd name="T72" fmla="*/ 2147483647 w 171"/>
                <a:gd name="T73" fmla="*/ 2147483647 h 171"/>
                <a:gd name="T74" fmla="*/ 2147483647 w 171"/>
                <a:gd name="T75" fmla="*/ 2147483647 h 171"/>
                <a:gd name="T76" fmla="*/ 2147483647 w 171"/>
                <a:gd name="T77" fmla="*/ 2147483647 h 171"/>
                <a:gd name="T78" fmla="*/ 2147483647 w 171"/>
                <a:gd name="T79" fmla="*/ 2147483647 h 171"/>
                <a:gd name="T80" fmla="*/ 2147483647 w 171"/>
                <a:gd name="T81" fmla="*/ 2147483647 h 171"/>
                <a:gd name="T82" fmla="*/ 2147483647 w 171"/>
                <a:gd name="T83" fmla="*/ 2147483647 h 171"/>
                <a:gd name="T84" fmla="*/ 2147483647 w 171"/>
                <a:gd name="T85" fmla="*/ 2147483647 h 171"/>
                <a:gd name="T86" fmla="*/ 2147483647 w 171"/>
                <a:gd name="T87" fmla="*/ 2147483647 h 171"/>
                <a:gd name="T88" fmla="*/ 2147483647 w 171"/>
                <a:gd name="T89" fmla="*/ 2147483647 h 171"/>
                <a:gd name="T90" fmla="*/ 2147483647 w 171"/>
                <a:gd name="T91" fmla="*/ 2147483647 h 171"/>
                <a:gd name="T92" fmla="*/ 2147483647 w 171"/>
                <a:gd name="T93" fmla="*/ 2147483647 h 171"/>
                <a:gd name="T94" fmla="*/ 2147483647 w 171"/>
                <a:gd name="T95" fmla="*/ 2147483647 h 171"/>
                <a:gd name="T96" fmla="*/ 2147483647 w 171"/>
                <a:gd name="T97" fmla="*/ 2147483647 h 171"/>
                <a:gd name="T98" fmla="*/ 2147483647 w 171"/>
                <a:gd name="T99" fmla="*/ 2147483647 h 171"/>
                <a:gd name="T100" fmla="*/ 2147483647 w 171"/>
                <a:gd name="T101" fmla="*/ 2147483647 h 171"/>
                <a:gd name="T102" fmla="*/ 2147483647 w 171"/>
                <a:gd name="T103" fmla="*/ 2147483647 h 171"/>
                <a:gd name="T104" fmla="*/ 2147483647 w 171"/>
                <a:gd name="T105" fmla="*/ 2147483647 h 171"/>
                <a:gd name="T106" fmla="*/ 2147483647 w 171"/>
                <a:gd name="T107" fmla="*/ 2147483647 h 171"/>
                <a:gd name="T108" fmla="*/ 2147483647 w 171"/>
                <a:gd name="T109" fmla="*/ 2147483647 h 171"/>
                <a:gd name="T110" fmla="*/ 2147483647 w 171"/>
                <a:gd name="T111" fmla="*/ 2147483647 h 171"/>
                <a:gd name="T112" fmla="*/ 2147483647 w 171"/>
                <a:gd name="T113" fmla="*/ 2147483647 h 171"/>
                <a:gd name="T114" fmla="*/ 2147483647 w 171"/>
                <a:gd name="T115" fmla="*/ 2147483647 h 171"/>
                <a:gd name="T116" fmla="*/ 2147483647 w 171"/>
                <a:gd name="T117" fmla="*/ 2147483647 h 171"/>
                <a:gd name="T118" fmla="*/ 2147483647 w 171"/>
                <a:gd name="T119" fmla="*/ 2147483647 h 171"/>
                <a:gd name="T120" fmla="*/ 2147483647 w 171"/>
                <a:gd name="T121" fmla="*/ 2147483647 h 171"/>
                <a:gd name="T122" fmla="*/ 2147483647 w 171"/>
                <a:gd name="T123" fmla="*/ 2147483647 h 171"/>
                <a:gd name="T124" fmla="*/ 2147483647 w 171"/>
                <a:gd name="T125" fmla="*/ 2147483647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0" name="文本框 56"/>
            <p:cNvSpPr txBox="1">
              <a:spLocks noChangeArrowheads="1"/>
            </p:cNvSpPr>
            <p:nvPr/>
          </p:nvSpPr>
          <p:spPr bwMode="auto">
            <a:xfrm>
              <a:off x="896975" y="0"/>
              <a:ext cx="5250087"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A6A6A6"/>
                  </a:solidFill>
                  <a:latin typeface="微软雅黑" pitchFamily="34" charset="-122"/>
                  <a:ea typeface="微软雅黑" pitchFamily="34" charset="-122"/>
                </a:rPr>
                <a:t>此处输入标题</a:t>
              </a:r>
              <a:endParaRPr lang="en-US" b="1">
                <a:solidFill>
                  <a:srgbClr val="A6A6A6"/>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ipe(down)">
                                      <p:cBhvr>
                                        <p:cTn id="7" dur="1000"/>
                                        <p:tgtEl>
                                          <p:spTgt spid="1229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294"/>
                                        </p:tgtEl>
                                        <p:attrNameLst>
                                          <p:attrName>style.visibility</p:attrName>
                                        </p:attrNameLst>
                                      </p:cBhvr>
                                      <p:to>
                                        <p:strVal val="visible"/>
                                      </p:to>
                                    </p:set>
                                    <p:animEffect transition="in" filter="wipe(left)">
                                      <p:cBhvr>
                                        <p:cTn id="11" dur="500"/>
                                        <p:tgtEl>
                                          <p:spTgt spid="12294"/>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left)">
                                      <p:cBhvr>
                                        <p:cTn id="15" dur="500"/>
                                        <p:tgtEl>
                                          <p:spTgt spid="12297"/>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00"/>
                                        </p:tgtEl>
                                        <p:attrNameLst>
                                          <p:attrName>style.visibility</p:attrName>
                                        </p:attrNameLst>
                                      </p:cBhvr>
                                      <p:to>
                                        <p:strVal val="visible"/>
                                      </p:to>
                                    </p:set>
                                    <p:animEffect transition="in" filter="wipe(left)">
                                      <p:cBhvr>
                                        <p:cTn id="19"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6"/>
          <p:cNvSpPr/>
          <p:nvPr/>
        </p:nvSpPr>
        <p:spPr bwMode="auto">
          <a:xfrm flipH="1" flipV="1">
            <a:off x="9828213" y="-923925"/>
            <a:ext cx="2713037" cy="3649663"/>
          </a:xfrm>
          <a:custGeom>
            <a:avLst/>
            <a:gdLst>
              <a:gd name="T0" fmla="*/ 0 w 6496341"/>
              <a:gd name="T1" fmla="*/ 0 h 6901543"/>
              <a:gd name="T2" fmla="*/ 473183 w 6496341"/>
              <a:gd name="T3" fmla="*/ 260791 h 6901543"/>
              <a:gd name="T4" fmla="*/ 324246 w 6496341"/>
              <a:gd name="T5" fmla="*/ 1020624 h 6901543"/>
              <a:gd name="T6" fmla="*/ 0 w 6496341"/>
              <a:gd name="T7" fmla="*/ 1014185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5" name="矩形 136"/>
          <p:cNvSpPr/>
          <p:nvPr/>
        </p:nvSpPr>
        <p:spPr bwMode="auto">
          <a:xfrm>
            <a:off x="-49213" y="0"/>
            <a:ext cx="5072063" cy="6858000"/>
          </a:xfrm>
          <a:custGeom>
            <a:avLst/>
            <a:gdLst>
              <a:gd name="T0" fmla="*/ 0 w 6633297"/>
              <a:gd name="T1" fmla="*/ 0 h 6858000"/>
              <a:gd name="T2" fmla="*/ 2965480 w 6633297"/>
              <a:gd name="T3" fmla="*/ 1785258 h 6858000"/>
              <a:gd name="T4" fmla="*/ 2018556 w 6633297"/>
              <a:gd name="T5" fmla="*/ 6139543 h 6858000"/>
              <a:gd name="T6" fmla="*/ 0 w 6633297"/>
              <a:gd name="T7" fmla="*/ 6858000 h 6858000"/>
              <a:gd name="T8" fmla="*/ 0 w 6633297"/>
              <a:gd name="T9" fmla="*/ 0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3297" h="6858000">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3316" name="组合 139"/>
          <p:cNvGrpSpPr/>
          <p:nvPr/>
        </p:nvGrpSpPr>
        <p:grpSpPr bwMode="auto">
          <a:xfrm>
            <a:off x="10285413" y="719138"/>
            <a:ext cx="1044575" cy="1044575"/>
            <a:chOff x="0" y="0"/>
            <a:chExt cx="1045029" cy="1045029"/>
          </a:xfrm>
        </p:grpSpPr>
        <p:sp>
          <p:nvSpPr>
            <p:cNvPr id="11293" name="TextBox 137"/>
            <p:cNvSpPr txBox="1">
              <a:spLocks noChangeArrowheads="1"/>
            </p:cNvSpPr>
            <p:nvPr/>
          </p:nvSpPr>
          <p:spPr bwMode="auto">
            <a:xfrm>
              <a:off x="68063" y="291682"/>
              <a:ext cx="908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400">
                  <a:solidFill>
                    <a:schemeClr val="bg1"/>
                  </a:solidFill>
                </a:rPr>
                <a:t>LOGO</a:t>
              </a:r>
              <a:endParaRPr lang="zh-CN" altLang="en-US" sz="2400">
                <a:solidFill>
                  <a:schemeClr val="bg1"/>
                </a:solidFill>
              </a:endParaRPr>
            </a:p>
          </p:txBody>
        </p:sp>
        <p:sp>
          <p:nvSpPr>
            <p:cNvPr id="11294"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xmlns:a14="http://schemas.microsoft.com/office/drawing/2010/main">
                  <a:solidFill>
                    <a:srgbClr val="FFFFFF"/>
                  </a:solidFill>
                </a14:hiddenFill>
              </a:ext>
            </a:extLst>
          </p:spPr>
          <p:txBody>
            <a:bodyPr anchor="ctr"/>
            <a:lstStyle/>
            <a:p>
              <a:pPr algn="ctr" eaLnBrk="1" hangingPunct="1"/>
              <a:endParaRPr lang="zh-CN" altLang="en-US">
                <a:solidFill>
                  <a:srgbClr val="FFFFFF"/>
                </a:solidFill>
              </a:endParaRPr>
            </a:p>
          </p:txBody>
        </p:sp>
      </p:grpSp>
      <p:sp>
        <p:nvSpPr>
          <p:cNvPr id="13319" name="文本框 14"/>
          <p:cNvSpPr txBox="1">
            <a:spLocks noChangeArrowheads="1"/>
          </p:cNvSpPr>
          <p:nvPr/>
        </p:nvSpPr>
        <p:spPr bwMode="auto">
          <a:xfrm>
            <a:off x="5492750" y="409575"/>
            <a:ext cx="2774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ctr" eaLnBrk="1" hangingPunct="1"/>
            <a:r>
              <a:rPr lang="zh-CN" sz="8000" b="1">
                <a:solidFill>
                  <a:srgbClr val="11AACC"/>
                </a:solidFill>
                <a:latin typeface="张海山锐谐体" pitchFamily="2" charset="-122"/>
                <a:ea typeface="张海山锐谐体" pitchFamily="2" charset="-122"/>
              </a:rPr>
              <a:t>目  录</a:t>
            </a:r>
            <a:endParaRPr lang="zh-CN" sz="8000" b="1">
              <a:solidFill>
                <a:srgbClr val="11AACC"/>
              </a:solidFill>
              <a:latin typeface="张海山锐谐体" pitchFamily="2" charset="-122"/>
              <a:ea typeface="张海山锐谐体" pitchFamily="2" charset="-122"/>
            </a:endParaRPr>
          </a:p>
        </p:txBody>
      </p:sp>
      <p:sp>
        <p:nvSpPr>
          <p:cNvPr id="13320" name="TextBox 15"/>
          <p:cNvSpPr txBox="1">
            <a:spLocks noChangeArrowheads="1"/>
          </p:cNvSpPr>
          <p:nvPr/>
        </p:nvSpPr>
        <p:spPr bwMode="auto">
          <a:xfrm>
            <a:off x="5116513" y="184626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Part1:  </a:t>
            </a:r>
            <a:r>
              <a:rPr lang="zh-CN" altLang="en-US" sz="3600">
                <a:solidFill>
                  <a:srgbClr val="A6A6A6"/>
                </a:solidFill>
                <a:latin typeface="微软雅黑" pitchFamily="34" charset="-122"/>
                <a:ea typeface="微软雅黑" pitchFamily="34" charset="-122"/>
              </a:rPr>
              <a:t>选题意义</a:t>
            </a:r>
            <a:endParaRPr lang="zh-CN" altLang="en-US" sz="3600">
              <a:solidFill>
                <a:srgbClr val="A6A6A6"/>
              </a:solidFill>
              <a:latin typeface="微软雅黑" pitchFamily="34" charset="-122"/>
              <a:ea typeface="微软雅黑" pitchFamily="34" charset="-122"/>
            </a:endParaRPr>
          </a:p>
        </p:txBody>
      </p:sp>
      <p:sp>
        <p:nvSpPr>
          <p:cNvPr id="13321" name="TextBox 16"/>
          <p:cNvSpPr txBox="1">
            <a:spLocks noChangeArrowheads="1"/>
          </p:cNvSpPr>
          <p:nvPr/>
        </p:nvSpPr>
        <p:spPr bwMode="auto">
          <a:xfrm>
            <a:off x="4818063" y="278447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b="1">
                <a:solidFill>
                  <a:srgbClr val="11AACC"/>
                </a:solidFill>
                <a:latin typeface="Century Gothic" pitchFamily="34" charset="0"/>
                <a:ea typeface="微软雅黑" pitchFamily="34" charset="-122"/>
              </a:rPr>
              <a:t>Part2:  </a:t>
            </a:r>
            <a:r>
              <a:rPr lang="zh-CN" altLang="en-US" sz="3600" b="1">
                <a:solidFill>
                  <a:srgbClr val="11AACC"/>
                </a:solidFill>
                <a:latin typeface="微软雅黑" pitchFamily="34" charset="-122"/>
                <a:ea typeface="微软雅黑" pitchFamily="34" charset="-122"/>
              </a:rPr>
              <a:t>主要内容</a:t>
            </a:r>
            <a:endParaRPr lang="zh-CN" altLang="en-US" sz="3600" b="1">
              <a:solidFill>
                <a:srgbClr val="11AACC"/>
              </a:solidFill>
              <a:latin typeface="微软雅黑" pitchFamily="34" charset="-122"/>
              <a:ea typeface="微软雅黑" pitchFamily="34" charset="-122"/>
            </a:endParaRPr>
          </a:p>
        </p:txBody>
      </p:sp>
      <p:sp>
        <p:nvSpPr>
          <p:cNvPr id="13322" name="TextBox 17"/>
          <p:cNvSpPr txBox="1">
            <a:spLocks noChangeArrowheads="1"/>
          </p:cNvSpPr>
          <p:nvPr/>
        </p:nvSpPr>
        <p:spPr bwMode="auto">
          <a:xfrm>
            <a:off x="4500563" y="3722688"/>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Part3:  </a:t>
            </a:r>
            <a:r>
              <a:rPr lang="zh-CN" altLang="en-US" sz="3600">
                <a:solidFill>
                  <a:srgbClr val="A6A6A6"/>
                </a:solidFill>
                <a:latin typeface="微软雅黑" pitchFamily="34" charset="-122"/>
                <a:ea typeface="微软雅黑" pitchFamily="34" charset="-122"/>
              </a:rPr>
              <a:t>分析方法</a:t>
            </a:r>
            <a:endParaRPr lang="zh-CN" altLang="en-US" sz="3600">
              <a:solidFill>
                <a:srgbClr val="A6A6A6"/>
              </a:solidFill>
              <a:latin typeface="微软雅黑" pitchFamily="34" charset="-122"/>
              <a:ea typeface="微软雅黑" pitchFamily="34" charset="-122"/>
            </a:endParaRPr>
          </a:p>
        </p:txBody>
      </p:sp>
      <p:sp>
        <p:nvSpPr>
          <p:cNvPr id="13323" name="TextBox 18"/>
          <p:cNvSpPr txBox="1">
            <a:spLocks noChangeArrowheads="1"/>
          </p:cNvSpPr>
          <p:nvPr/>
        </p:nvSpPr>
        <p:spPr bwMode="auto">
          <a:xfrm>
            <a:off x="4257675" y="4659313"/>
            <a:ext cx="3527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Part4:  </a:t>
            </a:r>
            <a:r>
              <a:rPr lang="zh-CN" altLang="en-US" sz="3600">
                <a:solidFill>
                  <a:srgbClr val="A6A6A6"/>
                </a:solidFill>
                <a:latin typeface="微软雅黑" pitchFamily="34" charset="-122"/>
                <a:ea typeface="微软雅黑" pitchFamily="34" charset="-122"/>
              </a:rPr>
              <a:t>实践运用</a:t>
            </a:r>
            <a:endParaRPr lang="zh-CN" altLang="en-US" sz="3600">
              <a:solidFill>
                <a:srgbClr val="A6A6A6"/>
              </a:solidFill>
              <a:latin typeface="微软雅黑" pitchFamily="34" charset="-122"/>
              <a:ea typeface="微软雅黑" pitchFamily="34" charset="-122"/>
            </a:endParaRPr>
          </a:p>
        </p:txBody>
      </p:sp>
      <p:sp>
        <p:nvSpPr>
          <p:cNvPr id="13324" name="TextBox 19"/>
          <p:cNvSpPr txBox="1">
            <a:spLocks noChangeArrowheads="1"/>
          </p:cNvSpPr>
          <p:nvPr/>
        </p:nvSpPr>
        <p:spPr bwMode="auto">
          <a:xfrm>
            <a:off x="3903663" y="55975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3600">
                <a:solidFill>
                  <a:srgbClr val="A6A6A6"/>
                </a:solidFill>
                <a:latin typeface="Century Gothic" pitchFamily="34" charset="0"/>
                <a:ea typeface="微软雅黑" pitchFamily="34" charset="-122"/>
              </a:rPr>
              <a:t>Part5:  </a:t>
            </a:r>
            <a:r>
              <a:rPr lang="zh-CN" altLang="en-US" sz="3600">
                <a:solidFill>
                  <a:srgbClr val="A6A6A6"/>
                </a:solidFill>
                <a:latin typeface="微软雅黑" pitchFamily="34" charset="-122"/>
                <a:ea typeface="微软雅黑" pitchFamily="34" charset="-122"/>
              </a:rPr>
              <a:t>总结建议</a:t>
            </a:r>
            <a:endParaRPr lang="zh-CN" altLang="en-US" sz="3600">
              <a:solidFill>
                <a:srgbClr val="A6A6A6"/>
              </a:solidFill>
              <a:latin typeface="微软雅黑" pitchFamily="34" charset="-122"/>
              <a:ea typeface="微软雅黑" pitchFamily="34" charset="-122"/>
            </a:endParaRPr>
          </a:p>
        </p:txBody>
      </p:sp>
      <p:sp>
        <p:nvSpPr>
          <p:cNvPr id="13325" name="矩形 136"/>
          <p:cNvSpPr/>
          <p:nvPr/>
        </p:nvSpPr>
        <p:spPr bwMode="auto">
          <a:xfrm rot="2611764" flipH="1" flipV="1">
            <a:off x="10372725" y="4764088"/>
            <a:ext cx="2484438" cy="3340100"/>
          </a:xfrm>
          <a:custGeom>
            <a:avLst/>
            <a:gdLst>
              <a:gd name="T0" fmla="*/ 0 w 6496341"/>
              <a:gd name="T1" fmla="*/ 0 h 6901543"/>
              <a:gd name="T2" fmla="*/ 363368 w 6496341"/>
              <a:gd name="T3" fmla="*/ 199899 h 6901543"/>
              <a:gd name="T4" fmla="*/ 248996 w 6496341"/>
              <a:gd name="T5" fmla="*/ 782323 h 6901543"/>
              <a:gd name="T6" fmla="*/ 0 w 6496341"/>
              <a:gd name="T7" fmla="*/ 777387 h 6901543"/>
              <a:gd name="T8" fmla="*/ 0 w 6496341"/>
              <a:gd name="T9" fmla="*/ 0 h 69015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6341" h="6901543">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13326" name="组合 27"/>
          <p:cNvGrpSpPr/>
          <p:nvPr/>
        </p:nvGrpSpPr>
        <p:grpSpPr bwMode="auto">
          <a:xfrm>
            <a:off x="1082675" y="2082800"/>
            <a:ext cx="1779588" cy="2692400"/>
            <a:chOff x="0" y="0"/>
            <a:chExt cx="877888" cy="1327149"/>
          </a:xfrm>
        </p:grpSpPr>
        <p:sp>
          <p:nvSpPr>
            <p:cNvPr id="11277" name="Freeform 93"/>
            <p:cNvSpPr/>
            <p:nvPr/>
          </p:nvSpPr>
          <p:spPr bwMode="auto">
            <a:xfrm>
              <a:off x="11113" y="1219200"/>
              <a:ext cx="655638" cy="87312"/>
            </a:xfrm>
            <a:custGeom>
              <a:avLst/>
              <a:gdLst>
                <a:gd name="T0" fmla="*/ 2147483647 w 318"/>
                <a:gd name="T1" fmla="*/ 2147483647 h 43"/>
                <a:gd name="T2" fmla="*/ 2147483647 w 318"/>
                <a:gd name="T3" fmla="*/ 2147483647 h 43"/>
                <a:gd name="T4" fmla="*/ 2147483647 w 318"/>
                <a:gd name="T5" fmla="*/ 0 h 43"/>
                <a:gd name="T6" fmla="*/ 2147483647 w 318"/>
                <a:gd name="T7" fmla="*/ 0 h 43"/>
                <a:gd name="T8" fmla="*/ 0 w 318"/>
                <a:gd name="T9" fmla="*/ 2147483647 h 43"/>
                <a:gd name="T10" fmla="*/ 0 w 318"/>
                <a:gd name="T11" fmla="*/ 2147483647 h 43"/>
                <a:gd name="T12" fmla="*/ 2147483647 w 318"/>
                <a:gd name="T13" fmla="*/ 2147483647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43">
                  <a:moveTo>
                    <a:pt x="318" y="43"/>
                  </a:moveTo>
                  <a:cubicBezTo>
                    <a:pt x="318" y="10"/>
                    <a:pt x="318" y="10"/>
                    <a:pt x="318" y="10"/>
                  </a:cubicBezTo>
                  <a:cubicBezTo>
                    <a:pt x="318" y="5"/>
                    <a:pt x="312" y="0"/>
                    <a:pt x="305" y="0"/>
                  </a:cubicBezTo>
                  <a:cubicBezTo>
                    <a:pt x="13" y="0"/>
                    <a:pt x="13" y="0"/>
                    <a:pt x="13" y="0"/>
                  </a:cubicBezTo>
                  <a:cubicBezTo>
                    <a:pt x="6" y="0"/>
                    <a:pt x="0" y="5"/>
                    <a:pt x="0" y="10"/>
                  </a:cubicBezTo>
                  <a:cubicBezTo>
                    <a:pt x="0" y="43"/>
                    <a:pt x="0" y="43"/>
                    <a:pt x="0" y="43"/>
                  </a:cubicBezTo>
                  <a:lnTo>
                    <a:pt x="318" y="43"/>
                  </a:ln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8" name="Rectangle 94"/>
            <p:cNvSpPr>
              <a:spLocks noChangeArrowheads="1"/>
            </p:cNvSpPr>
            <p:nvPr/>
          </p:nvSpPr>
          <p:spPr bwMode="auto">
            <a:xfrm>
              <a:off x="0" y="1290637"/>
              <a:ext cx="677863" cy="36512"/>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11279" name="Freeform 95"/>
            <p:cNvSpPr/>
            <p:nvPr/>
          </p:nvSpPr>
          <p:spPr bwMode="auto">
            <a:xfrm>
              <a:off x="280988" y="442912"/>
              <a:ext cx="596900" cy="763587"/>
            </a:xfrm>
            <a:custGeom>
              <a:avLst/>
              <a:gdLst>
                <a:gd name="T0" fmla="*/ 2147483647 w 290"/>
                <a:gd name="T1" fmla="*/ 2147483647 h 371"/>
                <a:gd name="T2" fmla="*/ 2147483647 w 290"/>
                <a:gd name="T3" fmla="*/ 0 h 371"/>
                <a:gd name="T4" fmla="*/ 2147483647 w 290"/>
                <a:gd name="T5" fmla="*/ 2147483647 h 371"/>
                <a:gd name="T6" fmla="*/ 2147483647 w 290"/>
                <a:gd name="T7" fmla="*/ 2147483647 h 371"/>
                <a:gd name="T8" fmla="*/ 2147483647 w 290"/>
                <a:gd name="T9" fmla="*/ 2147483647 h 371"/>
                <a:gd name="T10" fmla="*/ 2147483647 w 290"/>
                <a:gd name="T11" fmla="*/ 2147483647 h 371"/>
                <a:gd name="T12" fmla="*/ 2147483647 w 290"/>
                <a:gd name="T13" fmla="*/ 2147483647 h 371"/>
                <a:gd name="T14" fmla="*/ 0 w 290"/>
                <a:gd name="T15" fmla="*/ 2147483647 h 371"/>
                <a:gd name="T16" fmla="*/ 2147483647 w 290"/>
                <a:gd name="T17" fmla="*/ 2147483647 h 371"/>
                <a:gd name="T18" fmla="*/ 2147483647 w 290"/>
                <a:gd name="T19" fmla="*/ 2147483647 h 371"/>
                <a:gd name="T20" fmla="*/ 2147483647 w 290"/>
                <a:gd name="T21" fmla="*/ 2147483647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 h="371">
                  <a:moveTo>
                    <a:pt x="180" y="11"/>
                  </a:moveTo>
                  <a:cubicBezTo>
                    <a:pt x="170" y="6"/>
                    <a:pt x="159" y="2"/>
                    <a:pt x="148" y="0"/>
                  </a:cubicBezTo>
                  <a:cubicBezTo>
                    <a:pt x="108" y="87"/>
                    <a:pt x="108" y="87"/>
                    <a:pt x="108" y="87"/>
                  </a:cubicBezTo>
                  <a:cubicBezTo>
                    <a:pt x="132" y="65"/>
                    <a:pt x="158" y="56"/>
                    <a:pt x="178" y="66"/>
                  </a:cubicBezTo>
                  <a:cubicBezTo>
                    <a:pt x="212" y="82"/>
                    <a:pt x="216" y="147"/>
                    <a:pt x="186" y="211"/>
                  </a:cubicBezTo>
                  <a:cubicBezTo>
                    <a:pt x="156" y="274"/>
                    <a:pt x="104" y="313"/>
                    <a:pt x="69" y="297"/>
                  </a:cubicBezTo>
                  <a:cubicBezTo>
                    <a:pt x="50" y="288"/>
                    <a:pt x="40" y="262"/>
                    <a:pt x="41" y="230"/>
                  </a:cubicBezTo>
                  <a:cubicBezTo>
                    <a:pt x="0" y="317"/>
                    <a:pt x="0" y="317"/>
                    <a:pt x="0" y="317"/>
                  </a:cubicBezTo>
                  <a:cubicBezTo>
                    <a:pt x="9" y="323"/>
                    <a:pt x="18" y="329"/>
                    <a:pt x="28" y="334"/>
                  </a:cubicBezTo>
                  <a:cubicBezTo>
                    <a:pt x="108" y="371"/>
                    <a:pt x="207" y="329"/>
                    <a:pt x="249" y="240"/>
                  </a:cubicBezTo>
                  <a:cubicBezTo>
                    <a:pt x="290" y="151"/>
                    <a:pt x="260" y="48"/>
                    <a:pt x="180" y="11"/>
                  </a:cubicBez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0" name="Freeform 96"/>
            <p:cNvSpPr/>
            <p:nvPr/>
          </p:nvSpPr>
          <p:spPr bwMode="auto">
            <a:xfrm>
              <a:off x="333375" y="192087"/>
              <a:ext cx="309563" cy="471487"/>
            </a:xfrm>
            <a:custGeom>
              <a:avLst/>
              <a:gdLst>
                <a:gd name="T0" fmla="*/ 2147483647 w 151"/>
                <a:gd name="T1" fmla="*/ 2147483647 h 229"/>
                <a:gd name="T2" fmla="*/ 2147483647 w 151"/>
                <a:gd name="T3" fmla="*/ 2147483647 h 229"/>
                <a:gd name="T4" fmla="*/ 2147483647 w 151"/>
                <a:gd name="T5" fmla="*/ 2147483647 h 229"/>
                <a:gd name="T6" fmla="*/ 2147483647 w 151"/>
                <a:gd name="T7" fmla="*/ 2147483647 h 229"/>
                <a:gd name="T8" fmla="*/ 2147483647 w 151"/>
                <a:gd name="T9" fmla="*/ 2147483647 h 229"/>
                <a:gd name="T10" fmla="*/ 2147483647 w 151"/>
                <a:gd name="T11" fmla="*/ 2147483647 h 229"/>
                <a:gd name="T12" fmla="*/ 2147483647 w 151"/>
                <a:gd name="T13" fmla="*/ 2147483647 h 229"/>
                <a:gd name="T14" fmla="*/ 2147483647 w 151"/>
                <a:gd name="T15" fmla="*/ 2147483647 h 229"/>
                <a:gd name="T16" fmla="*/ 2147483647 w 151"/>
                <a:gd name="T17" fmla="*/ 2147483647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1" h="229">
                  <a:moveTo>
                    <a:pt x="61" y="223"/>
                  </a:moveTo>
                  <a:cubicBezTo>
                    <a:pt x="59" y="226"/>
                    <a:pt x="56" y="229"/>
                    <a:pt x="54" y="228"/>
                  </a:cubicBezTo>
                  <a:cubicBezTo>
                    <a:pt x="2" y="203"/>
                    <a:pt x="2" y="203"/>
                    <a:pt x="2" y="203"/>
                  </a:cubicBezTo>
                  <a:cubicBezTo>
                    <a:pt x="0" y="202"/>
                    <a:pt x="0" y="199"/>
                    <a:pt x="2" y="195"/>
                  </a:cubicBezTo>
                  <a:cubicBezTo>
                    <a:pt x="90" y="6"/>
                    <a:pt x="90" y="6"/>
                    <a:pt x="90" y="6"/>
                  </a:cubicBezTo>
                  <a:cubicBezTo>
                    <a:pt x="92" y="2"/>
                    <a:pt x="95" y="0"/>
                    <a:pt x="97" y="1"/>
                  </a:cubicBezTo>
                  <a:cubicBezTo>
                    <a:pt x="149" y="25"/>
                    <a:pt x="149" y="25"/>
                    <a:pt x="149" y="25"/>
                  </a:cubicBezTo>
                  <a:cubicBezTo>
                    <a:pt x="151" y="26"/>
                    <a:pt x="151" y="30"/>
                    <a:pt x="149" y="34"/>
                  </a:cubicBezTo>
                  <a:lnTo>
                    <a:pt x="61" y="223"/>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1" name="Freeform 97"/>
            <p:cNvSpPr/>
            <p:nvPr/>
          </p:nvSpPr>
          <p:spPr bwMode="auto">
            <a:xfrm>
              <a:off x="300038" y="430212"/>
              <a:ext cx="217488" cy="331787"/>
            </a:xfrm>
            <a:custGeom>
              <a:avLst/>
              <a:gdLst>
                <a:gd name="T0" fmla="*/ 2147483647 w 106"/>
                <a:gd name="T1" fmla="*/ 2147483647 h 161"/>
                <a:gd name="T2" fmla="*/ 2147483647 w 106"/>
                <a:gd name="T3" fmla="*/ 2147483647 h 161"/>
                <a:gd name="T4" fmla="*/ 2147483647 w 106"/>
                <a:gd name="T5" fmla="*/ 2147483647 h 161"/>
                <a:gd name="T6" fmla="*/ 2147483647 w 106"/>
                <a:gd name="T7" fmla="*/ 2147483647 h 161"/>
                <a:gd name="T8" fmla="*/ 2147483647 w 106"/>
                <a:gd name="T9" fmla="*/ 2147483647 h 161"/>
                <a:gd name="T10" fmla="*/ 2147483647 w 106"/>
                <a:gd name="T11" fmla="*/ 0 h 161"/>
                <a:gd name="T12" fmla="*/ 2147483647 w 106"/>
                <a:gd name="T13" fmla="*/ 2147483647 h 161"/>
                <a:gd name="T14" fmla="*/ 2147483647 w 106"/>
                <a:gd name="T15" fmla="*/ 2147483647 h 161"/>
                <a:gd name="T16" fmla="*/ 2147483647 w 106"/>
                <a:gd name="T17" fmla="*/ 2147483647 h 1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61">
                  <a:moveTo>
                    <a:pt x="43" y="156"/>
                  </a:moveTo>
                  <a:cubicBezTo>
                    <a:pt x="42" y="159"/>
                    <a:pt x="40" y="161"/>
                    <a:pt x="38" y="160"/>
                  </a:cubicBezTo>
                  <a:cubicBezTo>
                    <a:pt x="1" y="143"/>
                    <a:pt x="1" y="143"/>
                    <a:pt x="1" y="143"/>
                  </a:cubicBezTo>
                  <a:cubicBezTo>
                    <a:pt x="0" y="142"/>
                    <a:pt x="0" y="139"/>
                    <a:pt x="1" y="137"/>
                  </a:cubicBezTo>
                  <a:cubicBezTo>
                    <a:pt x="63" y="4"/>
                    <a:pt x="63" y="4"/>
                    <a:pt x="63" y="4"/>
                  </a:cubicBezTo>
                  <a:cubicBezTo>
                    <a:pt x="64" y="2"/>
                    <a:pt x="67" y="0"/>
                    <a:pt x="68" y="0"/>
                  </a:cubicBezTo>
                  <a:cubicBezTo>
                    <a:pt x="105" y="18"/>
                    <a:pt x="105" y="18"/>
                    <a:pt x="105" y="18"/>
                  </a:cubicBezTo>
                  <a:cubicBezTo>
                    <a:pt x="106" y="18"/>
                    <a:pt x="106" y="21"/>
                    <a:pt x="105" y="24"/>
                  </a:cubicBezTo>
                  <a:lnTo>
                    <a:pt x="43" y="156"/>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2" name="Freeform 98"/>
            <p:cNvSpPr/>
            <p:nvPr/>
          </p:nvSpPr>
          <p:spPr bwMode="auto">
            <a:xfrm>
              <a:off x="323850" y="234950"/>
              <a:ext cx="323850" cy="395287"/>
            </a:xfrm>
            <a:custGeom>
              <a:avLst/>
              <a:gdLst>
                <a:gd name="T0" fmla="*/ 2147483647 w 157"/>
                <a:gd name="T1" fmla="*/ 2147483647 h 192"/>
                <a:gd name="T2" fmla="*/ 2147483647 w 157"/>
                <a:gd name="T3" fmla="*/ 2147483647 h 192"/>
                <a:gd name="T4" fmla="*/ 2147483647 w 157"/>
                <a:gd name="T5" fmla="*/ 2147483647 h 192"/>
                <a:gd name="T6" fmla="*/ 2147483647 w 157"/>
                <a:gd name="T7" fmla="*/ 2147483647 h 192"/>
                <a:gd name="T8" fmla="*/ 2147483647 w 157"/>
                <a:gd name="T9" fmla="*/ 2147483647 h 192"/>
                <a:gd name="T10" fmla="*/ 2147483647 w 157"/>
                <a:gd name="T11" fmla="*/ 2147483647 h 192"/>
                <a:gd name="T12" fmla="*/ 2147483647 w 157"/>
                <a:gd name="T13" fmla="*/ 2147483647 h 192"/>
                <a:gd name="T14" fmla="*/ 2147483647 w 157"/>
                <a:gd name="T15" fmla="*/ 2147483647 h 192"/>
                <a:gd name="T16" fmla="*/ 2147483647 w 157"/>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7" h="192">
                  <a:moveTo>
                    <a:pt x="88" y="188"/>
                  </a:moveTo>
                  <a:cubicBezTo>
                    <a:pt x="87" y="191"/>
                    <a:pt x="84" y="192"/>
                    <a:pt x="81" y="191"/>
                  </a:cubicBezTo>
                  <a:cubicBezTo>
                    <a:pt x="4" y="155"/>
                    <a:pt x="4" y="155"/>
                    <a:pt x="4" y="155"/>
                  </a:cubicBezTo>
                  <a:cubicBezTo>
                    <a:pt x="1" y="153"/>
                    <a:pt x="0" y="150"/>
                    <a:pt x="1" y="147"/>
                  </a:cubicBezTo>
                  <a:cubicBezTo>
                    <a:pt x="68" y="4"/>
                    <a:pt x="68" y="4"/>
                    <a:pt x="68" y="4"/>
                  </a:cubicBezTo>
                  <a:cubicBezTo>
                    <a:pt x="69" y="2"/>
                    <a:pt x="72" y="0"/>
                    <a:pt x="75" y="2"/>
                  </a:cubicBezTo>
                  <a:cubicBezTo>
                    <a:pt x="152" y="38"/>
                    <a:pt x="152" y="38"/>
                    <a:pt x="152" y="38"/>
                  </a:cubicBezTo>
                  <a:cubicBezTo>
                    <a:pt x="155" y="39"/>
                    <a:pt x="157" y="42"/>
                    <a:pt x="155" y="45"/>
                  </a:cubicBezTo>
                  <a:lnTo>
                    <a:pt x="88" y="1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3" name="Freeform 99"/>
            <p:cNvSpPr/>
            <p:nvPr/>
          </p:nvSpPr>
          <p:spPr bwMode="auto">
            <a:xfrm>
              <a:off x="515938" y="0"/>
              <a:ext cx="222250" cy="257175"/>
            </a:xfrm>
            <a:custGeom>
              <a:avLst/>
              <a:gdLst>
                <a:gd name="T0" fmla="*/ 2147483647 w 108"/>
                <a:gd name="T1" fmla="*/ 2147483647 h 125"/>
                <a:gd name="T2" fmla="*/ 2147483647 w 108"/>
                <a:gd name="T3" fmla="*/ 2147483647 h 125"/>
                <a:gd name="T4" fmla="*/ 2147483647 w 108"/>
                <a:gd name="T5" fmla="*/ 2147483647 h 125"/>
                <a:gd name="T6" fmla="*/ 2147483647 w 108"/>
                <a:gd name="T7" fmla="*/ 2147483647 h 125"/>
                <a:gd name="T8" fmla="*/ 2147483647 w 108"/>
                <a:gd name="T9" fmla="*/ 2147483647 h 125"/>
                <a:gd name="T10" fmla="*/ 2147483647 w 108"/>
                <a:gd name="T11" fmla="*/ 2147483647 h 125"/>
                <a:gd name="T12" fmla="*/ 2147483647 w 108"/>
                <a:gd name="T13" fmla="*/ 2147483647 h 125"/>
                <a:gd name="T14" fmla="*/ 2147483647 w 108"/>
                <a:gd name="T15" fmla="*/ 2147483647 h 125"/>
                <a:gd name="T16" fmla="*/ 2147483647 w 108"/>
                <a:gd name="T17" fmla="*/ 214748364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8" h="125">
                  <a:moveTo>
                    <a:pt x="66" y="122"/>
                  </a:moveTo>
                  <a:cubicBezTo>
                    <a:pt x="65" y="124"/>
                    <a:pt x="62" y="125"/>
                    <a:pt x="60" y="124"/>
                  </a:cubicBezTo>
                  <a:cubicBezTo>
                    <a:pt x="3" y="98"/>
                    <a:pt x="3" y="98"/>
                    <a:pt x="3" y="98"/>
                  </a:cubicBezTo>
                  <a:cubicBezTo>
                    <a:pt x="1" y="97"/>
                    <a:pt x="0" y="94"/>
                    <a:pt x="1" y="92"/>
                  </a:cubicBezTo>
                  <a:cubicBezTo>
                    <a:pt x="43" y="4"/>
                    <a:pt x="43" y="4"/>
                    <a:pt x="43" y="4"/>
                  </a:cubicBezTo>
                  <a:cubicBezTo>
                    <a:pt x="44" y="1"/>
                    <a:pt x="46" y="0"/>
                    <a:pt x="48" y="1"/>
                  </a:cubicBezTo>
                  <a:cubicBezTo>
                    <a:pt x="105" y="28"/>
                    <a:pt x="105" y="28"/>
                    <a:pt x="105" y="28"/>
                  </a:cubicBezTo>
                  <a:cubicBezTo>
                    <a:pt x="107" y="29"/>
                    <a:pt x="108" y="31"/>
                    <a:pt x="107" y="34"/>
                  </a:cubicBezTo>
                  <a:lnTo>
                    <a:pt x="66" y="1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4" name="Freeform 100"/>
            <p:cNvSpPr/>
            <p:nvPr/>
          </p:nvSpPr>
          <p:spPr bwMode="auto">
            <a:xfrm>
              <a:off x="522288" y="117475"/>
              <a:ext cx="173038" cy="103187"/>
            </a:xfrm>
            <a:custGeom>
              <a:avLst/>
              <a:gdLst>
                <a:gd name="T0" fmla="*/ 2147483647 w 84"/>
                <a:gd name="T1" fmla="*/ 2147483647 h 50"/>
                <a:gd name="T2" fmla="*/ 2147483647 w 84"/>
                <a:gd name="T3" fmla="*/ 2147483647 h 50"/>
                <a:gd name="T4" fmla="*/ 2147483647 w 84"/>
                <a:gd name="T5" fmla="*/ 2147483647 h 50"/>
                <a:gd name="T6" fmla="*/ 2147483647 w 84"/>
                <a:gd name="T7" fmla="*/ 2147483647 h 50"/>
                <a:gd name="T8" fmla="*/ 2147483647 w 84"/>
                <a:gd name="T9" fmla="*/ 2147483647 h 50"/>
                <a:gd name="T10" fmla="*/ 2147483647 w 84"/>
                <a:gd name="T11" fmla="*/ 2147483647 h 50"/>
                <a:gd name="T12" fmla="*/ 2147483647 w 84"/>
                <a:gd name="T13" fmla="*/ 2147483647 h 50"/>
                <a:gd name="T14" fmla="*/ 2147483647 w 84"/>
                <a:gd name="T15" fmla="*/ 2147483647 h 50"/>
                <a:gd name="T16" fmla="*/ 2147483647 w 84"/>
                <a:gd name="T17" fmla="*/ 2147483647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50">
                  <a:moveTo>
                    <a:pt x="80" y="46"/>
                  </a:moveTo>
                  <a:cubicBezTo>
                    <a:pt x="79" y="49"/>
                    <a:pt x="75" y="50"/>
                    <a:pt x="73" y="49"/>
                  </a:cubicBezTo>
                  <a:cubicBezTo>
                    <a:pt x="4" y="17"/>
                    <a:pt x="4" y="17"/>
                    <a:pt x="4" y="17"/>
                  </a:cubicBezTo>
                  <a:cubicBezTo>
                    <a:pt x="1" y="16"/>
                    <a:pt x="0" y="12"/>
                    <a:pt x="2" y="9"/>
                  </a:cubicBezTo>
                  <a:cubicBezTo>
                    <a:pt x="4" y="4"/>
                    <a:pt x="4" y="4"/>
                    <a:pt x="4" y="4"/>
                  </a:cubicBezTo>
                  <a:cubicBezTo>
                    <a:pt x="5" y="1"/>
                    <a:pt x="9" y="0"/>
                    <a:pt x="11" y="1"/>
                  </a:cubicBezTo>
                  <a:cubicBezTo>
                    <a:pt x="80" y="33"/>
                    <a:pt x="80" y="33"/>
                    <a:pt x="80" y="33"/>
                  </a:cubicBezTo>
                  <a:cubicBezTo>
                    <a:pt x="83" y="34"/>
                    <a:pt x="84" y="38"/>
                    <a:pt x="83" y="41"/>
                  </a:cubicBezTo>
                  <a:lnTo>
                    <a:pt x="80" y="46"/>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5" name="Freeform 101"/>
            <p:cNvSpPr/>
            <p:nvPr/>
          </p:nvSpPr>
          <p:spPr bwMode="auto">
            <a:xfrm>
              <a:off x="219075" y="957262"/>
              <a:ext cx="176213" cy="101600"/>
            </a:xfrm>
            <a:custGeom>
              <a:avLst/>
              <a:gdLst>
                <a:gd name="T0" fmla="*/ 2147483647 w 85"/>
                <a:gd name="T1" fmla="*/ 2147483647 h 49"/>
                <a:gd name="T2" fmla="*/ 2147483647 w 85"/>
                <a:gd name="T3" fmla="*/ 2147483647 h 49"/>
                <a:gd name="T4" fmla="*/ 2147483647 w 85"/>
                <a:gd name="T5" fmla="*/ 2147483647 h 49"/>
                <a:gd name="T6" fmla="*/ 2147483647 w 85"/>
                <a:gd name="T7" fmla="*/ 2147483647 h 49"/>
                <a:gd name="T8" fmla="*/ 2147483647 w 85"/>
                <a:gd name="T9" fmla="*/ 2147483647 h 49"/>
                <a:gd name="T10" fmla="*/ 2147483647 w 85"/>
                <a:gd name="T11" fmla="*/ 2147483647 h 49"/>
                <a:gd name="T12" fmla="*/ 2147483647 w 85"/>
                <a:gd name="T13" fmla="*/ 2147483647 h 49"/>
                <a:gd name="T14" fmla="*/ 2147483647 w 85"/>
                <a:gd name="T15" fmla="*/ 2147483647 h 49"/>
                <a:gd name="T16" fmla="*/ 2147483647 w 85"/>
                <a:gd name="T17" fmla="*/ 2147483647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9">
                  <a:moveTo>
                    <a:pt x="82" y="45"/>
                  </a:moveTo>
                  <a:cubicBezTo>
                    <a:pt x="80" y="48"/>
                    <a:pt x="77" y="49"/>
                    <a:pt x="74" y="48"/>
                  </a:cubicBezTo>
                  <a:cubicBezTo>
                    <a:pt x="4" y="15"/>
                    <a:pt x="4" y="15"/>
                    <a:pt x="4" y="15"/>
                  </a:cubicBezTo>
                  <a:cubicBezTo>
                    <a:pt x="1" y="13"/>
                    <a:pt x="0" y="10"/>
                    <a:pt x="1" y="7"/>
                  </a:cubicBezTo>
                  <a:cubicBezTo>
                    <a:pt x="3" y="4"/>
                    <a:pt x="3" y="4"/>
                    <a:pt x="3" y="4"/>
                  </a:cubicBezTo>
                  <a:cubicBezTo>
                    <a:pt x="4" y="1"/>
                    <a:pt x="7" y="0"/>
                    <a:pt x="10" y="1"/>
                  </a:cubicBezTo>
                  <a:cubicBezTo>
                    <a:pt x="81" y="34"/>
                    <a:pt x="81" y="34"/>
                    <a:pt x="81" y="34"/>
                  </a:cubicBezTo>
                  <a:cubicBezTo>
                    <a:pt x="84" y="35"/>
                    <a:pt x="85" y="39"/>
                    <a:pt x="83" y="41"/>
                  </a:cubicBezTo>
                  <a:lnTo>
                    <a:pt x="82" y="45"/>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6" name="Freeform 102"/>
            <p:cNvSpPr/>
            <p:nvPr/>
          </p:nvSpPr>
          <p:spPr bwMode="auto">
            <a:xfrm>
              <a:off x="104775" y="889000"/>
              <a:ext cx="182563" cy="131762"/>
            </a:xfrm>
            <a:custGeom>
              <a:avLst/>
              <a:gdLst>
                <a:gd name="T0" fmla="*/ 2147483647 w 89"/>
                <a:gd name="T1" fmla="*/ 2147483647 h 64"/>
                <a:gd name="T2" fmla="*/ 2147483647 w 89"/>
                <a:gd name="T3" fmla="*/ 2147483647 h 64"/>
                <a:gd name="T4" fmla="*/ 2147483647 w 89"/>
                <a:gd name="T5" fmla="*/ 2147483647 h 64"/>
                <a:gd name="T6" fmla="*/ 2147483647 w 89"/>
                <a:gd name="T7" fmla="*/ 2147483647 h 64"/>
                <a:gd name="T8" fmla="*/ 2147483647 w 89"/>
                <a:gd name="T9" fmla="*/ 2147483647 h 64"/>
                <a:gd name="T10" fmla="*/ 2147483647 w 89"/>
                <a:gd name="T11" fmla="*/ 2147483647 h 64"/>
                <a:gd name="T12" fmla="*/ 2147483647 w 89"/>
                <a:gd name="T13" fmla="*/ 2147483647 h 64"/>
                <a:gd name="T14" fmla="*/ 2147483647 w 89"/>
                <a:gd name="T15" fmla="*/ 2147483647 h 64"/>
                <a:gd name="T16" fmla="*/ 2147483647 w 89"/>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64">
                  <a:moveTo>
                    <a:pt x="83" y="55"/>
                  </a:moveTo>
                  <a:cubicBezTo>
                    <a:pt x="81" y="60"/>
                    <a:pt x="76" y="64"/>
                    <a:pt x="73" y="63"/>
                  </a:cubicBezTo>
                  <a:cubicBezTo>
                    <a:pt x="3" y="30"/>
                    <a:pt x="3" y="30"/>
                    <a:pt x="3" y="30"/>
                  </a:cubicBezTo>
                  <a:cubicBezTo>
                    <a:pt x="0" y="29"/>
                    <a:pt x="0" y="23"/>
                    <a:pt x="3" y="17"/>
                  </a:cubicBezTo>
                  <a:cubicBezTo>
                    <a:pt x="6" y="10"/>
                    <a:pt x="6" y="10"/>
                    <a:pt x="6" y="10"/>
                  </a:cubicBezTo>
                  <a:cubicBezTo>
                    <a:pt x="9" y="4"/>
                    <a:pt x="13" y="0"/>
                    <a:pt x="16" y="2"/>
                  </a:cubicBezTo>
                  <a:cubicBezTo>
                    <a:pt x="86" y="35"/>
                    <a:pt x="86" y="35"/>
                    <a:pt x="86" y="35"/>
                  </a:cubicBezTo>
                  <a:cubicBezTo>
                    <a:pt x="89" y="36"/>
                    <a:pt x="89" y="42"/>
                    <a:pt x="87" y="48"/>
                  </a:cubicBezTo>
                  <a:lnTo>
                    <a:pt x="83" y="55"/>
                  </a:ln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7" name="Freeform 103"/>
            <p:cNvSpPr/>
            <p:nvPr/>
          </p:nvSpPr>
          <p:spPr bwMode="auto">
            <a:xfrm>
              <a:off x="258763" y="865187"/>
              <a:ext cx="182563" cy="131762"/>
            </a:xfrm>
            <a:custGeom>
              <a:avLst/>
              <a:gdLst>
                <a:gd name="T0" fmla="*/ 2147483647 w 89"/>
                <a:gd name="T1" fmla="*/ 2147483647 h 64"/>
                <a:gd name="T2" fmla="*/ 2147483647 w 89"/>
                <a:gd name="T3" fmla="*/ 2147483647 h 64"/>
                <a:gd name="T4" fmla="*/ 2147483647 w 89"/>
                <a:gd name="T5" fmla="*/ 2147483647 h 64"/>
                <a:gd name="T6" fmla="*/ 2147483647 w 89"/>
                <a:gd name="T7" fmla="*/ 2147483647 h 64"/>
                <a:gd name="T8" fmla="*/ 2147483647 w 89"/>
                <a:gd name="T9" fmla="*/ 2147483647 h 64"/>
                <a:gd name="T10" fmla="*/ 2147483647 w 89"/>
                <a:gd name="T11" fmla="*/ 2147483647 h 64"/>
                <a:gd name="T12" fmla="*/ 2147483647 w 89"/>
                <a:gd name="T13" fmla="*/ 2147483647 h 64"/>
                <a:gd name="T14" fmla="*/ 2147483647 w 89"/>
                <a:gd name="T15" fmla="*/ 2147483647 h 64"/>
                <a:gd name="T16" fmla="*/ 2147483647 w 89"/>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64">
                  <a:moveTo>
                    <a:pt x="83" y="54"/>
                  </a:moveTo>
                  <a:cubicBezTo>
                    <a:pt x="80" y="60"/>
                    <a:pt x="76" y="64"/>
                    <a:pt x="73" y="63"/>
                  </a:cubicBezTo>
                  <a:cubicBezTo>
                    <a:pt x="3" y="30"/>
                    <a:pt x="3" y="30"/>
                    <a:pt x="3" y="30"/>
                  </a:cubicBezTo>
                  <a:cubicBezTo>
                    <a:pt x="0" y="28"/>
                    <a:pt x="0" y="22"/>
                    <a:pt x="2" y="17"/>
                  </a:cubicBezTo>
                  <a:cubicBezTo>
                    <a:pt x="6" y="10"/>
                    <a:pt x="6" y="10"/>
                    <a:pt x="6" y="10"/>
                  </a:cubicBezTo>
                  <a:cubicBezTo>
                    <a:pt x="8" y="4"/>
                    <a:pt x="13" y="0"/>
                    <a:pt x="16" y="1"/>
                  </a:cubicBezTo>
                  <a:cubicBezTo>
                    <a:pt x="86" y="34"/>
                    <a:pt x="86" y="34"/>
                    <a:pt x="86" y="34"/>
                  </a:cubicBezTo>
                  <a:cubicBezTo>
                    <a:pt x="89" y="36"/>
                    <a:pt x="89" y="41"/>
                    <a:pt x="86" y="47"/>
                  </a:cubicBezTo>
                  <a:lnTo>
                    <a:pt x="83" y="54"/>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8" name="Freeform 104"/>
            <p:cNvSpPr/>
            <p:nvPr/>
          </p:nvSpPr>
          <p:spPr bwMode="auto">
            <a:xfrm>
              <a:off x="496888" y="376237"/>
              <a:ext cx="190500" cy="187325"/>
            </a:xfrm>
            <a:custGeom>
              <a:avLst/>
              <a:gdLst>
                <a:gd name="T0" fmla="*/ 2147483647 w 92"/>
                <a:gd name="T1" fmla="*/ 2147483647 h 91"/>
                <a:gd name="T2" fmla="*/ 2147483647 w 92"/>
                <a:gd name="T3" fmla="*/ 2147483647 h 91"/>
                <a:gd name="T4" fmla="*/ 2147483647 w 92"/>
                <a:gd name="T5" fmla="*/ 2147483647 h 91"/>
                <a:gd name="T6" fmla="*/ 2147483647 w 92"/>
                <a:gd name="T7" fmla="*/ 2147483647 h 91"/>
                <a:gd name="T8" fmla="*/ 2147483647 w 92"/>
                <a:gd name="T9" fmla="*/ 2147483647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1">
                  <a:moveTo>
                    <a:pt x="82" y="62"/>
                  </a:moveTo>
                  <a:cubicBezTo>
                    <a:pt x="73" y="82"/>
                    <a:pt x="49" y="91"/>
                    <a:pt x="29" y="82"/>
                  </a:cubicBezTo>
                  <a:cubicBezTo>
                    <a:pt x="9" y="72"/>
                    <a:pt x="0" y="49"/>
                    <a:pt x="10" y="29"/>
                  </a:cubicBezTo>
                  <a:cubicBezTo>
                    <a:pt x="19" y="8"/>
                    <a:pt x="43" y="0"/>
                    <a:pt x="63" y="9"/>
                  </a:cubicBezTo>
                  <a:cubicBezTo>
                    <a:pt x="83" y="19"/>
                    <a:pt x="92" y="42"/>
                    <a:pt x="82" y="62"/>
                  </a:cubicBezTo>
                  <a:close/>
                </a:path>
              </a:pathLst>
            </a:custGeom>
            <a:solidFill>
              <a:srgbClr val="8FC4D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9" name="Freeform 105"/>
            <p:cNvSpPr/>
            <p:nvPr/>
          </p:nvSpPr>
          <p:spPr bwMode="auto">
            <a:xfrm>
              <a:off x="515938" y="393700"/>
              <a:ext cx="153988" cy="153987"/>
            </a:xfrm>
            <a:custGeom>
              <a:avLst/>
              <a:gdLst>
                <a:gd name="T0" fmla="*/ 2147483647 w 75"/>
                <a:gd name="T1" fmla="*/ 2147483647 h 75"/>
                <a:gd name="T2" fmla="*/ 2147483647 w 75"/>
                <a:gd name="T3" fmla="*/ 2147483647 h 75"/>
                <a:gd name="T4" fmla="*/ 2147483647 w 75"/>
                <a:gd name="T5" fmla="*/ 2147483647 h 75"/>
                <a:gd name="T6" fmla="*/ 2147483647 w 75"/>
                <a:gd name="T7" fmla="*/ 2147483647 h 75"/>
                <a:gd name="T8" fmla="*/ 2147483647 w 75"/>
                <a:gd name="T9" fmla="*/ 214748364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67" y="51"/>
                  </a:moveTo>
                  <a:cubicBezTo>
                    <a:pt x="59" y="68"/>
                    <a:pt x="40" y="75"/>
                    <a:pt x="23" y="67"/>
                  </a:cubicBezTo>
                  <a:cubicBezTo>
                    <a:pt x="7" y="60"/>
                    <a:pt x="0" y="40"/>
                    <a:pt x="7" y="24"/>
                  </a:cubicBezTo>
                  <a:cubicBezTo>
                    <a:pt x="15" y="7"/>
                    <a:pt x="35" y="0"/>
                    <a:pt x="51" y="8"/>
                  </a:cubicBezTo>
                  <a:cubicBezTo>
                    <a:pt x="67" y="15"/>
                    <a:pt x="75" y="35"/>
                    <a:pt x="67" y="51"/>
                  </a:cubicBez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0" name="Freeform 106"/>
            <p:cNvSpPr/>
            <p:nvPr/>
          </p:nvSpPr>
          <p:spPr bwMode="auto">
            <a:xfrm>
              <a:off x="60325" y="754062"/>
              <a:ext cx="406400" cy="217487"/>
            </a:xfrm>
            <a:custGeom>
              <a:avLst/>
              <a:gdLst>
                <a:gd name="T0" fmla="*/ 2147483647 w 197"/>
                <a:gd name="T1" fmla="*/ 2147483647 h 106"/>
                <a:gd name="T2" fmla="*/ 2147483647 w 197"/>
                <a:gd name="T3" fmla="*/ 2147483647 h 106"/>
                <a:gd name="T4" fmla="*/ 2147483647 w 197"/>
                <a:gd name="T5" fmla="*/ 2147483647 h 106"/>
                <a:gd name="T6" fmla="*/ 2147483647 w 197"/>
                <a:gd name="T7" fmla="*/ 2147483647 h 106"/>
                <a:gd name="T8" fmla="*/ 2147483647 w 197"/>
                <a:gd name="T9" fmla="*/ 2147483647 h 106"/>
                <a:gd name="T10" fmla="*/ 2147483647 w 197"/>
                <a:gd name="T11" fmla="*/ 2147483647 h 106"/>
                <a:gd name="T12" fmla="*/ 2147483647 w 197"/>
                <a:gd name="T13" fmla="*/ 2147483647 h 106"/>
                <a:gd name="T14" fmla="*/ 2147483647 w 197"/>
                <a:gd name="T15" fmla="*/ 2147483647 h 106"/>
                <a:gd name="T16" fmla="*/ 2147483647 w 197"/>
                <a:gd name="T17" fmla="*/ 214748364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106">
                  <a:moveTo>
                    <a:pt x="193" y="100"/>
                  </a:moveTo>
                  <a:cubicBezTo>
                    <a:pt x="191" y="104"/>
                    <a:pt x="187" y="106"/>
                    <a:pt x="184" y="105"/>
                  </a:cubicBezTo>
                  <a:cubicBezTo>
                    <a:pt x="4" y="21"/>
                    <a:pt x="4" y="21"/>
                    <a:pt x="4" y="21"/>
                  </a:cubicBezTo>
                  <a:cubicBezTo>
                    <a:pt x="1" y="19"/>
                    <a:pt x="0" y="15"/>
                    <a:pt x="2" y="11"/>
                  </a:cubicBezTo>
                  <a:cubicBezTo>
                    <a:pt x="4" y="6"/>
                    <a:pt x="4" y="6"/>
                    <a:pt x="4" y="6"/>
                  </a:cubicBezTo>
                  <a:cubicBezTo>
                    <a:pt x="6" y="2"/>
                    <a:pt x="10" y="0"/>
                    <a:pt x="13" y="1"/>
                  </a:cubicBezTo>
                  <a:cubicBezTo>
                    <a:pt x="193" y="86"/>
                    <a:pt x="193" y="86"/>
                    <a:pt x="193" y="86"/>
                  </a:cubicBezTo>
                  <a:cubicBezTo>
                    <a:pt x="196" y="87"/>
                    <a:pt x="197" y="91"/>
                    <a:pt x="195" y="95"/>
                  </a:cubicBezTo>
                  <a:lnTo>
                    <a:pt x="193" y="100"/>
                  </a:ln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1" name="Freeform 107"/>
            <p:cNvSpPr/>
            <p:nvPr/>
          </p:nvSpPr>
          <p:spPr bwMode="auto">
            <a:xfrm>
              <a:off x="439738" y="1066800"/>
              <a:ext cx="187325" cy="193675"/>
            </a:xfrm>
            <a:custGeom>
              <a:avLst/>
              <a:gdLst>
                <a:gd name="T0" fmla="*/ 2147483647 w 91"/>
                <a:gd name="T1" fmla="*/ 2147483647 h 94"/>
                <a:gd name="T2" fmla="*/ 2147483647 w 91"/>
                <a:gd name="T3" fmla="*/ 2147483647 h 94"/>
                <a:gd name="T4" fmla="*/ 2147483647 w 91"/>
                <a:gd name="T5" fmla="*/ 0 h 94"/>
                <a:gd name="T6" fmla="*/ 2147483647 w 91"/>
                <a:gd name="T7" fmla="*/ 2147483647 h 94"/>
                <a:gd name="T8" fmla="*/ 0 w 91"/>
                <a:gd name="T9" fmla="*/ 2147483647 h 94"/>
                <a:gd name="T10" fmla="*/ 2147483647 w 91"/>
                <a:gd name="T11" fmla="*/ 2147483647 h 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4">
                  <a:moveTo>
                    <a:pt x="91" y="94"/>
                  </a:moveTo>
                  <a:cubicBezTo>
                    <a:pt x="66" y="31"/>
                    <a:pt x="66" y="31"/>
                    <a:pt x="66" y="31"/>
                  </a:cubicBezTo>
                  <a:cubicBezTo>
                    <a:pt x="60" y="14"/>
                    <a:pt x="49" y="0"/>
                    <a:pt x="31" y="0"/>
                  </a:cubicBezTo>
                  <a:cubicBezTo>
                    <a:pt x="19" y="0"/>
                    <a:pt x="7" y="14"/>
                    <a:pt x="6" y="31"/>
                  </a:cubicBezTo>
                  <a:cubicBezTo>
                    <a:pt x="0" y="94"/>
                    <a:pt x="0" y="94"/>
                    <a:pt x="0" y="94"/>
                  </a:cubicBezTo>
                  <a:lnTo>
                    <a:pt x="91" y="94"/>
                  </a:lnTo>
                  <a:close/>
                </a:path>
              </a:pathLst>
            </a:custGeom>
            <a:solidFill>
              <a:srgbClr val="D1ECF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2" name="Oval 108"/>
            <p:cNvSpPr>
              <a:spLocks noChangeArrowheads="1"/>
            </p:cNvSpPr>
            <p:nvPr/>
          </p:nvSpPr>
          <p:spPr bwMode="auto">
            <a:xfrm>
              <a:off x="468313" y="1077912"/>
              <a:ext cx="80963" cy="80962"/>
            </a:xfrm>
            <a:prstGeom prst="ellipse">
              <a:avLst/>
            </a:pr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p>
          </p:txBody>
        </p:sp>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1+#ppt_w/2"/>
                                          </p:val>
                                        </p:tav>
                                        <p:tav tm="100000">
                                          <p:val>
                                            <p:strVal val="#ppt_x"/>
                                          </p:val>
                                        </p:tav>
                                      </p:tavLst>
                                    </p:anim>
                                    <p:anim calcmode="lin" valueType="num">
                                      <p:cBhvr additive="base">
                                        <p:cTn id="8" dur="500" fill="hold"/>
                                        <p:tgtEl>
                                          <p:spTgt spid="133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additive="base">
                                        <p:cTn id="16" dur="500" fill="hold"/>
                                        <p:tgtEl>
                                          <p:spTgt spid="13315"/>
                                        </p:tgtEl>
                                        <p:attrNameLst>
                                          <p:attrName>ppt_x</p:attrName>
                                        </p:attrNameLst>
                                      </p:cBhvr>
                                      <p:tavLst>
                                        <p:tav tm="0">
                                          <p:val>
                                            <p:strVal val="0-#ppt_w/2"/>
                                          </p:val>
                                        </p:tav>
                                        <p:tav tm="100000">
                                          <p:val>
                                            <p:strVal val="#ppt_x"/>
                                          </p:val>
                                        </p:tav>
                                      </p:tavLst>
                                    </p:anim>
                                    <p:anim calcmode="lin" valueType="num">
                                      <p:cBhvr additive="base">
                                        <p:cTn id="17" dur="500" fill="hold"/>
                                        <p:tgtEl>
                                          <p:spTgt spid="13315"/>
                                        </p:tgtEl>
                                        <p:attrNameLst>
                                          <p:attrName>ppt_y</p:attrName>
                                        </p:attrNameLst>
                                      </p:cBhvr>
                                      <p:tavLst>
                                        <p:tav tm="0">
                                          <p:val>
                                            <p:strVal val="#ppt_y"/>
                                          </p:val>
                                        </p:tav>
                                        <p:tav tm="100000">
                                          <p:val>
                                            <p:strVal val="#ppt_y"/>
                                          </p:val>
                                        </p:tav>
                                      </p:tavLst>
                                    </p:anim>
                                  </p:childTnLst>
                                </p:cTn>
                              </p:par>
                              <p:par>
                                <p:cTn id="18" presetID="2" presetClass="entr" presetSubtype="6" fill="hold" grpId="0" nodeType="withEffect">
                                  <p:stCondLst>
                                    <p:cond delay="0"/>
                                  </p:stCondLst>
                                  <p:childTnLst>
                                    <p:set>
                                      <p:cBhvr>
                                        <p:cTn id="19" dur="1" fill="hold">
                                          <p:stCondLst>
                                            <p:cond delay="0"/>
                                          </p:stCondLst>
                                        </p:cTn>
                                        <p:tgtEl>
                                          <p:spTgt spid="13325"/>
                                        </p:tgtEl>
                                        <p:attrNameLst>
                                          <p:attrName>style.visibility</p:attrName>
                                        </p:attrNameLst>
                                      </p:cBhvr>
                                      <p:to>
                                        <p:strVal val="visible"/>
                                      </p:to>
                                    </p:set>
                                    <p:anim calcmode="lin" valueType="num">
                                      <p:cBhvr additive="base">
                                        <p:cTn id="20" dur="500" fill="hold"/>
                                        <p:tgtEl>
                                          <p:spTgt spid="13325"/>
                                        </p:tgtEl>
                                        <p:attrNameLst>
                                          <p:attrName>ppt_x</p:attrName>
                                        </p:attrNameLst>
                                      </p:cBhvr>
                                      <p:tavLst>
                                        <p:tav tm="0">
                                          <p:val>
                                            <p:strVal val="1+#ppt_w/2"/>
                                          </p:val>
                                        </p:tav>
                                        <p:tav tm="100000">
                                          <p:val>
                                            <p:strVal val="#ppt_x"/>
                                          </p:val>
                                        </p:tav>
                                      </p:tavLst>
                                    </p:anim>
                                    <p:anim calcmode="lin" valueType="num">
                                      <p:cBhvr additive="base">
                                        <p:cTn id="21" dur="500" fill="hold"/>
                                        <p:tgtEl>
                                          <p:spTgt spid="13325"/>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3326"/>
                                        </p:tgtEl>
                                        <p:attrNameLst>
                                          <p:attrName>style.visibility</p:attrName>
                                        </p:attrNameLst>
                                      </p:cBhvr>
                                      <p:to>
                                        <p:strVal val="visible"/>
                                      </p:to>
                                    </p:set>
                                    <p:anim calcmode="lin" valueType="num">
                                      <p:cBhvr>
                                        <p:cTn id="25" dur="500" fill="hold"/>
                                        <p:tgtEl>
                                          <p:spTgt spid="13326"/>
                                        </p:tgtEl>
                                        <p:attrNameLst>
                                          <p:attrName>ppt_w</p:attrName>
                                        </p:attrNameLst>
                                      </p:cBhvr>
                                      <p:tavLst>
                                        <p:tav tm="0">
                                          <p:val>
                                            <p:fltVal val="0"/>
                                          </p:val>
                                        </p:tav>
                                        <p:tav tm="100000">
                                          <p:val>
                                            <p:strVal val="#ppt_w"/>
                                          </p:val>
                                        </p:tav>
                                      </p:tavLst>
                                    </p:anim>
                                    <p:anim calcmode="lin" valueType="num">
                                      <p:cBhvr>
                                        <p:cTn id="26" dur="500" fill="hold"/>
                                        <p:tgtEl>
                                          <p:spTgt spid="13326"/>
                                        </p:tgtEl>
                                        <p:attrNameLst>
                                          <p:attrName>ppt_h</p:attrName>
                                        </p:attrNameLst>
                                      </p:cBhvr>
                                      <p:tavLst>
                                        <p:tav tm="0">
                                          <p:val>
                                            <p:fltVal val="0"/>
                                          </p:val>
                                        </p:tav>
                                        <p:tav tm="100000">
                                          <p:val>
                                            <p:strVal val="#ppt_h"/>
                                          </p:val>
                                        </p:tav>
                                      </p:tavLst>
                                    </p:anim>
                                    <p:animEffect transition="in" filter="fade">
                                      <p:cBhvr>
                                        <p:cTn id="27" dur="500"/>
                                        <p:tgtEl>
                                          <p:spTgt spid="13326"/>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3319"/>
                                        </p:tgtEl>
                                        <p:attrNameLst>
                                          <p:attrName>style.visibility</p:attrName>
                                        </p:attrNameLst>
                                      </p:cBhvr>
                                      <p:to>
                                        <p:strVal val="visible"/>
                                      </p:to>
                                    </p:set>
                                    <p:animEffect transition="in" filter="fade">
                                      <p:cBhvr>
                                        <p:cTn id="31" dur="500"/>
                                        <p:tgtEl>
                                          <p:spTgt spid="13319"/>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320"/>
                                        </p:tgtEl>
                                        <p:attrNameLst>
                                          <p:attrName>style.visibility</p:attrName>
                                        </p:attrNameLst>
                                      </p:cBhvr>
                                      <p:to>
                                        <p:strVal val="visible"/>
                                      </p:to>
                                    </p:set>
                                    <p:animEffect transition="in" filter="wipe(left)">
                                      <p:cBhvr>
                                        <p:cTn id="35" dur="500"/>
                                        <p:tgtEl>
                                          <p:spTgt spid="133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321"/>
                                        </p:tgtEl>
                                        <p:attrNameLst>
                                          <p:attrName>style.visibility</p:attrName>
                                        </p:attrNameLst>
                                      </p:cBhvr>
                                      <p:to>
                                        <p:strVal val="visible"/>
                                      </p:to>
                                    </p:set>
                                    <p:animEffect transition="in" filter="wipe(left)">
                                      <p:cBhvr>
                                        <p:cTn id="38" dur="500"/>
                                        <p:tgtEl>
                                          <p:spTgt spid="133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322"/>
                                        </p:tgtEl>
                                        <p:attrNameLst>
                                          <p:attrName>style.visibility</p:attrName>
                                        </p:attrNameLst>
                                      </p:cBhvr>
                                      <p:to>
                                        <p:strVal val="visible"/>
                                      </p:to>
                                    </p:set>
                                    <p:animEffect transition="in" filter="wipe(left)">
                                      <p:cBhvr>
                                        <p:cTn id="41" dur="500"/>
                                        <p:tgtEl>
                                          <p:spTgt spid="133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323"/>
                                        </p:tgtEl>
                                        <p:attrNameLst>
                                          <p:attrName>style.visibility</p:attrName>
                                        </p:attrNameLst>
                                      </p:cBhvr>
                                      <p:to>
                                        <p:strVal val="visible"/>
                                      </p:to>
                                    </p:set>
                                    <p:animEffect transition="in" filter="wipe(left)">
                                      <p:cBhvr>
                                        <p:cTn id="44" dur="500"/>
                                        <p:tgtEl>
                                          <p:spTgt spid="1332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324"/>
                                        </p:tgtEl>
                                        <p:attrNameLst>
                                          <p:attrName>style.visibility</p:attrName>
                                        </p:attrNameLst>
                                      </p:cBhvr>
                                      <p:to>
                                        <p:strVal val="visible"/>
                                      </p:to>
                                    </p:set>
                                    <p:animEffect transition="in" filter="wipe(left)">
                                      <p:cBhvr>
                                        <p:cTn id="47" dur="500"/>
                                        <p:tgtEl>
                                          <p:spTgt spid="13324"/>
                                        </p:tgtEl>
                                      </p:cBhvr>
                                    </p:animEffect>
                                  </p:childTnLst>
                                </p:cTn>
                              </p:par>
                            </p:childTnLst>
                          </p:cTn>
                        </p:par>
                        <p:par>
                          <p:cTn id="48" fill="hold">
                            <p:stCondLst>
                              <p:cond delay="3000"/>
                            </p:stCondLst>
                            <p:childTnLst>
                              <p:par>
                                <p:cTn id="49" presetID="32" presetClass="emph" presetSubtype="0" fill="hold" grpId="1" nodeType="afterEffect">
                                  <p:stCondLst>
                                    <p:cond delay="0"/>
                                  </p:stCondLst>
                                  <p:childTnLst>
                                    <p:animRot by="120000">
                                      <p:cBhvr>
                                        <p:cTn id="50" dur="50" fill="hold">
                                          <p:stCondLst>
                                            <p:cond delay="0"/>
                                          </p:stCondLst>
                                        </p:cTn>
                                        <p:tgtEl>
                                          <p:spTgt spid="13321"/>
                                        </p:tgtEl>
                                        <p:attrNameLst>
                                          <p:attrName>r</p:attrName>
                                        </p:attrNameLst>
                                      </p:cBhvr>
                                    </p:animRot>
                                    <p:animRot by="-239940">
                                      <p:cBhvr>
                                        <p:cTn id="51" dur="100" fill="hold">
                                          <p:stCondLst>
                                            <p:cond delay="100"/>
                                          </p:stCondLst>
                                        </p:cTn>
                                        <p:tgtEl>
                                          <p:spTgt spid="13321"/>
                                        </p:tgtEl>
                                        <p:attrNameLst>
                                          <p:attrName>r</p:attrName>
                                        </p:attrNameLst>
                                      </p:cBhvr>
                                    </p:animRot>
                                    <p:animRot by="240000">
                                      <p:cBhvr>
                                        <p:cTn id="52" dur="100" fill="hold">
                                          <p:stCondLst>
                                            <p:cond delay="200"/>
                                          </p:stCondLst>
                                        </p:cTn>
                                        <p:tgtEl>
                                          <p:spTgt spid="13321"/>
                                        </p:tgtEl>
                                        <p:attrNameLst>
                                          <p:attrName>r</p:attrName>
                                        </p:attrNameLst>
                                      </p:cBhvr>
                                    </p:animRot>
                                    <p:animRot by="-239940">
                                      <p:cBhvr>
                                        <p:cTn id="53" dur="100" fill="hold">
                                          <p:stCondLst>
                                            <p:cond delay="300"/>
                                          </p:stCondLst>
                                        </p:cTn>
                                        <p:tgtEl>
                                          <p:spTgt spid="13321"/>
                                        </p:tgtEl>
                                        <p:attrNameLst>
                                          <p:attrName>r</p:attrName>
                                        </p:attrNameLst>
                                      </p:cBhvr>
                                    </p:animRot>
                                    <p:animRot by="120000">
                                      <p:cBhvr>
                                        <p:cTn id="54" dur="100" fill="hold">
                                          <p:stCondLst>
                                            <p:cond delay="400"/>
                                          </p:stCondLst>
                                        </p:cTn>
                                        <p:tgtEl>
                                          <p:spTgt spid="133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9" grpId="0" autoUpdateAnimBg="0"/>
      <p:bldP spid="13320" grpId="0" autoUpdateAnimBg="0"/>
      <p:bldP spid="13321" grpId="0" autoUpdateAnimBg="0"/>
      <p:bldP spid="13321" grpId="1" autoUpdateAnimBg="0"/>
      <p:bldP spid="13322" grpId="0" autoUpdateAnimBg="0"/>
      <p:bldP spid="13323" grpId="0" autoUpdateAnimBg="0"/>
      <p:bldP spid="13324" grpId="0" autoUpdateAnimBg="0"/>
      <p:bldP spid="133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291"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2292"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14341" name="组合 4"/>
          <p:cNvGrpSpPr/>
          <p:nvPr/>
        </p:nvGrpSpPr>
        <p:grpSpPr bwMode="auto">
          <a:xfrm>
            <a:off x="4929188" y="1295400"/>
            <a:ext cx="2333625" cy="4843463"/>
            <a:chOff x="0" y="0"/>
            <a:chExt cx="2333387" cy="4842932"/>
          </a:xfrm>
        </p:grpSpPr>
        <p:sp>
          <p:nvSpPr>
            <p:cNvPr id="12298" name="环形箭头 5"/>
            <p:cNvSpPr/>
            <p:nvPr/>
          </p:nvSpPr>
          <p:spPr bwMode="auto">
            <a:xfrm>
              <a:off x="507948" y="0"/>
              <a:ext cx="1825439" cy="1827013"/>
            </a:xfrm>
            <a:custGeom>
              <a:avLst/>
              <a:gdLst>
                <a:gd name="T0" fmla="*/ 127963 w 1825439"/>
                <a:gd name="T1" fmla="*/ 913507 h 1827013"/>
                <a:gd name="T2" fmla="*/ 855665 w 1825439"/>
                <a:gd name="T3" fmla="*/ 130043 h 1827013"/>
                <a:gd name="T4" fmla="*/ 1689212 w 1825439"/>
                <a:gd name="T5" fmla="*/ 799812 h 1827013"/>
                <a:gd name="T6" fmla="*/ 1082669 w 1825439"/>
                <a:gd name="T7" fmla="*/ 1680408 h 1827013"/>
                <a:gd name="T8" fmla="*/ 1074011 w 1825439"/>
                <a:gd name="T9" fmla="*/ 1803043 h 1827013"/>
                <a:gd name="T10" fmla="*/ 864452 w 1825439"/>
                <a:gd name="T11" fmla="*/ 1597127 h 1827013"/>
                <a:gd name="T12" fmla="*/ 1106152 w 1825439"/>
                <a:gd name="T13" fmla="*/ 1347817 h 1827013"/>
                <a:gd name="T14" fmla="*/ 1097628 w 1825439"/>
                <a:gd name="T15" fmla="*/ 1468547 h 1827013"/>
                <a:gd name="T16" fmla="*/ 1483701 w 1825439"/>
                <a:gd name="T17" fmla="*/ 789185 h 1827013"/>
                <a:gd name="T18" fmla="*/ 850121 w 1825439"/>
                <a:gd name="T19" fmla="*/ 331764 h 1827013"/>
                <a:gd name="T20" fmla="*/ 328397 w 1825439"/>
                <a:gd name="T21" fmla="*/ 913507 h 1827013"/>
                <a:gd name="T22" fmla="*/ 127963 w 1825439"/>
                <a:gd name="T23" fmla="*/ 913507 h 1827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3">
                  <a:moveTo>
                    <a:pt x="127963" y="913507"/>
                  </a:moveTo>
                  <a:cubicBezTo>
                    <a:pt x="127963" y="501822"/>
                    <a:pt x="445481" y="159973"/>
                    <a:pt x="855665" y="130043"/>
                  </a:cubicBezTo>
                  <a:cubicBezTo>
                    <a:pt x="1265936" y="100106"/>
                    <a:pt x="1629674" y="392376"/>
                    <a:pt x="1689212" y="799812"/>
                  </a:cubicBezTo>
                  <a:cubicBezTo>
                    <a:pt x="1748725" y="1207078"/>
                    <a:pt x="1484098" y="1591270"/>
                    <a:pt x="1082669" y="1680408"/>
                  </a:cubicBezTo>
                  <a:lnTo>
                    <a:pt x="1074011" y="1803043"/>
                  </a:lnTo>
                  <a:lnTo>
                    <a:pt x="864452" y="1597127"/>
                  </a:lnTo>
                  <a:lnTo>
                    <a:pt x="1106152" y="1347817"/>
                  </a:lnTo>
                  <a:lnTo>
                    <a:pt x="1097628" y="1468547"/>
                  </a:lnTo>
                  <a:cubicBezTo>
                    <a:pt x="1380657" y="1374003"/>
                    <a:pt x="1547095" y="1081127"/>
                    <a:pt x="1483701" y="789185"/>
                  </a:cubicBezTo>
                  <a:cubicBezTo>
                    <a:pt x="1420254" y="497001"/>
                    <a:pt x="1147012" y="299730"/>
                    <a:pt x="850121" y="331764"/>
                  </a:cubicBezTo>
                  <a:cubicBezTo>
                    <a:pt x="553356" y="363784"/>
                    <a:pt x="328397" y="614622"/>
                    <a:pt x="328397" y="913507"/>
                  </a:cubicBezTo>
                  <a:lnTo>
                    <a:pt x="127963" y="913507"/>
                  </a:lnTo>
                  <a:close/>
                </a:path>
              </a:pathLst>
            </a:custGeom>
            <a:solidFill>
              <a:srgbClr val="11AACC"/>
            </a:solidFill>
            <a:ln w="12700" cap="flat" cmpd="sng">
              <a:solidFill>
                <a:srgbClr val="FFFFFF"/>
              </a:solidFill>
              <a:round/>
            </a:ln>
          </p:spPr>
          <p:txBody>
            <a:bodyPr/>
            <a:lstStyle/>
            <a:p>
              <a:endParaRPr lang="zh-CN" altLang="en-US"/>
            </a:p>
          </p:txBody>
        </p:sp>
        <p:sp>
          <p:nvSpPr>
            <p:cNvPr id="12299" name="形状 6"/>
            <p:cNvSpPr/>
            <p:nvPr/>
          </p:nvSpPr>
          <p:spPr bwMode="auto">
            <a:xfrm>
              <a:off x="0" y="1049223"/>
              <a:ext cx="1825439" cy="1827012"/>
            </a:xfrm>
            <a:custGeom>
              <a:avLst/>
              <a:gdLst>
                <a:gd name="T0" fmla="*/ 1467904 w 1825439"/>
                <a:gd name="T1" fmla="*/ 358322 h 1827012"/>
                <a:gd name="T2" fmla="*/ 1326176 w 1825439"/>
                <a:gd name="T3" fmla="*/ 500049 h 1827012"/>
                <a:gd name="T4" fmla="*/ 676109 w 1825439"/>
                <a:gd name="T5" fmla="*/ 378512 h 1827012"/>
                <a:gd name="T6" fmla="*/ 329051 w 1825439"/>
                <a:gd name="T7" fmla="*/ 941200 h 1827012"/>
                <a:gd name="T8" fmla="*/ 727811 w 1825439"/>
                <a:gd name="T9" fmla="*/ 1468547 h 1827012"/>
                <a:gd name="T10" fmla="*/ 719287 w 1825439"/>
                <a:gd name="T11" fmla="*/ 1347816 h 1827012"/>
                <a:gd name="T12" fmla="*/ 960987 w 1825439"/>
                <a:gd name="T13" fmla="*/ 1597126 h 1827012"/>
                <a:gd name="T14" fmla="*/ 751428 w 1825439"/>
                <a:gd name="T15" fmla="*/ 1803042 h 1827012"/>
                <a:gd name="T16" fmla="*/ 742770 w 1825439"/>
                <a:gd name="T17" fmla="*/ 1680407 h 1827012"/>
                <a:gd name="T18" fmla="*/ 133265 w 1825439"/>
                <a:gd name="T19" fmla="*/ 1004656 h 1827012"/>
                <a:gd name="T20" fmla="*/ 570461 w 1825439"/>
                <a:gd name="T21" fmla="*/ 206611 h 1827012"/>
                <a:gd name="T22" fmla="*/ 1467904 w 1825439"/>
                <a:gd name="T23" fmla="*/ 358322 h 18270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7012">
                  <a:moveTo>
                    <a:pt x="1467904" y="358322"/>
                  </a:moveTo>
                  <a:lnTo>
                    <a:pt x="1326176" y="500049"/>
                  </a:lnTo>
                  <a:cubicBezTo>
                    <a:pt x="1155427" y="328840"/>
                    <a:pt x="897050" y="280534"/>
                    <a:pt x="676109" y="378512"/>
                  </a:cubicBezTo>
                  <a:cubicBezTo>
                    <a:pt x="455506" y="476341"/>
                    <a:pt x="317632" y="699877"/>
                    <a:pt x="329051" y="941200"/>
                  </a:cubicBezTo>
                  <a:cubicBezTo>
                    <a:pt x="340473" y="1182570"/>
                    <a:pt x="498897" y="1392080"/>
                    <a:pt x="727811" y="1468547"/>
                  </a:cubicBezTo>
                  <a:lnTo>
                    <a:pt x="719287" y="1347816"/>
                  </a:lnTo>
                  <a:lnTo>
                    <a:pt x="960987" y="1597126"/>
                  </a:lnTo>
                  <a:lnTo>
                    <a:pt x="751428" y="1803042"/>
                  </a:lnTo>
                  <a:lnTo>
                    <a:pt x="742770" y="1680407"/>
                  </a:lnTo>
                  <a:cubicBezTo>
                    <a:pt x="416620" y="1607985"/>
                    <a:pt x="172029" y="1336810"/>
                    <a:pt x="133265" y="1004656"/>
                  </a:cubicBezTo>
                  <a:cubicBezTo>
                    <a:pt x="94514" y="672620"/>
                    <a:pt x="269938" y="352408"/>
                    <a:pt x="570461" y="206611"/>
                  </a:cubicBezTo>
                  <a:cubicBezTo>
                    <a:pt x="871349" y="60637"/>
                    <a:pt x="1231592" y="121536"/>
                    <a:pt x="1467904" y="358322"/>
                  </a:cubicBezTo>
                  <a:close/>
                </a:path>
              </a:pathLst>
            </a:custGeom>
            <a:solidFill>
              <a:srgbClr val="64B044"/>
            </a:solidFill>
            <a:ln w="12700" cap="flat" cmpd="sng">
              <a:solidFill>
                <a:srgbClr val="FFFFFF"/>
              </a:solidFill>
              <a:round/>
            </a:ln>
          </p:spPr>
          <p:txBody>
            <a:bodyPr/>
            <a:lstStyle/>
            <a:p>
              <a:endParaRPr lang="zh-CN" altLang="en-US"/>
            </a:p>
          </p:txBody>
        </p:sp>
        <p:sp>
          <p:nvSpPr>
            <p:cNvPr id="12300" name="环形箭头 7"/>
            <p:cNvSpPr/>
            <p:nvPr/>
          </p:nvSpPr>
          <p:spPr bwMode="auto">
            <a:xfrm>
              <a:off x="507948" y="2103207"/>
              <a:ext cx="1825439" cy="1825425"/>
            </a:xfrm>
            <a:custGeom>
              <a:avLst/>
              <a:gdLst>
                <a:gd name="T0" fmla="*/ 357815 w 1825439"/>
                <a:gd name="T1" fmla="*/ 357808 h 1825425"/>
                <a:gd name="T2" fmla="*/ 1254707 w 1825439"/>
                <a:gd name="T3" fmla="*/ 206399 h 1825425"/>
                <a:gd name="T4" fmla="*/ 1692163 w 1825439"/>
                <a:gd name="T5" fmla="*/ 1003879 h 1825425"/>
                <a:gd name="T6" fmla="*/ 1082479 w 1825439"/>
                <a:gd name="T7" fmla="*/ 1678881 h 1825425"/>
                <a:gd name="T8" fmla="*/ 1073820 w 1825439"/>
                <a:gd name="T9" fmla="*/ 1801534 h 1825425"/>
                <a:gd name="T10" fmla="*/ 864508 w 1825439"/>
                <a:gd name="T11" fmla="*/ 1595547 h 1825425"/>
                <a:gd name="T12" fmla="*/ 1105961 w 1825439"/>
                <a:gd name="T13" fmla="*/ 1346311 h 1825425"/>
                <a:gd name="T14" fmla="*/ 1097435 w 1825439"/>
                <a:gd name="T15" fmla="*/ 1467067 h 1825425"/>
                <a:gd name="T16" fmla="*/ 1496390 w 1825439"/>
                <a:gd name="T17" fmla="*/ 940383 h 1825425"/>
                <a:gd name="T18" fmla="*/ 1149053 w 1825439"/>
                <a:gd name="T19" fmla="*/ 378317 h 1825425"/>
                <a:gd name="T20" fmla="*/ 499541 w 1825439"/>
                <a:gd name="T21" fmla="*/ 499532 h 1825425"/>
                <a:gd name="T22" fmla="*/ 357815 w 1825439"/>
                <a:gd name="T23" fmla="*/ 357808 h 1825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25439" h="1825425">
                  <a:moveTo>
                    <a:pt x="357815" y="357808"/>
                  </a:moveTo>
                  <a:cubicBezTo>
                    <a:pt x="594066" y="121562"/>
                    <a:pt x="953993" y="60800"/>
                    <a:pt x="1254707" y="206399"/>
                  </a:cubicBezTo>
                  <a:cubicBezTo>
                    <a:pt x="1555423" y="351999"/>
                    <a:pt x="1730978" y="672034"/>
                    <a:pt x="1692163" y="1003879"/>
                  </a:cubicBezTo>
                  <a:cubicBezTo>
                    <a:pt x="1653349" y="1335724"/>
                    <a:pt x="1408678" y="1606607"/>
                    <a:pt x="1082479" y="1678881"/>
                  </a:cubicBezTo>
                  <a:lnTo>
                    <a:pt x="1073820" y="1801534"/>
                  </a:lnTo>
                  <a:lnTo>
                    <a:pt x="864508" y="1595547"/>
                  </a:lnTo>
                  <a:lnTo>
                    <a:pt x="1105961" y="1346311"/>
                  </a:lnTo>
                  <a:lnTo>
                    <a:pt x="1097435" y="1467067"/>
                  </a:lnTo>
                  <a:cubicBezTo>
                    <a:pt x="1326443" y="1390762"/>
                    <a:pt x="1484959" y="1181496"/>
                    <a:pt x="1496390" y="940383"/>
                  </a:cubicBezTo>
                  <a:cubicBezTo>
                    <a:pt x="1507821" y="699270"/>
                    <a:pt x="1369814" y="475946"/>
                    <a:pt x="1149053" y="378317"/>
                  </a:cubicBezTo>
                  <a:cubicBezTo>
                    <a:pt x="928294" y="280690"/>
                    <a:pt x="670226" y="328852"/>
                    <a:pt x="499541" y="499532"/>
                  </a:cubicBezTo>
                  <a:lnTo>
                    <a:pt x="357815" y="357808"/>
                  </a:lnTo>
                  <a:close/>
                </a:path>
              </a:pathLst>
            </a:custGeom>
            <a:solidFill>
              <a:srgbClr val="DC4437"/>
            </a:solidFill>
            <a:ln w="12700" cap="flat" cmpd="sng">
              <a:solidFill>
                <a:srgbClr val="FFFFFF"/>
              </a:solidFill>
              <a:round/>
            </a:ln>
          </p:spPr>
          <p:txBody>
            <a:bodyPr/>
            <a:lstStyle/>
            <a:p>
              <a:endParaRPr lang="zh-CN" altLang="en-US"/>
            </a:p>
          </p:txBody>
        </p:sp>
        <p:sp>
          <p:nvSpPr>
            <p:cNvPr id="12301" name="空心弧 8"/>
            <p:cNvSpPr/>
            <p:nvPr/>
          </p:nvSpPr>
          <p:spPr bwMode="auto">
            <a:xfrm>
              <a:off x="130162" y="3273066"/>
              <a:ext cx="1568290" cy="1569866"/>
            </a:xfrm>
            <a:custGeom>
              <a:avLst/>
              <a:gdLst>
                <a:gd name="T0" fmla="*/ 1568290 w 1568290"/>
                <a:gd name="T1" fmla="*/ 784933 h 1569866"/>
                <a:gd name="T2" fmla="*/ 937272 w 1568290"/>
                <a:gd name="T3" fmla="*/ 1554754 h 1569866"/>
                <a:gd name="T4" fmla="*/ 59583 w 1568290"/>
                <a:gd name="T5" fmla="*/ 1085056 h 1569866"/>
                <a:gd name="T6" fmla="*/ 348195 w 1568290"/>
                <a:gd name="T7" fmla="*/ 132487 h 1569866"/>
                <a:gd name="T8" fmla="*/ 1338898 w 1568290"/>
                <a:gd name="T9" fmla="*/ 230180 h 1569866"/>
                <a:gd name="T10" fmla="*/ 1197618 w 1568290"/>
                <a:gd name="T11" fmla="*/ 371460 h 1569866"/>
                <a:gd name="T12" fmla="*/ 459198 w 1568290"/>
                <a:gd name="T13" fmla="*/ 298615 h 1569866"/>
                <a:gd name="T14" fmla="*/ 244174 w 1568290"/>
                <a:gd name="T15" fmla="*/ 1008596 h 1569866"/>
                <a:gd name="T16" fmla="*/ 898293 w 1568290"/>
                <a:gd name="T17" fmla="*/ 1358793 h 1569866"/>
                <a:gd name="T18" fmla="*/ 1368490 w 1568290"/>
                <a:gd name="T19" fmla="*/ 784933 h 1569866"/>
                <a:gd name="T20" fmla="*/ 1568290 w 1568290"/>
                <a:gd name="T21" fmla="*/ 784933 h 15698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68290" h="1569866">
                  <a:moveTo>
                    <a:pt x="1568290" y="784933"/>
                  </a:moveTo>
                  <a:cubicBezTo>
                    <a:pt x="1568290" y="1159348"/>
                    <a:pt x="1304110" y="1481639"/>
                    <a:pt x="937272" y="1554754"/>
                  </a:cubicBezTo>
                  <a:cubicBezTo>
                    <a:pt x="570220" y="1627912"/>
                    <a:pt x="202682" y="1431223"/>
                    <a:pt x="59583" y="1085056"/>
                  </a:cubicBezTo>
                  <a:cubicBezTo>
                    <a:pt x="-83362" y="739262"/>
                    <a:pt x="37443" y="340542"/>
                    <a:pt x="348195" y="132487"/>
                  </a:cubicBezTo>
                  <a:cubicBezTo>
                    <a:pt x="659384" y="-75861"/>
                    <a:pt x="1074304" y="-34946"/>
                    <a:pt x="1338898" y="230180"/>
                  </a:cubicBezTo>
                  <a:lnTo>
                    <a:pt x="1197618" y="371460"/>
                  </a:lnTo>
                  <a:cubicBezTo>
                    <a:pt x="1000425" y="173735"/>
                    <a:pt x="691132" y="143223"/>
                    <a:pt x="459198" y="298615"/>
                  </a:cubicBezTo>
                  <a:cubicBezTo>
                    <a:pt x="227701" y="453714"/>
                    <a:pt x="137706" y="750866"/>
                    <a:pt x="244174" y="1008596"/>
                  </a:cubicBezTo>
                  <a:cubicBezTo>
                    <a:pt x="350796" y="1266699"/>
                    <a:pt x="624729" y="1413355"/>
                    <a:pt x="898293" y="1358793"/>
                  </a:cubicBezTo>
                  <a:cubicBezTo>
                    <a:pt x="1171643" y="1304274"/>
                    <a:pt x="1368490" y="1064028"/>
                    <a:pt x="1368490" y="784933"/>
                  </a:cubicBezTo>
                  <a:lnTo>
                    <a:pt x="1568290" y="784933"/>
                  </a:lnTo>
                  <a:close/>
                </a:path>
              </a:pathLst>
            </a:custGeom>
            <a:solidFill>
              <a:srgbClr val="F7971E"/>
            </a:solidFill>
            <a:ln w="12700" cap="flat" cmpd="sng">
              <a:solidFill>
                <a:srgbClr val="FFFFFF"/>
              </a:solidFill>
              <a:round/>
            </a:ln>
          </p:spPr>
          <p:txBody>
            <a:bodyPr/>
            <a:lstStyle/>
            <a:p>
              <a:endParaRPr lang="zh-CN" altLang="en-US"/>
            </a:p>
          </p:txBody>
        </p:sp>
        <p:sp>
          <p:nvSpPr>
            <p:cNvPr id="12302" name="TextBox 9"/>
            <p:cNvSpPr txBox="1">
              <a:spLocks noChangeArrowheads="1"/>
            </p:cNvSpPr>
            <p:nvPr/>
          </p:nvSpPr>
          <p:spPr bwMode="auto">
            <a:xfrm>
              <a:off x="1127637" y="651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800" b="1">
                  <a:solidFill>
                    <a:srgbClr val="11AACC"/>
                  </a:solidFill>
                  <a:latin typeface="Century Gothic" pitchFamily="34" charset="0"/>
                  <a:ea typeface="张海山锐谐体" pitchFamily="2" charset="-122"/>
                </a:rPr>
                <a:t>01</a:t>
              </a:r>
              <a:endParaRPr lang="zh-CN" altLang="en-US" sz="2800" b="1">
                <a:solidFill>
                  <a:srgbClr val="11AACC"/>
                </a:solidFill>
                <a:latin typeface="Century Gothic" pitchFamily="34" charset="0"/>
                <a:ea typeface="张海山锐谐体" pitchFamily="2" charset="-122"/>
              </a:endParaRPr>
            </a:p>
          </p:txBody>
        </p:sp>
        <p:sp>
          <p:nvSpPr>
            <p:cNvPr id="12303" name="TextBox 10"/>
            <p:cNvSpPr txBox="1">
              <a:spLocks noChangeArrowheads="1"/>
            </p:cNvSpPr>
            <p:nvPr/>
          </p:nvSpPr>
          <p:spPr bwMode="auto">
            <a:xfrm>
              <a:off x="620334" y="1700988"/>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800" b="1">
                  <a:solidFill>
                    <a:srgbClr val="64B044"/>
                  </a:solidFill>
                  <a:latin typeface="Century Gothic" pitchFamily="34" charset="0"/>
                  <a:ea typeface="张海山锐谐体" pitchFamily="2" charset="-122"/>
                </a:rPr>
                <a:t>02</a:t>
              </a:r>
              <a:endParaRPr lang="zh-CN" altLang="en-US" sz="2800" b="1">
                <a:solidFill>
                  <a:srgbClr val="64B044"/>
                </a:solidFill>
                <a:latin typeface="Century Gothic" pitchFamily="34" charset="0"/>
                <a:ea typeface="张海山锐谐体" pitchFamily="2" charset="-122"/>
              </a:endParaRPr>
            </a:p>
          </p:txBody>
        </p:sp>
        <p:sp>
          <p:nvSpPr>
            <p:cNvPr id="12304" name="TextBox 11"/>
            <p:cNvSpPr txBox="1">
              <a:spLocks noChangeArrowheads="1"/>
            </p:cNvSpPr>
            <p:nvPr/>
          </p:nvSpPr>
          <p:spPr bwMode="auto">
            <a:xfrm>
              <a:off x="1127637" y="2754326"/>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800" b="1">
                  <a:solidFill>
                    <a:srgbClr val="DC4437"/>
                  </a:solidFill>
                  <a:latin typeface="Century Gothic" pitchFamily="34" charset="0"/>
                  <a:ea typeface="张海山锐谐体" pitchFamily="2" charset="-122"/>
                </a:rPr>
                <a:t>03</a:t>
              </a:r>
              <a:endParaRPr lang="zh-CN" altLang="en-US" sz="2800" b="1">
                <a:solidFill>
                  <a:srgbClr val="DC4437"/>
                </a:solidFill>
                <a:latin typeface="Century Gothic" pitchFamily="34" charset="0"/>
                <a:ea typeface="张海山锐谐体" pitchFamily="2" charset="-122"/>
              </a:endParaRPr>
            </a:p>
          </p:txBody>
        </p:sp>
        <p:sp>
          <p:nvSpPr>
            <p:cNvPr id="12305" name="TextBox 12"/>
            <p:cNvSpPr txBox="1">
              <a:spLocks noChangeArrowheads="1"/>
            </p:cNvSpPr>
            <p:nvPr/>
          </p:nvSpPr>
          <p:spPr bwMode="auto">
            <a:xfrm>
              <a:off x="621875" y="3796525"/>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en-US" altLang="zh-CN" sz="2800" b="1">
                  <a:solidFill>
                    <a:srgbClr val="F7971E"/>
                  </a:solidFill>
                  <a:latin typeface="Century Gothic" pitchFamily="34" charset="0"/>
                  <a:ea typeface="张海山锐谐体" pitchFamily="2" charset="-122"/>
                </a:rPr>
                <a:t>04</a:t>
              </a:r>
              <a:endParaRPr lang="zh-CN" altLang="en-US" sz="2800" b="1">
                <a:solidFill>
                  <a:srgbClr val="F7971E"/>
                </a:solidFill>
                <a:latin typeface="Century Gothic" pitchFamily="34" charset="0"/>
                <a:ea typeface="张海山锐谐体" pitchFamily="2" charset="-122"/>
              </a:endParaRPr>
            </a:p>
          </p:txBody>
        </p:sp>
      </p:grpSp>
      <p:sp>
        <p:nvSpPr>
          <p:cNvPr id="14350" name="文本框 56"/>
          <p:cNvSpPr txBox="1">
            <a:spLocks noChangeArrowheads="1"/>
          </p:cNvSpPr>
          <p:nvPr/>
        </p:nvSpPr>
        <p:spPr bwMode="auto">
          <a:xfrm>
            <a:off x="7499350" y="167798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11AACC"/>
                </a:solidFill>
                <a:latin typeface="微软雅黑" pitchFamily="34" charset="-122"/>
                <a:ea typeface="微软雅黑" pitchFamily="34" charset="-122"/>
              </a:rPr>
              <a:t>此处输入标题</a:t>
            </a:r>
            <a:endParaRPr lang="en-US" b="1">
              <a:solidFill>
                <a:srgbClr val="11AACC"/>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4351" name="文本框 56"/>
          <p:cNvSpPr txBox="1">
            <a:spLocks noChangeArrowheads="1"/>
          </p:cNvSpPr>
          <p:nvPr/>
        </p:nvSpPr>
        <p:spPr bwMode="auto">
          <a:xfrm>
            <a:off x="7499350" y="3779838"/>
            <a:ext cx="3241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DC4437"/>
                </a:solidFill>
                <a:latin typeface="微软雅黑" pitchFamily="34" charset="-122"/>
                <a:ea typeface="微软雅黑" pitchFamily="34" charset="-122"/>
              </a:rPr>
              <a:t>此处输入标题</a:t>
            </a:r>
            <a:endParaRPr lang="en-US" b="1">
              <a:solidFill>
                <a:srgbClr val="DC4437"/>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4352" name="文本框 56"/>
          <p:cNvSpPr txBox="1">
            <a:spLocks noChangeArrowheads="1"/>
          </p:cNvSpPr>
          <p:nvPr/>
        </p:nvSpPr>
        <p:spPr bwMode="auto">
          <a:xfrm>
            <a:off x="1450975" y="27273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r" eaLnBrk="1" hangingPunct="1"/>
            <a:r>
              <a:rPr lang="zh-CN" altLang="en-US" b="1">
                <a:solidFill>
                  <a:srgbClr val="64B044"/>
                </a:solidFill>
                <a:latin typeface="微软雅黑" pitchFamily="34" charset="-122"/>
                <a:ea typeface="微软雅黑" pitchFamily="34" charset="-122"/>
              </a:rPr>
              <a:t>此处输入标题</a:t>
            </a:r>
            <a:endParaRPr lang="en-US" b="1">
              <a:solidFill>
                <a:srgbClr val="64B044"/>
              </a:solidFill>
              <a:latin typeface="微软雅黑" pitchFamily="34" charset="-122"/>
              <a:ea typeface="微软雅黑" pitchFamily="34" charset="-122"/>
            </a:endParaRPr>
          </a:p>
          <a:p>
            <a:pPr algn="r" eaLnBrk="1" hangingPunct="1"/>
            <a:endParaRPr lang="en-US" sz="300">
              <a:solidFill>
                <a:srgbClr val="A6A6A6"/>
              </a:solidFill>
              <a:latin typeface="微软雅黑" pitchFamily="34" charset="-122"/>
              <a:ea typeface="微软雅黑" pitchFamily="34" charset="-122"/>
            </a:endParaRPr>
          </a:p>
          <a:p>
            <a:pPr algn="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
        <p:nvSpPr>
          <p:cNvPr id="14353" name="文本框 56"/>
          <p:cNvSpPr txBox="1">
            <a:spLocks noChangeArrowheads="1"/>
          </p:cNvSpPr>
          <p:nvPr/>
        </p:nvSpPr>
        <p:spPr bwMode="auto">
          <a:xfrm>
            <a:off x="1450975" y="4822825"/>
            <a:ext cx="324167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algn="r" eaLnBrk="1" hangingPunct="1"/>
            <a:r>
              <a:rPr lang="zh-CN" altLang="en-US" b="1">
                <a:solidFill>
                  <a:srgbClr val="F7971E"/>
                </a:solidFill>
                <a:latin typeface="微软雅黑" pitchFamily="34" charset="-122"/>
                <a:ea typeface="微软雅黑" pitchFamily="34" charset="-122"/>
              </a:rPr>
              <a:t>此处输入标题</a:t>
            </a:r>
            <a:endParaRPr lang="en-US" b="1">
              <a:solidFill>
                <a:srgbClr val="F7971E"/>
              </a:solidFill>
              <a:latin typeface="微软雅黑" pitchFamily="34" charset="-122"/>
              <a:ea typeface="微软雅黑" pitchFamily="34" charset="-122"/>
            </a:endParaRPr>
          </a:p>
          <a:p>
            <a:pPr algn="r" eaLnBrk="1" hangingPunct="1"/>
            <a:endParaRPr lang="en-US" sz="300">
              <a:solidFill>
                <a:srgbClr val="A6A6A6"/>
              </a:solidFill>
              <a:latin typeface="微软雅黑" pitchFamily="34" charset="-122"/>
              <a:ea typeface="微软雅黑" pitchFamily="34" charset="-122"/>
            </a:endParaRPr>
          </a:p>
          <a:p>
            <a:pPr algn="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up)">
                                      <p:cBhvr>
                                        <p:cTn id="7" dur="1000"/>
                                        <p:tgtEl>
                                          <p:spTgt spid="1434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350"/>
                                        </p:tgtEl>
                                        <p:attrNameLst>
                                          <p:attrName>style.visibility</p:attrName>
                                        </p:attrNameLst>
                                      </p:cBhvr>
                                      <p:to>
                                        <p:strVal val="visible"/>
                                      </p:to>
                                    </p:set>
                                    <p:animEffect transition="in" filter="wipe(left)">
                                      <p:cBhvr>
                                        <p:cTn id="11" dur="500"/>
                                        <p:tgtEl>
                                          <p:spTgt spid="14350"/>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4352"/>
                                        </p:tgtEl>
                                        <p:attrNameLst>
                                          <p:attrName>style.visibility</p:attrName>
                                        </p:attrNameLst>
                                      </p:cBhvr>
                                      <p:to>
                                        <p:strVal val="visible"/>
                                      </p:to>
                                    </p:set>
                                    <p:animEffect transition="in" filter="wipe(right)">
                                      <p:cBhvr>
                                        <p:cTn id="15" dur="500"/>
                                        <p:tgtEl>
                                          <p:spTgt spid="1435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wipe(left)">
                                      <p:cBhvr>
                                        <p:cTn id="19" dur="500"/>
                                        <p:tgtEl>
                                          <p:spTgt spid="14351"/>
                                        </p:tgtEl>
                                      </p:cBhvr>
                                    </p:animEffect>
                                  </p:childTnLst>
                                </p:cTn>
                              </p:par>
                            </p:childTnLst>
                          </p:cTn>
                        </p:par>
                        <p:par>
                          <p:cTn id="20" fill="hold">
                            <p:stCondLst>
                              <p:cond delay="2500"/>
                            </p:stCondLst>
                            <p:childTnLst>
                              <p:par>
                                <p:cTn id="21" presetID="22" presetClass="entr" presetSubtype="2" fill="hold" grpId="0" nodeType="afterEffect">
                                  <p:stCondLst>
                                    <p:cond delay="0"/>
                                  </p:stCondLst>
                                  <p:childTnLst>
                                    <p:set>
                                      <p:cBhvr>
                                        <p:cTn id="22" dur="1" fill="hold">
                                          <p:stCondLst>
                                            <p:cond delay="0"/>
                                          </p:stCondLst>
                                        </p:cTn>
                                        <p:tgtEl>
                                          <p:spTgt spid="14353"/>
                                        </p:tgtEl>
                                        <p:attrNameLst>
                                          <p:attrName>style.visibility</p:attrName>
                                        </p:attrNameLst>
                                      </p:cBhvr>
                                      <p:to>
                                        <p:strVal val="visible"/>
                                      </p:to>
                                    </p:set>
                                    <p:animEffect transition="in" filter="wipe(right)">
                                      <p:cBhvr>
                                        <p:cTn id="23"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utoUpdateAnimBg="0"/>
      <p:bldP spid="14351" grpId="0" autoUpdateAnimBg="0"/>
      <p:bldP spid="14352" grpId="0" autoUpdateAnimBg="0"/>
      <p:bldP spid="1435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p:nvPr/>
        </p:nvSpPr>
        <p:spPr bwMode="auto">
          <a:xfrm>
            <a:off x="-19050" y="0"/>
            <a:ext cx="12211050" cy="1027113"/>
          </a:xfrm>
          <a:custGeom>
            <a:avLst/>
            <a:gdLst>
              <a:gd name="T0" fmla="*/ 18663 w 12210660"/>
              <a:gd name="T1" fmla="*/ 0 h 877078"/>
              <a:gd name="T2" fmla="*/ 12211830 w 12210660"/>
              <a:gd name="T3" fmla="*/ 0 h 877078"/>
              <a:gd name="T4" fmla="*/ 12211830 w 12210660"/>
              <a:gd name="T5" fmla="*/ 929055 h 877078"/>
              <a:gd name="T6" fmla="*/ 0 w 12210660"/>
              <a:gd name="T7" fmla="*/ 1408569 h 877078"/>
              <a:gd name="T8" fmla="*/ 18663 w 12210660"/>
              <a:gd name="T9" fmla="*/ 0 h 877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0660" h="877078">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5"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3316" name="TextBox 3"/>
          <p:cNvSpPr txBox="1">
            <a:spLocks noChangeArrowheads="1"/>
          </p:cNvSpPr>
          <p:nvPr/>
        </p:nvSpPr>
        <p:spPr bwMode="auto">
          <a:xfrm>
            <a:off x="652463" y="242888"/>
            <a:ext cx="544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sz="3200" b="1">
                <a:solidFill>
                  <a:schemeClr val="bg1"/>
                </a:solidFill>
                <a:latin typeface="张海山锐谐体" pitchFamily="2" charset="-122"/>
                <a:ea typeface="张海山锐谐体" pitchFamily="2" charset="-122"/>
              </a:rPr>
              <a:t>点击此处可直接输入二级标题</a:t>
            </a:r>
            <a:endParaRPr lang="zh-CN" sz="3200" b="1">
              <a:solidFill>
                <a:schemeClr val="bg1"/>
              </a:solidFill>
              <a:latin typeface="张海山锐谐体" pitchFamily="2" charset="-122"/>
              <a:ea typeface="张海山锐谐体" pitchFamily="2" charset="-122"/>
            </a:endParaRPr>
          </a:p>
        </p:txBody>
      </p:sp>
      <p:grpSp>
        <p:nvGrpSpPr>
          <p:cNvPr id="15365" name="组合 7"/>
          <p:cNvGrpSpPr/>
          <p:nvPr/>
        </p:nvGrpSpPr>
        <p:grpSpPr bwMode="auto">
          <a:xfrm>
            <a:off x="958850" y="1822450"/>
            <a:ext cx="6115050" cy="1062038"/>
            <a:chOff x="0" y="0"/>
            <a:chExt cx="6114743" cy="1061829"/>
          </a:xfrm>
        </p:grpSpPr>
        <p:sp>
          <p:nvSpPr>
            <p:cNvPr id="13327" name="Freeform 143"/>
            <p:cNvSpPr>
              <a:spLocks noEditPoints="1"/>
            </p:cNvSpPr>
            <p:nvPr/>
          </p:nvSpPr>
          <p:spPr bwMode="auto">
            <a:xfrm>
              <a:off x="0" y="197452"/>
              <a:ext cx="652346" cy="666924"/>
            </a:xfrm>
            <a:custGeom>
              <a:avLst/>
              <a:gdLst>
                <a:gd name="T0" fmla="*/ 2147483647 w 360"/>
                <a:gd name="T1" fmla="*/ 2147483647 h 368"/>
                <a:gd name="T2" fmla="*/ 2147483647 w 360"/>
                <a:gd name="T3" fmla="*/ 2147483647 h 368"/>
                <a:gd name="T4" fmla="*/ 2147483647 w 360"/>
                <a:gd name="T5" fmla="*/ 2147483647 h 368"/>
                <a:gd name="T6" fmla="*/ 2147483647 w 360"/>
                <a:gd name="T7" fmla="*/ 2147483647 h 368"/>
                <a:gd name="T8" fmla="*/ 2147483647 w 360"/>
                <a:gd name="T9" fmla="*/ 2147483647 h 368"/>
                <a:gd name="T10" fmla="*/ 2147483647 w 360"/>
                <a:gd name="T11" fmla="*/ 0 h 368"/>
                <a:gd name="T12" fmla="*/ 2147483647 w 360"/>
                <a:gd name="T13" fmla="*/ 2147483647 h 368"/>
                <a:gd name="T14" fmla="*/ 2147483647 w 360"/>
                <a:gd name="T15" fmla="*/ 2147483647 h 368"/>
                <a:gd name="T16" fmla="*/ 0 w 360"/>
                <a:gd name="T17" fmla="*/ 2147483647 h 368"/>
                <a:gd name="T18" fmla="*/ 2147483647 w 360"/>
                <a:gd name="T19" fmla="*/ 2147483647 h 368"/>
                <a:gd name="T20" fmla="*/ 2147483647 w 360"/>
                <a:gd name="T21" fmla="*/ 2147483647 h 368"/>
                <a:gd name="T22" fmla="*/ 2147483647 w 360"/>
                <a:gd name="T23" fmla="*/ 2147483647 h 368"/>
                <a:gd name="T24" fmla="*/ 2147483647 w 360"/>
                <a:gd name="T25" fmla="*/ 2147483647 h 368"/>
                <a:gd name="T26" fmla="*/ 2147483647 w 360"/>
                <a:gd name="T27" fmla="*/ 2147483647 h 368"/>
                <a:gd name="T28" fmla="*/ 2147483647 w 360"/>
                <a:gd name="T29" fmla="*/ 2147483647 h 368"/>
                <a:gd name="T30" fmla="*/ 2147483647 w 360"/>
                <a:gd name="T31" fmla="*/ 2147483647 h 368"/>
                <a:gd name="T32" fmla="*/ 2147483647 w 360"/>
                <a:gd name="T33" fmla="*/ 2147483647 h 368"/>
                <a:gd name="T34" fmla="*/ 2147483647 w 360"/>
                <a:gd name="T35" fmla="*/ 2147483647 h 368"/>
                <a:gd name="T36" fmla="*/ 2147483647 w 360"/>
                <a:gd name="T37" fmla="*/ 2147483647 h 368"/>
                <a:gd name="T38" fmla="*/ 2147483647 w 360"/>
                <a:gd name="T39" fmla="*/ 2147483647 h 368"/>
                <a:gd name="T40" fmla="*/ 2147483647 w 360"/>
                <a:gd name="T41" fmla="*/ 2147483647 h 368"/>
                <a:gd name="T42" fmla="*/ 2147483647 w 360"/>
                <a:gd name="T43" fmla="*/ 2147483647 h 368"/>
                <a:gd name="T44" fmla="*/ 2147483647 w 360"/>
                <a:gd name="T45" fmla="*/ 2147483647 h 368"/>
                <a:gd name="T46" fmla="*/ 2147483647 w 360"/>
                <a:gd name="T47" fmla="*/ 2147483647 h 368"/>
                <a:gd name="T48" fmla="*/ 2147483647 w 360"/>
                <a:gd name="T49" fmla="*/ 2147483647 h 368"/>
                <a:gd name="T50" fmla="*/ 2147483647 w 360"/>
                <a:gd name="T51" fmla="*/ 2147483647 h 368"/>
                <a:gd name="T52" fmla="*/ 2147483647 w 360"/>
                <a:gd name="T53" fmla="*/ 2147483647 h 368"/>
                <a:gd name="T54" fmla="*/ 2147483647 w 360"/>
                <a:gd name="T55" fmla="*/ 2147483647 h 368"/>
                <a:gd name="T56" fmla="*/ 2147483647 w 360"/>
                <a:gd name="T57" fmla="*/ 2147483647 h 368"/>
                <a:gd name="T58" fmla="*/ 2147483647 w 360"/>
                <a:gd name="T59" fmla="*/ 2147483647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11AACC"/>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13328"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11AACC"/>
                  </a:solidFill>
                  <a:latin typeface="微软雅黑" pitchFamily="34" charset="-122"/>
                  <a:ea typeface="微软雅黑" pitchFamily="34" charset="-122"/>
                </a:rPr>
                <a:t>此处输入标题</a:t>
              </a:r>
              <a:endParaRPr lang="en-US" b="1">
                <a:solidFill>
                  <a:srgbClr val="11AACC"/>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endParaRPr lang="zh-CN" altLang="en-US">
                <a:solidFill>
                  <a:srgbClr val="A6A6A6"/>
                </a:solidFill>
                <a:latin typeface="微软雅黑" pitchFamily="34" charset="-122"/>
                <a:ea typeface="微软雅黑" pitchFamily="34" charset="-122"/>
              </a:endParaRPr>
            </a:p>
          </p:txBody>
        </p:sp>
      </p:grpSp>
      <p:grpSp>
        <p:nvGrpSpPr>
          <p:cNvPr id="15368" name="组合 10"/>
          <p:cNvGrpSpPr/>
          <p:nvPr/>
        </p:nvGrpSpPr>
        <p:grpSpPr bwMode="auto">
          <a:xfrm>
            <a:off x="958850" y="3362325"/>
            <a:ext cx="6115050" cy="864546"/>
            <a:chOff x="0" y="0"/>
            <a:chExt cx="6114743" cy="864376"/>
          </a:xfrm>
        </p:grpSpPr>
        <p:sp>
          <p:nvSpPr>
            <p:cNvPr id="13325" name="Freeform 143"/>
            <p:cNvSpPr>
              <a:spLocks noEditPoints="1"/>
            </p:cNvSpPr>
            <p:nvPr/>
          </p:nvSpPr>
          <p:spPr bwMode="auto">
            <a:xfrm>
              <a:off x="0" y="197452"/>
              <a:ext cx="652346" cy="666924"/>
            </a:xfrm>
            <a:custGeom>
              <a:avLst/>
              <a:gdLst>
                <a:gd name="T0" fmla="*/ 2147483647 w 360"/>
                <a:gd name="T1" fmla="*/ 2147483647 h 368"/>
                <a:gd name="T2" fmla="*/ 2147483647 w 360"/>
                <a:gd name="T3" fmla="*/ 2147483647 h 368"/>
                <a:gd name="T4" fmla="*/ 2147483647 w 360"/>
                <a:gd name="T5" fmla="*/ 2147483647 h 368"/>
                <a:gd name="T6" fmla="*/ 2147483647 w 360"/>
                <a:gd name="T7" fmla="*/ 2147483647 h 368"/>
                <a:gd name="T8" fmla="*/ 2147483647 w 360"/>
                <a:gd name="T9" fmla="*/ 2147483647 h 368"/>
                <a:gd name="T10" fmla="*/ 2147483647 w 360"/>
                <a:gd name="T11" fmla="*/ 0 h 368"/>
                <a:gd name="T12" fmla="*/ 2147483647 w 360"/>
                <a:gd name="T13" fmla="*/ 2147483647 h 368"/>
                <a:gd name="T14" fmla="*/ 2147483647 w 360"/>
                <a:gd name="T15" fmla="*/ 2147483647 h 368"/>
                <a:gd name="T16" fmla="*/ 0 w 360"/>
                <a:gd name="T17" fmla="*/ 2147483647 h 368"/>
                <a:gd name="T18" fmla="*/ 2147483647 w 360"/>
                <a:gd name="T19" fmla="*/ 2147483647 h 368"/>
                <a:gd name="T20" fmla="*/ 2147483647 w 360"/>
                <a:gd name="T21" fmla="*/ 2147483647 h 368"/>
                <a:gd name="T22" fmla="*/ 2147483647 w 360"/>
                <a:gd name="T23" fmla="*/ 2147483647 h 368"/>
                <a:gd name="T24" fmla="*/ 2147483647 w 360"/>
                <a:gd name="T25" fmla="*/ 2147483647 h 368"/>
                <a:gd name="T26" fmla="*/ 2147483647 w 360"/>
                <a:gd name="T27" fmla="*/ 2147483647 h 368"/>
                <a:gd name="T28" fmla="*/ 2147483647 w 360"/>
                <a:gd name="T29" fmla="*/ 2147483647 h 368"/>
                <a:gd name="T30" fmla="*/ 2147483647 w 360"/>
                <a:gd name="T31" fmla="*/ 2147483647 h 368"/>
                <a:gd name="T32" fmla="*/ 2147483647 w 360"/>
                <a:gd name="T33" fmla="*/ 2147483647 h 368"/>
                <a:gd name="T34" fmla="*/ 2147483647 w 360"/>
                <a:gd name="T35" fmla="*/ 2147483647 h 368"/>
                <a:gd name="T36" fmla="*/ 2147483647 w 360"/>
                <a:gd name="T37" fmla="*/ 2147483647 h 368"/>
                <a:gd name="T38" fmla="*/ 2147483647 w 360"/>
                <a:gd name="T39" fmla="*/ 2147483647 h 368"/>
                <a:gd name="T40" fmla="*/ 2147483647 w 360"/>
                <a:gd name="T41" fmla="*/ 2147483647 h 368"/>
                <a:gd name="T42" fmla="*/ 2147483647 w 360"/>
                <a:gd name="T43" fmla="*/ 2147483647 h 368"/>
                <a:gd name="T44" fmla="*/ 2147483647 w 360"/>
                <a:gd name="T45" fmla="*/ 2147483647 h 368"/>
                <a:gd name="T46" fmla="*/ 2147483647 w 360"/>
                <a:gd name="T47" fmla="*/ 2147483647 h 368"/>
                <a:gd name="T48" fmla="*/ 2147483647 w 360"/>
                <a:gd name="T49" fmla="*/ 2147483647 h 368"/>
                <a:gd name="T50" fmla="*/ 2147483647 w 360"/>
                <a:gd name="T51" fmla="*/ 2147483647 h 368"/>
                <a:gd name="T52" fmla="*/ 2147483647 w 360"/>
                <a:gd name="T53" fmla="*/ 2147483647 h 368"/>
                <a:gd name="T54" fmla="*/ 2147483647 w 360"/>
                <a:gd name="T55" fmla="*/ 2147483647 h 368"/>
                <a:gd name="T56" fmla="*/ 2147483647 w 360"/>
                <a:gd name="T57" fmla="*/ 2147483647 h 368"/>
                <a:gd name="T58" fmla="*/ 2147483647 w 360"/>
                <a:gd name="T59" fmla="*/ 2147483647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64B044"/>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13326" name="文本框 56"/>
            <p:cNvSpPr txBox="1">
              <a:spLocks noChangeArrowheads="1"/>
            </p:cNvSpPr>
            <p:nvPr/>
          </p:nvSpPr>
          <p:spPr bwMode="auto">
            <a:xfrm>
              <a:off x="1011187" y="0"/>
              <a:ext cx="5103556" cy="84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64B044"/>
                  </a:solidFill>
                  <a:latin typeface="微软雅黑" pitchFamily="34" charset="-122"/>
                  <a:ea typeface="微软雅黑" pitchFamily="34" charset="-122"/>
                </a:rPr>
                <a:t>此处输入标题</a:t>
              </a:r>
              <a:endParaRPr lang="en-US" b="1" dirty="0">
                <a:solidFill>
                  <a:srgbClr val="64B044"/>
                </a:solidFill>
                <a:latin typeface="微软雅黑" pitchFamily="34" charset="-122"/>
                <a:ea typeface="微软雅黑" pitchFamily="34" charset="-122"/>
              </a:endParaRPr>
            </a:p>
            <a:p>
              <a:pPr eaLnBrk="1" hangingPunct="1"/>
              <a:endParaRPr lang="en-US" sz="300" dirty="0">
                <a:solidFill>
                  <a:srgbClr val="A6A6A6"/>
                </a:solidFill>
                <a:latin typeface="微软雅黑" pitchFamily="34" charset="-122"/>
                <a:ea typeface="微软雅黑" pitchFamily="34" charset="-122"/>
              </a:endParaRPr>
            </a:p>
            <a:p>
              <a:pPr eaLnBrk="1" hangingPunct="1"/>
              <a:r>
                <a:rPr lang="zh-CN" altLang="en-US" sz="1400" dirty="0">
                  <a:solidFill>
                    <a:srgbClr val="A6A6A6"/>
                  </a:solidFill>
                  <a:latin typeface="微软雅黑" pitchFamily="34" charset="-122"/>
                  <a:ea typeface="微软雅黑" pitchFamily="34" charset="-122"/>
                </a:rPr>
                <a:t>点击此处输入文字点击此处输入文字</a:t>
              </a:r>
              <a:r>
                <a:rPr lang="zh-CN" altLang="en-US" sz="1400" dirty="0" smtClean="0">
                  <a:solidFill>
                    <a:srgbClr val="A6A6A6"/>
                  </a:solidFill>
                  <a:latin typeface="微软雅黑" pitchFamily="34" charset="-122"/>
                  <a:ea typeface="微软雅黑" pitchFamily="34" charset="-122"/>
                </a:rPr>
                <a:t>点更多模板：亮亮图文旗舰店</a:t>
              </a:r>
              <a:r>
                <a:rPr lang="en-US" altLang="zh-CN" sz="1400" dirty="0" smtClean="0">
                  <a:solidFill>
                    <a:srgbClr val="A6A6A6"/>
                  </a:solidFill>
                  <a:latin typeface="微软雅黑" pitchFamily="34" charset="-122"/>
                  <a:ea typeface="微软雅黑" pitchFamily="34" charset="-122"/>
                </a:rPr>
                <a:t>https://liangliangtuwen.tmall.com</a:t>
              </a:r>
              <a:endParaRPr lang="zh-CN" altLang="en-US" sz="1400" dirty="0">
                <a:solidFill>
                  <a:srgbClr val="A6A6A6"/>
                </a:solidFill>
                <a:latin typeface="微软雅黑" pitchFamily="34" charset="-122"/>
                <a:ea typeface="微软雅黑" pitchFamily="34" charset="-122"/>
              </a:endParaRPr>
            </a:p>
          </p:txBody>
        </p:sp>
      </p:grpSp>
      <p:grpSp>
        <p:nvGrpSpPr>
          <p:cNvPr id="15371" name="组合 13"/>
          <p:cNvGrpSpPr/>
          <p:nvPr/>
        </p:nvGrpSpPr>
        <p:grpSpPr bwMode="auto">
          <a:xfrm>
            <a:off x="958850" y="4903788"/>
            <a:ext cx="6115050" cy="1062037"/>
            <a:chOff x="0" y="0"/>
            <a:chExt cx="6114743" cy="1061829"/>
          </a:xfrm>
        </p:grpSpPr>
        <p:sp>
          <p:nvSpPr>
            <p:cNvPr id="13323" name="Freeform 143"/>
            <p:cNvSpPr>
              <a:spLocks noEditPoints="1"/>
            </p:cNvSpPr>
            <p:nvPr/>
          </p:nvSpPr>
          <p:spPr bwMode="auto">
            <a:xfrm>
              <a:off x="0" y="197452"/>
              <a:ext cx="652346" cy="666924"/>
            </a:xfrm>
            <a:custGeom>
              <a:avLst/>
              <a:gdLst>
                <a:gd name="T0" fmla="*/ 2147483647 w 360"/>
                <a:gd name="T1" fmla="*/ 2147483647 h 368"/>
                <a:gd name="T2" fmla="*/ 2147483647 w 360"/>
                <a:gd name="T3" fmla="*/ 2147483647 h 368"/>
                <a:gd name="T4" fmla="*/ 2147483647 w 360"/>
                <a:gd name="T5" fmla="*/ 2147483647 h 368"/>
                <a:gd name="T6" fmla="*/ 2147483647 w 360"/>
                <a:gd name="T7" fmla="*/ 2147483647 h 368"/>
                <a:gd name="T8" fmla="*/ 2147483647 w 360"/>
                <a:gd name="T9" fmla="*/ 2147483647 h 368"/>
                <a:gd name="T10" fmla="*/ 2147483647 w 360"/>
                <a:gd name="T11" fmla="*/ 0 h 368"/>
                <a:gd name="T12" fmla="*/ 2147483647 w 360"/>
                <a:gd name="T13" fmla="*/ 2147483647 h 368"/>
                <a:gd name="T14" fmla="*/ 2147483647 w 360"/>
                <a:gd name="T15" fmla="*/ 2147483647 h 368"/>
                <a:gd name="T16" fmla="*/ 0 w 360"/>
                <a:gd name="T17" fmla="*/ 2147483647 h 368"/>
                <a:gd name="T18" fmla="*/ 2147483647 w 360"/>
                <a:gd name="T19" fmla="*/ 2147483647 h 368"/>
                <a:gd name="T20" fmla="*/ 2147483647 w 360"/>
                <a:gd name="T21" fmla="*/ 2147483647 h 368"/>
                <a:gd name="T22" fmla="*/ 2147483647 w 360"/>
                <a:gd name="T23" fmla="*/ 2147483647 h 368"/>
                <a:gd name="T24" fmla="*/ 2147483647 w 360"/>
                <a:gd name="T25" fmla="*/ 2147483647 h 368"/>
                <a:gd name="T26" fmla="*/ 2147483647 w 360"/>
                <a:gd name="T27" fmla="*/ 2147483647 h 368"/>
                <a:gd name="T28" fmla="*/ 2147483647 w 360"/>
                <a:gd name="T29" fmla="*/ 2147483647 h 368"/>
                <a:gd name="T30" fmla="*/ 2147483647 w 360"/>
                <a:gd name="T31" fmla="*/ 2147483647 h 368"/>
                <a:gd name="T32" fmla="*/ 2147483647 w 360"/>
                <a:gd name="T33" fmla="*/ 2147483647 h 368"/>
                <a:gd name="T34" fmla="*/ 2147483647 w 360"/>
                <a:gd name="T35" fmla="*/ 2147483647 h 368"/>
                <a:gd name="T36" fmla="*/ 2147483647 w 360"/>
                <a:gd name="T37" fmla="*/ 2147483647 h 368"/>
                <a:gd name="T38" fmla="*/ 2147483647 w 360"/>
                <a:gd name="T39" fmla="*/ 2147483647 h 368"/>
                <a:gd name="T40" fmla="*/ 2147483647 w 360"/>
                <a:gd name="T41" fmla="*/ 2147483647 h 368"/>
                <a:gd name="T42" fmla="*/ 2147483647 w 360"/>
                <a:gd name="T43" fmla="*/ 2147483647 h 368"/>
                <a:gd name="T44" fmla="*/ 2147483647 w 360"/>
                <a:gd name="T45" fmla="*/ 2147483647 h 368"/>
                <a:gd name="T46" fmla="*/ 2147483647 w 360"/>
                <a:gd name="T47" fmla="*/ 2147483647 h 368"/>
                <a:gd name="T48" fmla="*/ 2147483647 w 360"/>
                <a:gd name="T49" fmla="*/ 2147483647 h 368"/>
                <a:gd name="T50" fmla="*/ 2147483647 w 360"/>
                <a:gd name="T51" fmla="*/ 2147483647 h 368"/>
                <a:gd name="T52" fmla="*/ 2147483647 w 360"/>
                <a:gd name="T53" fmla="*/ 2147483647 h 368"/>
                <a:gd name="T54" fmla="*/ 2147483647 w 360"/>
                <a:gd name="T55" fmla="*/ 2147483647 h 368"/>
                <a:gd name="T56" fmla="*/ 2147483647 w 360"/>
                <a:gd name="T57" fmla="*/ 2147483647 h 368"/>
                <a:gd name="T58" fmla="*/ 2147483647 w 360"/>
                <a:gd name="T59" fmla="*/ 2147483647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DC4437"/>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sp>
          <p:nvSpPr>
            <p:cNvPr id="13324" name="文本框 56"/>
            <p:cNvSpPr txBox="1">
              <a:spLocks noChangeArrowheads="1"/>
            </p:cNvSpPr>
            <p:nvPr/>
          </p:nvSpPr>
          <p:spPr bwMode="auto">
            <a:xfrm>
              <a:off x="1011187" y="0"/>
              <a:ext cx="510355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itchFamily="34" charset="0"/>
                  <a:ea typeface="宋体" pitchFamily="2" charset="-122"/>
                </a:defRPr>
              </a:lvl9pPr>
            </a:lstStyle>
            <a:p>
              <a:pPr eaLnBrk="1" hangingPunct="1"/>
              <a:r>
                <a:rPr lang="zh-CN" altLang="en-US" b="1">
                  <a:solidFill>
                    <a:srgbClr val="DC4437"/>
                  </a:solidFill>
                  <a:latin typeface="微软雅黑" pitchFamily="34" charset="-122"/>
                  <a:ea typeface="微软雅黑" pitchFamily="34" charset="-122"/>
                </a:rPr>
                <a:t>此处输入标题</a:t>
              </a:r>
              <a:endParaRPr lang="en-US" b="1">
                <a:solidFill>
                  <a:srgbClr val="DC4437"/>
                </a:solidFill>
                <a:latin typeface="微软雅黑" pitchFamily="34" charset="-122"/>
                <a:ea typeface="微软雅黑" pitchFamily="34" charset="-122"/>
              </a:endParaRPr>
            </a:p>
            <a:p>
              <a:pPr eaLnBrk="1" hangingPunct="1"/>
              <a:endParaRPr lang="en-US" sz="300">
                <a:solidFill>
                  <a:srgbClr val="A6A6A6"/>
                </a:solidFill>
                <a:latin typeface="微软雅黑" pitchFamily="34" charset="-122"/>
                <a:ea typeface="微软雅黑" pitchFamily="34" charset="-122"/>
              </a:endParaRPr>
            </a:p>
            <a:p>
              <a:pPr eaLnBrk="1" hangingPunct="1"/>
              <a:r>
                <a:rPr lang="zh-CN" altLang="en-US" sz="1400">
                  <a:solidFill>
                    <a:srgbClr val="A6A6A6"/>
                  </a:solidFill>
                  <a:latin typeface="微软雅黑" pitchFamily="34" charset="-122"/>
                  <a:ea typeface="微软雅黑" pitchFamily="34" charset="-122"/>
                </a:rPr>
                <a:t>点击此处输入文字点击此处输入文字点击此处输入文字点击此处输入文字点击此处输入文字点击此处输入文字点击此处输入文字点击此处输入文字点击此处输入文字点击此处输入文字</a:t>
              </a:r>
              <a:endParaRPr lang="zh-CN" altLang="en-US" sz="1400">
                <a:solidFill>
                  <a:srgbClr val="A6A6A6"/>
                </a:solidFill>
                <a:latin typeface="微软雅黑" pitchFamily="34" charset="-122"/>
                <a:ea typeface="微软雅黑" pitchFamily="34" charset="-122"/>
              </a:endParaRPr>
            </a:p>
          </p:txBody>
        </p:sp>
      </p:grpSp>
      <p:grpSp>
        <p:nvGrpSpPr>
          <p:cNvPr id="15374" name="组合 17"/>
          <p:cNvGrpSpPr>
            <a:grpSpLocks noChangeAspect="1"/>
          </p:cNvGrpSpPr>
          <p:nvPr/>
        </p:nvGrpSpPr>
        <p:grpSpPr bwMode="auto">
          <a:xfrm>
            <a:off x="7710488" y="1566863"/>
            <a:ext cx="3832225" cy="4652962"/>
            <a:chOff x="0" y="0"/>
            <a:chExt cx="3831685" cy="4652586"/>
          </a:xfrm>
        </p:grpSpPr>
        <p:pic>
          <p:nvPicPr>
            <p:cNvPr id="13321"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831685" cy="465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2" descr="D:\Users\zyf\Desktop\常用\背景 花纹 图片\@多吉-高清楼宇素材  (100)\@多吉-高清楼宇素材  (76).jpg"/>
            <p:cNvPicPr>
              <a:picLocks noChangeAspect="1" noChangeArrowheads="1"/>
            </p:cNvPicPr>
            <p:nvPr/>
          </p:nvPicPr>
          <p:blipFill>
            <a:blip r:embed="rId2" cstate="print">
              <a:extLst>
                <a:ext uri="{28A0092B-C50C-407E-A947-70E740481C1C}">
                  <a14:useLocalDpi xmlns:a14="http://schemas.microsoft.com/office/drawing/2010/main" val="0"/>
                </a:ext>
              </a:extLst>
            </a:blip>
            <a:srcRect l="53693"/>
            <a:stretch>
              <a:fillRect/>
            </a:stretch>
          </p:blipFill>
          <p:spPr bwMode="auto">
            <a:xfrm>
              <a:off x="573468" y="557924"/>
              <a:ext cx="2684748" cy="353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fade">
                                      <p:cBhvr>
                                        <p:cTn id="7" dur="750"/>
                                        <p:tgtEl>
                                          <p:spTgt spid="1537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5365"/>
                                        </p:tgtEl>
                                        <p:attrNameLst>
                                          <p:attrName>style.visibility</p:attrName>
                                        </p:attrNameLst>
                                      </p:cBhvr>
                                      <p:to>
                                        <p:strVal val="visible"/>
                                      </p:to>
                                    </p:set>
                                    <p:animEffect transition="in" filter="wipe(left)">
                                      <p:cBhvr>
                                        <p:cTn id="11" dur="500"/>
                                        <p:tgtEl>
                                          <p:spTgt spid="15365"/>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5368"/>
                                        </p:tgtEl>
                                        <p:attrNameLst>
                                          <p:attrName>style.visibility</p:attrName>
                                        </p:attrNameLst>
                                      </p:cBhvr>
                                      <p:to>
                                        <p:strVal val="visible"/>
                                      </p:to>
                                    </p:set>
                                    <p:animEffect transition="in" filter="wipe(left)">
                                      <p:cBhvr>
                                        <p:cTn id="15" dur="500"/>
                                        <p:tgtEl>
                                          <p:spTgt spid="15368"/>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5371"/>
                                        </p:tgtEl>
                                        <p:attrNameLst>
                                          <p:attrName>style.visibility</p:attrName>
                                        </p:attrNameLst>
                                      </p:cBhvr>
                                      <p:to>
                                        <p:strVal val="visible"/>
                                      </p:to>
                                    </p:set>
                                    <p:animEffect transition="in" filter="wipe(left)">
                                      <p:cBhvr>
                                        <p:cTn id="19" dur="5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2822</Words>
  <Application>WWO_openplatform_20200924161515-8e733aaadf</Application>
  <PresentationFormat>宽屏</PresentationFormat>
  <Paragraphs>318</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20</vt:i4>
      </vt:variant>
    </vt:vector>
  </HeadingPairs>
  <TitlesOfParts>
    <vt:vector size="35" baseType="lpstr">
      <vt:lpstr>Arial</vt:lpstr>
      <vt:lpstr>宋体</vt:lpstr>
      <vt:lpstr>Wingdings</vt:lpstr>
      <vt:lpstr>Calibri</vt:lpstr>
      <vt:lpstr>汉仪书宋二KW</vt:lpstr>
      <vt:lpstr>Calibri Light</vt:lpstr>
      <vt:lpstr>张海山锐谐体</vt:lpstr>
      <vt:lpstr>微软雅黑</vt:lpstr>
      <vt:lpstr>Century Gothic</vt:lpstr>
      <vt:lpstr>汉仪旗黑KW 55S</vt:lpstr>
      <vt:lpstr>webwppDefTheme</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上海维湾8号机</cp:lastModifiedBy>
  <dcterms:created xsi:type="dcterms:W3CDTF">2021-12-08T11:49:01Z</dcterms:created>
  <dcterms:modified xsi:type="dcterms:W3CDTF">2021-12-08T11:49:01Z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