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  <p:sldMasterId id="2147483668" r:id="rId4"/>
  </p:sldMasterIdLst>
  <p:notesMasterIdLst>
    <p:notesMasterId r:id="rId24"/>
  </p:notesMasterIdLst>
  <p:sldIdLst>
    <p:sldId id="275" r:id="rId5"/>
    <p:sldId id="276" r:id="rId6"/>
    <p:sldId id="277" r:id="rId7"/>
    <p:sldId id="259" r:id="rId8"/>
    <p:sldId id="260" r:id="rId9"/>
    <p:sldId id="261" r:id="rId10"/>
    <p:sldId id="278" r:id="rId11"/>
    <p:sldId id="263" r:id="rId12"/>
    <p:sldId id="264" r:id="rId13"/>
    <p:sldId id="265" r:id="rId14"/>
    <p:sldId id="279" r:id="rId15"/>
    <p:sldId id="267" r:id="rId16"/>
    <p:sldId id="268" r:id="rId17"/>
    <p:sldId id="269" r:id="rId18"/>
    <p:sldId id="280" r:id="rId19"/>
    <p:sldId id="271" r:id="rId20"/>
    <p:sldId id="272" r:id="rId21"/>
    <p:sldId id="273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/>
    <p:restoredTop sz="93699"/>
  </p:normalViewPr>
  <p:slideViewPr>
    <p:cSldViewPr snapToGrid="0" snapToObjects="1">
      <p:cViewPr varScale="1">
        <p:scale>
          <a:sx n="103" d="100"/>
          <a:sy n="103" d="100"/>
        </p:scale>
        <p:origin x="7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 rot="5400000">
            <a:off x="-298303" y="2485632"/>
            <a:ext cx="7607004" cy="2078505"/>
            <a:chOff x="-398951" y="3102422"/>
            <a:chExt cx="7607004" cy="2078505"/>
          </a:xfrm>
        </p:grpSpPr>
        <p:sp>
          <p:nvSpPr>
            <p:cNvPr id="4" name="菱形 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5" name="菱形 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" name="菱形 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" name="菱形 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菱形 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0" name="菱形 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" name="菱形 12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0"/>
            <a:ext cx="3505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5400000">
            <a:off x="-131012" y="3374188"/>
            <a:ext cx="6858000" cy="1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40876" y="2153747"/>
            <a:ext cx="2755326" cy="13064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40876" y="3477732"/>
            <a:ext cx="2755326" cy="626973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436338" y="373177"/>
            <a:ext cx="1466138" cy="13064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88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02475" y="373177"/>
            <a:ext cx="3271969" cy="65323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902474" y="1026409"/>
            <a:ext cx="3271969" cy="65323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5436338" y="1941955"/>
            <a:ext cx="1466138" cy="13064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88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02475" y="1941955"/>
            <a:ext cx="3271969" cy="65323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6902474" y="2595187"/>
            <a:ext cx="3271969" cy="65323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5436336" y="3510733"/>
            <a:ext cx="1466138" cy="13064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88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6902473" y="3510733"/>
            <a:ext cx="3271969" cy="65323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02472" y="4163965"/>
            <a:ext cx="3271969" cy="65323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436336" y="5079511"/>
            <a:ext cx="1466138" cy="13064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88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02473" y="5079511"/>
            <a:ext cx="3271969" cy="65323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6902472" y="5732743"/>
            <a:ext cx="3271969" cy="65323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 rot="5400000">
            <a:off x="-298303" y="2485632"/>
            <a:ext cx="7607004" cy="2078505"/>
            <a:chOff x="-398951" y="3102422"/>
            <a:chExt cx="7607004" cy="2078505"/>
          </a:xfrm>
        </p:grpSpPr>
        <p:sp>
          <p:nvSpPr>
            <p:cNvPr id="4" name="菱形 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5" name="菱形 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" name="菱形 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" name="菱形 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菱形 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0" name="菱形 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" name="菱形 12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0"/>
            <a:ext cx="3505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5400000">
            <a:off x="-131012" y="3374188"/>
            <a:ext cx="6858000" cy="1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40876" y="2153747"/>
            <a:ext cx="2755326" cy="13064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40876" y="3477732"/>
            <a:ext cx="2755326" cy="626973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0458" y="459644"/>
            <a:ext cx="1206818" cy="1050934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927276" y="459644"/>
            <a:ext cx="3033306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927277" y="967416"/>
            <a:ext cx="3033306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7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5387023" y="1674768"/>
            <a:ext cx="1206818" cy="1050934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48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593841" y="1674768"/>
            <a:ext cx="3033306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9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6593842" y="2182540"/>
            <a:ext cx="3033306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0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6029253" y="2908102"/>
            <a:ext cx="1206818" cy="1050934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51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7236071" y="2908102"/>
            <a:ext cx="3033306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2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7236072" y="3415874"/>
            <a:ext cx="3033306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3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6695818" y="4123226"/>
            <a:ext cx="1206818" cy="1050934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54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7902636" y="4123226"/>
            <a:ext cx="3033306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7902637" y="4630998"/>
            <a:ext cx="3033306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6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7236071" y="5356045"/>
            <a:ext cx="1206818" cy="1050934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57" name="文本占位符 3"/>
          <p:cNvSpPr>
            <a:spLocks noGrp="1"/>
          </p:cNvSpPr>
          <p:nvPr>
            <p:ph type="body" sz="quarter" idx="26"/>
          </p:nvPr>
        </p:nvSpPr>
        <p:spPr>
          <a:xfrm>
            <a:off x="8442889" y="5356045"/>
            <a:ext cx="3033306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8" name="文本占位符 3"/>
          <p:cNvSpPr>
            <a:spLocks noGrp="1"/>
          </p:cNvSpPr>
          <p:nvPr>
            <p:ph type="body" sz="quarter" idx="27"/>
          </p:nvPr>
        </p:nvSpPr>
        <p:spPr>
          <a:xfrm>
            <a:off x="8442890" y="5863817"/>
            <a:ext cx="3033306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 rot="5400000">
            <a:off x="-298303" y="2485632"/>
            <a:ext cx="7607004" cy="2078505"/>
            <a:chOff x="-398951" y="3102422"/>
            <a:chExt cx="7607004" cy="2078505"/>
          </a:xfrm>
        </p:grpSpPr>
        <p:sp>
          <p:nvSpPr>
            <p:cNvPr id="4" name="菱形 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5" name="菱形 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" name="菱形 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" name="菱形 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菱形 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0" name="菱形 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" name="菱形 12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0"/>
            <a:ext cx="3505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5400000">
            <a:off x="-131012" y="3374188"/>
            <a:ext cx="6858000" cy="1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40876" y="2153747"/>
            <a:ext cx="2755326" cy="13064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40876" y="3477732"/>
            <a:ext cx="2755326" cy="626973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64019" y="299054"/>
            <a:ext cx="1206817" cy="103820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070837" y="299054"/>
            <a:ext cx="2506719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070838" y="806826"/>
            <a:ext cx="2506719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7091761" y="1337260"/>
            <a:ext cx="1206817" cy="103820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8298579" y="1337260"/>
            <a:ext cx="2506719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8298580" y="1845032"/>
            <a:ext cx="2506719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5864019" y="2375466"/>
            <a:ext cx="1206817" cy="103820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4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7070837" y="2375466"/>
            <a:ext cx="2506719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7070838" y="2883238"/>
            <a:ext cx="2506719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7091761" y="3413672"/>
            <a:ext cx="1206817" cy="103820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8298579" y="3413672"/>
            <a:ext cx="2506719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8298580" y="3921444"/>
            <a:ext cx="2506719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5866327" y="4451878"/>
            <a:ext cx="1206817" cy="103820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26"/>
          </p:nvPr>
        </p:nvSpPr>
        <p:spPr>
          <a:xfrm>
            <a:off x="7073145" y="4451878"/>
            <a:ext cx="2506719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27"/>
          </p:nvPr>
        </p:nvSpPr>
        <p:spPr>
          <a:xfrm>
            <a:off x="7073146" y="4959650"/>
            <a:ext cx="2506719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2" name="文本占位符 3"/>
          <p:cNvSpPr>
            <a:spLocks noGrp="1"/>
          </p:cNvSpPr>
          <p:nvPr>
            <p:ph type="body" sz="quarter" idx="28" hasCustomPrompt="1"/>
          </p:nvPr>
        </p:nvSpPr>
        <p:spPr>
          <a:xfrm>
            <a:off x="7094069" y="5490084"/>
            <a:ext cx="1206817" cy="103820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43" name="文本占位符 3"/>
          <p:cNvSpPr>
            <a:spLocks noGrp="1"/>
          </p:cNvSpPr>
          <p:nvPr>
            <p:ph type="body" sz="quarter" idx="29"/>
          </p:nvPr>
        </p:nvSpPr>
        <p:spPr>
          <a:xfrm>
            <a:off x="8300887" y="5490084"/>
            <a:ext cx="2506719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4" name="文本占位符 3"/>
          <p:cNvSpPr>
            <a:spLocks noGrp="1"/>
          </p:cNvSpPr>
          <p:nvPr>
            <p:ph type="body" sz="quarter" idx="30"/>
          </p:nvPr>
        </p:nvSpPr>
        <p:spPr>
          <a:xfrm>
            <a:off x="8300888" y="5997856"/>
            <a:ext cx="2506719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347"/>
            <a:ext cx="12192000" cy="685465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-3347"/>
            <a:ext cx="12192000" cy="685465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016329" y="2438645"/>
            <a:ext cx="1466138" cy="13064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88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482466" y="2438645"/>
            <a:ext cx="3271969" cy="65323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82465" y="3091877"/>
            <a:ext cx="3271969" cy="65323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菱形 22"/>
          <p:cNvSpPr/>
          <p:nvPr userDrawn="1"/>
        </p:nvSpPr>
        <p:spPr>
          <a:xfrm rot="2066220" flipV="1">
            <a:off x="-676134" y="36864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4" name="菱形 23"/>
          <p:cNvSpPr/>
          <p:nvPr userDrawn="1"/>
        </p:nvSpPr>
        <p:spPr>
          <a:xfrm rot="1702185" flipV="1">
            <a:off x="642022" y="-258812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5" name="菱形 24"/>
          <p:cNvSpPr/>
          <p:nvPr userDrawn="1"/>
        </p:nvSpPr>
        <p:spPr>
          <a:xfrm rot="18278316" flipV="1">
            <a:off x="26392" y="-477208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6" name="菱形 25"/>
          <p:cNvSpPr/>
          <p:nvPr userDrawn="1"/>
        </p:nvSpPr>
        <p:spPr>
          <a:xfrm rot="21253095" flipV="1">
            <a:off x="1397728" y="-901004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7" name="菱形 26"/>
          <p:cNvSpPr/>
          <p:nvPr userDrawn="1"/>
        </p:nvSpPr>
        <p:spPr>
          <a:xfrm rot="20530560" flipV="1">
            <a:off x="10008094" y="601419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8" name="菱形 27"/>
          <p:cNvSpPr/>
          <p:nvPr userDrawn="1"/>
        </p:nvSpPr>
        <p:spPr>
          <a:xfrm rot="16200000" flipV="1">
            <a:off x="-935118" y="-42315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9" name="菱形 28"/>
          <p:cNvSpPr/>
          <p:nvPr userDrawn="1"/>
        </p:nvSpPr>
        <p:spPr>
          <a:xfrm rot="1679517" flipV="1">
            <a:off x="10608392" y="5725868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0" name="菱形 29"/>
          <p:cNvSpPr/>
          <p:nvPr userDrawn="1"/>
        </p:nvSpPr>
        <p:spPr>
          <a:xfrm rot="16200000" flipV="1">
            <a:off x="11270399" y="5725869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93506" y="368646"/>
            <a:ext cx="3556002" cy="441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0" y="414184"/>
            <a:ext cx="3556002" cy="441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57" name="组 56"/>
          <p:cNvGrpSpPr/>
          <p:nvPr userDrawn="1"/>
        </p:nvGrpSpPr>
        <p:grpSpPr>
          <a:xfrm>
            <a:off x="-934823" y="-1177079"/>
            <a:ext cx="13735362" cy="2470184"/>
            <a:chOff x="-934823" y="-1177079"/>
            <a:chExt cx="13735362" cy="2470184"/>
          </a:xfrm>
        </p:grpSpPr>
        <p:sp>
          <p:nvSpPr>
            <p:cNvPr id="23" name="菱形 22"/>
            <p:cNvSpPr/>
            <p:nvPr userDrawn="1"/>
          </p:nvSpPr>
          <p:spPr>
            <a:xfrm rot="1702185" flipV="1">
              <a:off x="642317" y="-29049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" name="菱形 23"/>
            <p:cNvSpPr/>
            <p:nvPr userDrawn="1"/>
          </p:nvSpPr>
          <p:spPr>
            <a:xfrm rot="18278316" flipV="1">
              <a:off x="26687" y="-5088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菱形 24"/>
            <p:cNvSpPr/>
            <p:nvPr userDrawn="1"/>
          </p:nvSpPr>
          <p:spPr>
            <a:xfrm rot="21253095" flipV="1">
              <a:off x="1398023" y="-93269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菱形 25"/>
            <p:cNvSpPr/>
            <p:nvPr userDrawn="1"/>
          </p:nvSpPr>
          <p:spPr>
            <a:xfrm rot="16200000" flipV="1">
              <a:off x="-934823" y="-45484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7" name="菱形 26"/>
            <p:cNvSpPr/>
            <p:nvPr userDrawn="1"/>
          </p:nvSpPr>
          <p:spPr>
            <a:xfrm rot="4471245" flipV="1">
              <a:off x="3680984" y="-89171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菱形 27"/>
            <p:cNvSpPr/>
            <p:nvPr userDrawn="1"/>
          </p:nvSpPr>
          <p:spPr>
            <a:xfrm rot="21047376" flipV="1">
              <a:off x="3065354" y="-11101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9" name="菱形 28"/>
            <p:cNvSpPr/>
            <p:nvPr userDrawn="1"/>
          </p:nvSpPr>
          <p:spPr>
            <a:xfrm rot="2422155" flipV="1">
              <a:off x="4445779" y="-107762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" name="菱形 29"/>
            <p:cNvSpPr/>
            <p:nvPr userDrawn="1"/>
          </p:nvSpPr>
          <p:spPr>
            <a:xfrm rot="18969060" flipV="1">
              <a:off x="2103844" y="-105605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1" name="菱形 30"/>
            <p:cNvSpPr/>
            <p:nvPr userDrawn="1"/>
          </p:nvSpPr>
          <p:spPr>
            <a:xfrm rot="3065279" flipV="1">
              <a:off x="9573142" y="-4163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" name="菱形 31"/>
            <p:cNvSpPr/>
            <p:nvPr userDrawn="1"/>
          </p:nvSpPr>
          <p:spPr>
            <a:xfrm rot="19641410" flipV="1">
              <a:off x="9089620" y="-85560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3" name="菱形 32"/>
            <p:cNvSpPr/>
            <p:nvPr userDrawn="1"/>
          </p:nvSpPr>
          <p:spPr>
            <a:xfrm rot="1016189" flipV="1">
              <a:off x="10518231" y="-71690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4" name="菱形 33"/>
            <p:cNvSpPr/>
            <p:nvPr userDrawn="1"/>
          </p:nvSpPr>
          <p:spPr>
            <a:xfrm rot="17563094" flipV="1">
              <a:off x="8181833" y="-11770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5" name="菱形 34"/>
            <p:cNvSpPr/>
            <p:nvPr userDrawn="1"/>
          </p:nvSpPr>
          <p:spPr>
            <a:xfrm rot="20332154" flipV="1">
              <a:off x="11216935" y="-55811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7" name="菱形 36"/>
            <p:cNvSpPr/>
            <p:nvPr userDrawn="1"/>
          </p:nvSpPr>
          <p:spPr>
            <a:xfrm rot="17203814" flipV="1">
              <a:off x="7295153" y="-10101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8" name="菱形 37"/>
            <p:cNvSpPr/>
            <p:nvPr userDrawn="1"/>
          </p:nvSpPr>
          <p:spPr>
            <a:xfrm rot="15125498" flipV="1">
              <a:off x="6404253" y="-99949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9" name="菱形 38"/>
            <p:cNvSpPr/>
            <p:nvPr userDrawn="1"/>
          </p:nvSpPr>
          <p:spPr>
            <a:xfrm rot="15492700" flipV="1">
              <a:off x="5316838" y="-10269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 rot="2980928">
            <a:off x="9699184" y="-260328"/>
            <a:ext cx="3136700" cy="2374860"/>
            <a:chOff x="9380015" y="-365730"/>
            <a:chExt cx="3136700" cy="2374860"/>
          </a:xfrm>
        </p:grpSpPr>
        <p:sp>
          <p:nvSpPr>
            <p:cNvPr id="7" name="菱形 6"/>
            <p:cNvSpPr/>
            <p:nvPr userDrawn="1"/>
          </p:nvSpPr>
          <p:spPr>
            <a:xfrm rot="20951386" flipV="1">
              <a:off x="10933111" y="17646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18278316" flipV="1">
              <a:off x="10207845" y="13530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9" name="菱形 8"/>
            <p:cNvSpPr/>
            <p:nvPr userDrawn="1"/>
          </p:nvSpPr>
          <p:spPr>
            <a:xfrm rot="19242492" flipV="1">
              <a:off x="10633017" y="-36573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" name="菱形 11"/>
            <p:cNvSpPr/>
            <p:nvPr userDrawn="1"/>
          </p:nvSpPr>
          <p:spPr>
            <a:xfrm rot="16200000" flipV="1">
              <a:off x="9380015" y="42552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2" name="矩形 21"/>
          <p:cNvSpPr/>
          <p:nvPr userDrawn="1"/>
        </p:nvSpPr>
        <p:spPr>
          <a:xfrm>
            <a:off x="0" y="-334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91228" y="152843"/>
            <a:ext cx="10005219" cy="61806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0" name="菱形 9"/>
          <p:cNvSpPr/>
          <p:nvPr userDrawn="1"/>
        </p:nvSpPr>
        <p:spPr>
          <a:xfrm flipV="1">
            <a:off x="638257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1" name="菱形 10"/>
          <p:cNvSpPr/>
          <p:nvPr userDrawn="1"/>
        </p:nvSpPr>
        <p:spPr>
          <a:xfrm flipV="1">
            <a:off x="316732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" name="菱形 12"/>
          <p:cNvSpPr/>
          <p:nvPr userDrawn="1"/>
        </p:nvSpPr>
        <p:spPr>
          <a:xfrm flipV="1">
            <a:off x="959783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0" y="-334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91228" y="152843"/>
            <a:ext cx="10005219" cy="61806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0" name="菱形 9"/>
          <p:cNvSpPr/>
          <p:nvPr userDrawn="1"/>
        </p:nvSpPr>
        <p:spPr>
          <a:xfrm flipV="1">
            <a:off x="638257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1" name="菱形 10"/>
          <p:cNvSpPr/>
          <p:nvPr userDrawn="1"/>
        </p:nvSpPr>
        <p:spPr>
          <a:xfrm flipV="1">
            <a:off x="316732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" name="菱形 12"/>
          <p:cNvSpPr/>
          <p:nvPr userDrawn="1"/>
        </p:nvSpPr>
        <p:spPr>
          <a:xfrm flipV="1">
            <a:off x="959783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94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296377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736552"/>
            <a:ext cx="12192000" cy="9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082752"/>
            <a:ext cx="12192000" cy="9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 2"/>
          <p:cNvGrpSpPr/>
          <p:nvPr userDrawn="1"/>
        </p:nvGrpSpPr>
        <p:grpSpPr>
          <a:xfrm>
            <a:off x="-398951" y="3102422"/>
            <a:ext cx="13351939" cy="2078505"/>
            <a:chOff x="-398951" y="3102422"/>
            <a:chExt cx="13351939" cy="2078505"/>
          </a:xfrm>
        </p:grpSpPr>
        <p:sp>
          <p:nvSpPr>
            <p:cNvPr id="14" name="菱形 1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5" name="菱形 1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菱形 1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7" name="菱形 1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" name="菱形 1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" name="菱形 1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0" name="菱形 1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" name="菱形 20"/>
            <p:cNvSpPr/>
            <p:nvPr userDrawn="1"/>
          </p:nvSpPr>
          <p:spPr>
            <a:xfrm rot="1702185" flipV="1">
              <a:off x="7201589" y="345613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" name="菱形 22"/>
            <p:cNvSpPr/>
            <p:nvPr userDrawn="1"/>
          </p:nvSpPr>
          <p:spPr>
            <a:xfrm rot="18278316" flipV="1">
              <a:off x="6585959" y="323774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菱形 23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菱形 24"/>
            <p:cNvSpPr/>
            <p:nvPr userDrawn="1"/>
          </p:nvSpPr>
          <p:spPr>
            <a:xfrm rot="2066220" flipV="1">
              <a:off x="8914472" y="354451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6" name="菱形 25"/>
            <p:cNvSpPr/>
            <p:nvPr userDrawn="1"/>
          </p:nvSpPr>
          <p:spPr>
            <a:xfrm rot="21253095" flipV="1">
              <a:off x="8051825" y="352770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" name="菱形 26"/>
            <p:cNvSpPr/>
            <p:nvPr userDrawn="1"/>
          </p:nvSpPr>
          <p:spPr>
            <a:xfrm rot="20530560" flipV="1">
              <a:off x="9855145" y="33430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菱形 27"/>
            <p:cNvSpPr/>
            <p:nvPr userDrawn="1"/>
          </p:nvSpPr>
          <p:spPr>
            <a:xfrm rot="2066220" flipV="1">
              <a:off x="10428711" y="35104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9" name="菱形 28"/>
            <p:cNvSpPr/>
            <p:nvPr userDrawn="1"/>
          </p:nvSpPr>
          <p:spPr>
            <a:xfrm rot="20530560" flipV="1">
              <a:off x="11369384" y="330900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" y="1942174"/>
            <a:ext cx="6095999" cy="10334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01" y="1942174"/>
            <a:ext cx="6095999" cy="10334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84653" y="5183869"/>
            <a:ext cx="2774161" cy="375544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l"/>
              <a:defRPr sz="1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76543" y="5183869"/>
            <a:ext cx="2774161" cy="375544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l"/>
              <a:defRPr sz="1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168433" y="5183869"/>
            <a:ext cx="2774161" cy="375544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l"/>
              <a:defRPr sz="1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专业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毕业论文中期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汇报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84653" y="5183869"/>
            <a:ext cx="3244128" cy="375544"/>
          </a:xfrm>
        </p:spPr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学校名称：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大学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指导老师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：青课</a:t>
            </a:r>
            <a:endParaRPr kumimoji="1"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报告人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：青课</a:t>
            </a:r>
            <a:endParaRPr kumimoji="1" 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进展成果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0" y="1149928"/>
            <a:ext cx="12192000" cy="1588653"/>
            <a:chOff x="0" y="1177637"/>
            <a:chExt cx="12192000" cy="255078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" t="5000" r="5341" b="56342"/>
            <a:stretch>
              <a:fillRect/>
            </a:stretch>
          </p:blipFill>
          <p:spPr>
            <a:xfrm>
              <a:off x="0" y="1177637"/>
              <a:ext cx="12192000" cy="2550784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177638"/>
              <a:ext cx="12192000" cy="255078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0" y="4327233"/>
            <a:ext cx="12192000" cy="1588653"/>
            <a:chOff x="0" y="1177637"/>
            <a:chExt cx="12192000" cy="255078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" t="5000" r="5341" b="56342"/>
            <a:stretch>
              <a:fillRect/>
            </a:stretch>
          </p:blipFill>
          <p:spPr>
            <a:xfrm>
              <a:off x="0" y="1177637"/>
              <a:ext cx="12192000" cy="2550784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0" y="1177638"/>
              <a:ext cx="12192000" cy="255078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864926" y="1406960"/>
            <a:ext cx="1099948" cy="1099948"/>
            <a:chOff x="1864926" y="1406960"/>
            <a:chExt cx="1099948" cy="1099948"/>
          </a:xfrm>
        </p:grpSpPr>
        <p:grpSp>
          <p:nvGrpSpPr>
            <p:cNvPr id="32" name="组 31"/>
            <p:cNvGrpSpPr/>
            <p:nvPr/>
          </p:nvGrpSpPr>
          <p:grpSpPr>
            <a:xfrm>
              <a:off x="2205214" y="1701428"/>
              <a:ext cx="426385" cy="511011"/>
              <a:chOff x="1536700" y="911225"/>
              <a:chExt cx="831850" cy="996950"/>
            </a:xfrm>
            <a:solidFill>
              <a:schemeClr val="bg1"/>
            </a:solidFill>
          </p:grpSpPr>
          <p:sp>
            <p:nvSpPr>
              <p:cNvPr id="34" name="Freeform 47"/>
              <p:cNvSpPr/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5" name="Freeform 48"/>
              <p:cNvSpPr/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6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8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9" name="Freeform 52"/>
              <p:cNvSpPr/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0" name="Freeform 53"/>
              <p:cNvSpPr/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1" name="Freeform 54"/>
              <p:cNvSpPr/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2" name="Freeform 55"/>
              <p:cNvSpPr/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3" name="Freeform 56"/>
              <p:cNvSpPr/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1864926" y="1406960"/>
              <a:ext cx="1099948" cy="109994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6" name="文本框 8"/>
          <p:cNvSpPr txBox="1"/>
          <p:nvPr/>
        </p:nvSpPr>
        <p:spPr>
          <a:xfrm>
            <a:off x="3388160" y="1880984"/>
            <a:ext cx="647627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88160" y="146042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9" name="组 48"/>
          <p:cNvGrpSpPr/>
          <p:nvPr/>
        </p:nvGrpSpPr>
        <p:grpSpPr>
          <a:xfrm>
            <a:off x="0" y="2738579"/>
            <a:ext cx="12192000" cy="1588653"/>
            <a:chOff x="0" y="1177637"/>
            <a:chExt cx="12192000" cy="2550785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" t="5000" r="5341" b="56342"/>
            <a:stretch>
              <a:fillRect/>
            </a:stretch>
          </p:blipFill>
          <p:spPr>
            <a:xfrm>
              <a:off x="0" y="1177637"/>
              <a:ext cx="12192000" cy="2550784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>
            <a:xfrm>
              <a:off x="0" y="1177638"/>
              <a:ext cx="12192000" cy="255078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0" name="文本框 8"/>
          <p:cNvSpPr txBox="1"/>
          <p:nvPr/>
        </p:nvSpPr>
        <p:spPr>
          <a:xfrm>
            <a:off x="3388160" y="3469635"/>
            <a:ext cx="647627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88160" y="304907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1864926" y="2995611"/>
            <a:ext cx="1099948" cy="1099948"/>
            <a:chOff x="1864926" y="2995611"/>
            <a:chExt cx="1099948" cy="1099948"/>
          </a:xfrm>
        </p:grpSpPr>
        <p:sp>
          <p:nvSpPr>
            <p:cNvPr id="78" name="椭圆 77"/>
            <p:cNvSpPr/>
            <p:nvPr/>
          </p:nvSpPr>
          <p:spPr>
            <a:xfrm>
              <a:off x="1864926" y="2995611"/>
              <a:ext cx="1099948" cy="109994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Freeform 119"/>
            <p:cNvSpPr>
              <a:spLocks noEditPoints="1"/>
            </p:cNvSpPr>
            <p:nvPr/>
          </p:nvSpPr>
          <p:spPr bwMode="auto">
            <a:xfrm>
              <a:off x="2212687" y="3324047"/>
              <a:ext cx="440732" cy="44073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6" name="文本框 8"/>
          <p:cNvSpPr txBox="1"/>
          <p:nvPr/>
        </p:nvSpPr>
        <p:spPr>
          <a:xfrm>
            <a:off x="3388160" y="5058285"/>
            <a:ext cx="647627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388160" y="463772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1864926" y="4584261"/>
            <a:ext cx="1099948" cy="1099948"/>
            <a:chOff x="1864926" y="4584261"/>
            <a:chExt cx="1099948" cy="1099948"/>
          </a:xfrm>
        </p:grpSpPr>
        <p:sp>
          <p:nvSpPr>
            <p:cNvPr id="85" name="椭圆 84"/>
            <p:cNvSpPr/>
            <p:nvPr/>
          </p:nvSpPr>
          <p:spPr>
            <a:xfrm>
              <a:off x="1864926" y="4584261"/>
              <a:ext cx="1099948" cy="109994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2212686" y="4992031"/>
              <a:ext cx="440734" cy="259056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98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31"/>
              <p:cNvSpPr/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32"/>
              <p:cNvSpPr/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33"/>
              <p:cNvSpPr/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34"/>
              <p:cNvSpPr/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35"/>
              <p:cNvSpPr/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36"/>
              <p:cNvSpPr/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 smtClean="0"/>
              <a:t>存在问题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。更多模板：亮亮图文旗舰店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/>
          <p:cNvCxnSpPr/>
          <p:nvPr/>
        </p:nvCxnSpPr>
        <p:spPr>
          <a:xfrm>
            <a:off x="290945" y="3624435"/>
            <a:ext cx="1170709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存在问题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779818" y="1393854"/>
            <a:ext cx="4461163" cy="4461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17420" y="2758064"/>
            <a:ext cx="1732743" cy="1732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98619" y="2758064"/>
            <a:ext cx="1732743" cy="1732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489437" y="2758064"/>
            <a:ext cx="1732743" cy="17327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5504080" y="4116025"/>
            <a:ext cx="301263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7329" y="369546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6144028" y="1670147"/>
            <a:ext cx="1732743" cy="1852815"/>
            <a:chOff x="5636149" y="1739420"/>
            <a:chExt cx="1732743" cy="1852815"/>
          </a:xfrm>
        </p:grpSpPr>
        <p:sp>
          <p:nvSpPr>
            <p:cNvPr id="14" name="矩形 13"/>
            <p:cNvSpPr/>
            <p:nvPr/>
          </p:nvSpPr>
          <p:spPr>
            <a:xfrm>
              <a:off x="6095999" y="1739420"/>
              <a:ext cx="813043" cy="18528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88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?</a:t>
              </a:r>
              <a:endParaRPr lang="en-US" altLang="zh-CN" sz="8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636149" y="1799456"/>
              <a:ext cx="1732743" cy="17327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2886780" y="3008940"/>
            <a:ext cx="1594176" cy="1233094"/>
            <a:chOff x="2886780" y="3050505"/>
            <a:chExt cx="1594176" cy="1233094"/>
          </a:xfrm>
        </p:grpSpPr>
        <p:sp>
          <p:nvSpPr>
            <p:cNvPr id="17" name="文本框 8"/>
            <p:cNvSpPr txBox="1"/>
            <p:nvPr/>
          </p:nvSpPr>
          <p:spPr>
            <a:xfrm>
              <a:off x="2886780" y="3471069"/>
              <a:ext cx="1594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更改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81166" y="3050505"/>
              <a:ext cx="100540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86704" y="3007888"/>
            <a:ext cx="1594176" cy="1233094"/>
            <a:chOff x="2886780" y="3050505"/>
            <a:chExt cx="1594176" cy="1233094"/>
          </a:xfrm>
        </p:grpSpPr>
        <p:sp>
          <p:nvSpPr>
            <p:cNvPr id="21" name="文本框 8"/>
            <p:cNvSpPr txBox="1"/>
            <p:nvPr/>
          </p:nvSpPr>
          <p:spPr>
            <a:xfrm>
              <a:off x="2886780" y="3471069"/>
              <a:ext cx="1594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更改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181166" y="3050505"/>
              <a:ext cx="100540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9558720" y="3009340"/>
            <a:ext cx="1594176" cy="1233094"/>
            <a:chOff x="2886780" y="3050505"/>
            <a:chExt cx="1594176" cy="1233094"/>
          </a:xfrm>
        </p:grpSpPr>
        <p:sp>
          <p:nvSpPr>
            <p:cNvPr id="24" name="文本框 8"/>
            <p:cNvSpPr txBox="1"/>
            <p:nvPr/>
          </p:nvSpPr>
          <p:spPr>
            <a:xfrm>
              <a:off x="2886780" y="3471069"/>
              <a:ext cx="1594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更改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181166" y="3050505"/>
              <a:ext cx="100540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存在问题</a:t>
            </a:r>
            <a:endParaRPr kumimoji="1" lang="zh-CN" altLang="en-US" dirty="0"/>
          </a:p>
        </p:txBody>
      </p:sp>
      <p:sp>
        <p:nvSpPr>
          <p:cNvPr id="10" name="罐形 9"/>
          <p:cNvSpPr/>
          <p:nvPr/>
        </p:nvSpPr>
        <p:spPr>
          <a:xfrm>
            <a:off x="581892" y="4921039"/>
            <a:ext cx="2194308" cy="800889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罐形 25"/>
          <p:cNvSpPr/>
          <p:nvPr/>
        </p:nvSpPr>
        <p:spPr>
          <a:xfrm>
            <a:off x="5271478" y="4507334"/>
            <a:ext cx="3859220" cy="1408558"/>
          </a:xfrm>
          <a:prstGeom prst="can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罐形 26"/>
          <p:cNvSpPr/>
          <p:nvPr/>
        </p:nvSpPr>
        <p:spPr>
          <a:xfrm>
            <a:off x="2926685" y="4921038"/>
            <a:ext cx="2194308" cy="800889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罐形 27"/>
          <p:cNvSpPr/>
          <p:nvPr/>
        </p:nvSpPr>
        <p:spPr>
          <a:xfrm>
            <a:off x="9281183" y="4921038"/>
            <a:ext cx="2194308" cy="800889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1" name="组 30"/>
          <p:cNvGrpSpPr/>
          <p:nvPr/>
        </p:nvGrpSpPr>
        <p:grpSpPr>
          <a:xfrm>
            <a:off x="531712" y="3145011"/>
            <a:ext cx="2294668" cy="1473160"/>
            <a:chOff x="581892" y="3172720"/>
            <a:chExt cx="2294668" cy="1473160"/>
          </a:xfrm>
        </p:grpSpPr>
        <p:sp>
          <p:nvSpPr>
            <p:cNvPr id="29" name="文本框 8"/>
            <p:cNvSpPr txBox="1"/>
            <p:nvPr/>
          </p:nvSpPr>
          <p:spPr>
            <a:xfrm>
              <a:off x="581892" y="3593284"/>
              <a:ext cx="229466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0913" y="3172720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2876505" y="3145011"/>
            <a:ext cx="2294668" cy="1473160"/>
            <a:chOff x="581892" y="3172720"/>
            <a:chExt cx="2294668" cy="1473160"/>
          </a:xfrm>
        </p:grpSpPr>
        <p:sp>
          <p:nvSpPr>
            <p:cNvPr id="33" name="文本框 8"/>
            <p:cNvSpPr txBox="1"/>
            <p:nvPr/>
          </p:nvSpPr>
          <p:spPr>
            <a:xfrm>
              <a:off x="581892" y="3593284"/>
              <a:ext cx="229466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40913" y="3172720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sp>
        <p:nvSpPr>
          <p:cNvPr id="36" name="文本框 8"/>
          <p:cNvSpPr txBox="1"/>
          <p:nvPr/>
        </p:nvSpPr>
        <p:spPr>
          <a:xfrm>
            <a:off x="5496052" y="3052693"/>
            <a:ext cx="34100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12775" y="263212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  <a:ea typeface="微软雅黑" charset="0"/>
            </a:endParaRPr>
          </a:p>
        </p:txBody>
      </p:sp>
      <p:grpSp>
        <p:nvGrpSpPr>
          <p:cNvPr id="39" name="组 38"/>
          <p:cNvGrpSpPr/>
          <p:nvPr/>
        </p:nvGrpSpPr>
        <p:grpSpPr>
          <a:xfrm>
            <a:off x="9231003" y="3145011"/>
            <a:ext cx="2294668" cy="1473160"/>
            <a:chOff x="581892" y="3172720"/>
            <a:chExt cx="2294668" cy="1473160"/>
          </a:xfrm>
        </p:grpSpPr>
        <p:sp>
          <p:nvSpPr>
            <p:cNvPr id="40" name="文本框 8"/>
            <p:cNvSpPr txBox="1"/>
            <p:nvPr/>
          </p:nvSpPr>
          <p:spPr>
            <a:xfrm>
              <a:off x="581892" y="3593284"/>
              <a:ext cx="229466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40913" y="3172720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6427368" y="1083670"/>
            <a:ext cx="1396954" cy="1445356"/>
            <a:chOff x="5636149" y="1739420"/>
            <a:chExt cx="1732743" cy="1792779"/>
          </a:xfrm>
        </p:grpSpPr>
        <p:sp>
          <p:nvSpPr>
            <p:cNvPr id="43" name="矩形 42"/>
            <p:cNvSpPr/>
            <p:nvPr/>
          </p:nvSpPr>
          <p:spPr>
            <a:xfrm>
              <a:off x="6153707" y="1739420"/>
              <a:ext cx="697627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7200" dirty="0" smtClean="0">
                  <a:solidFill>
                    <a:schemeClr val="accent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?</a:t>
              </a:r>
              <a:endParaRPr lang="en-US" altLang="zh-CN" sz="8800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636149" y="1799456"/>
              <a:ext cx="1732743" cy="173274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存在问题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556292" y="1427018"/>
            <a:ext cx="2537427" cy="4475019"/>
            <a:chOff x="815372" y="1454727"/>
            <a:chExt cx="2537427" cy="4475019"/>
          </a:xfrm>
        </p:grpSpPr>
        <p:grpSp>
          <p:nvGrpSpPr>
            <p:cNvPr id="6" name="组 5"/>
            <p:cNvGrpSpPr/>
            <p:nvPr/>
          </p:nvGrpSpPr>
          <p:grpSpPr>
            <a:xfrm>
              <a:off x="815372" y="1454727"/>
              <a:ext cx="2537427" cy="4475019"/>
              <a:chOff x="815371" y="1454727"/>
              <a:chExt cx="2537427" cy="4475019"/>
            </a:xfrm>
          </p:grpSpPr>
          <p:sp>
            <p:nvSpPr>
              <p:cNvPr id="24" name="手动输入 23"/>
              <p:cNvSpPr/>
              <p:nvPr/>
            </p:nvSpPr>
            <p:spPr>
              <a:xfrm flipH="1">
                <a:off x="815371" y="1454727"/>
                <a:ext cx="2537427" cy="4475019"/>
              </a:xfrm>
              <a:prstGeom prst="flowChartManualInpu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023829" y="1844308"/>
                <a:ext cx="13227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0" dirty="0" smtClean="0">
                    <a:solidFill>
                      <a:schemeClr val="bg1"/>
                    </a:solidFill>
                    <a:ea typeface="Microsoft YaHei" charset="0"/>
                    <a:cs typeface="Microsoft YaHei" charset="0"/>
                  </a:rPr>
                  <a:t>01</a:t>
                </a:r>
                <a:endParaRPr kumimoji="1" lang="zh-CN" altLang="en-US" sz="8000" dirty="0">
                  <a:solidFill>
                    <a:schemeClr val="bg1"/>
                  </a:solidFill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23" name="手动输入 22"/>
            <p:cNvSpPr/>
            <p:nvPr/>
          </p:nvSpPr>
          <p:spPr>
            <a:xfrm>
              <a:off x="815372" y="2757054"/>
              <a:ext cx="2537427" cy="3172691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961867" y="3702217"/>
              <a:ext cx="2244436" cy="1734619"/>
              <a:chOff x="1023829" y="3801469"/>
              <a:chExt cx="2244436" cy="1734619"/>
            </a:xfrm>
          </p:grpSpPr>
          <p:sp>
            <p:nvSpPr>
              <p:cNvPr id="38" name="文本框 8"/>
              <p:cNvSpPr txBox="1"/>
              <p:nvPr/>
            </p:nvSpPr>
            <p:spPr>
              <a:xfrm>
                <a:off x="1023829" y="4243426"/>
                <a:ext cx="224443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标题数字等都可以通过点击和重新输入进行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更改</a:t>
                </a:r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顶部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“开始”面板中可以对字体、字号、颜色、行距等进行修改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130385" y="3801469"/>
                <a:ext cx="2031325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896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</p:grpSp>
      <p:grpSp>
        <p:nvGrpSpPr>
          <p:cNvPr id="46" name="组 45"/>
          <p:cNvGrpSpPr/>
          <p:nvPr/>
        </p:nvGrpSpPr>
        <p:grpSpPr>
          <a:xfrm>
            <a:off x="3346770" y="1427018"/>
            <a:ext cx="2537427" cy="4475019"/>
            <a:chOff x="815372" y="1454727"/>
            <a:chExt cx="2537427" cy="4475019"/>
          </a:xfrm>
        </p:grpSpPr>
        <p:grpSp>
          <p:nvGrpSpPr>
            <p:cNvPr id="47" name="组 46"/>
            <p:cNvGrpSpPr/>
            <p:nvPr/>
          </p:nvGrpSpPr>
          <p:grpSpPr>
            <a:xfrm>
              <a:off x="815372" y="1454727"/>
              <a:ext cx="2537427" cy="4475019"/>
              <a:chOff x="815371" y="1454727"/>
              <a:chExt cx="2537427" cy="4475019"/>
            </a:xfrm>
          </p:grpSpPr>
          <p:sp>
            <p:nvSpPr>
              <p:cNvPr id="52" name="手动输入 51"/>
              <p:cNvSpPr/>
              <p:nvPr/>
            </p:nvSpPr>
            <p:spPr>
              <a:xfrm flipH="1">
                <a:off x="815371" y="1454727"/>
                <a:ext cx="2537427" cy="4475019"/>
              </a:xfrm>
              <a:prstGeom prst="flowChartManualInpu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23829" y="1844308"/>
                <a:ext cx="13227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0" dirty="0" smtClean="0">
                    <a:solidFill>
                      <a:schemeClr val="bg1"/>
                    </a:solidFill>
                    <a:ea typeface="Microsoft YaHei" charset="0"/>
                    <a:cs typeface="Microsoft YaHei" charset="0"/>
                  </a:rPr>
                  <a:t>02</a:t>
                </a:r>
                <a:endParaRPr kumimoji="1" lang="zh-CN" altLang="en-US" sz="8000" dirty="0">
                  <a:solidFill>
                    <a:schemeClr val="bg1"/>
                  </a:solidFill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48" name="手动输入 47"/>
            <p:cNvSpPr/>
            <p:nvPr/>
          </p:nvSpPr>
          <p:spPr>
            <a:xfrm>
              <a:off x="815372" y="2757054"/>
              <a:ext cx="2537427" cy="3172691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961867" y="3702217"/>
              <a:ext cx="2244436" cy="1734619"/>
              <a:chOff x="1023829" y="3801469"/>
              <a:chExt cx="2244436" cy="1734619"/>
            </a:xfrm>
          </p:grpSpPr>
          <p:sp>
            <p:nvSpPr>
              <p:cNvPr id="50" name="文本框 8"/>
              <p:cNvSpPr txBox="1"/>
              <p:nvPr/>
            </p:nvSpPr>
            <p:spPr>
              <a:xfrm>
                <a:off x="1023829" y="4243426"/>
                <a:ext cx="224443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标题数字等都可以通过点击和重新输入进行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更改</a:t>
                </a:r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顶部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“开始”面板中可以对字体、字号、颜色、行距等进行修改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30385" y="3801469"/>
                <a:ext cx="2031325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896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6137248" y="1427018"/>
            <a:ext cx="2537427" cy="4475019"/>
            <a:chOff x="815372" y="1454727"/>
            <a:chExt cx="2537427" cy="4475019"/>
          </a:xfrm>
        </p:grpSpPr>
        <p:grpSp>
          <p:nvGrpSpPr>
            <p:cNvPr id="55" name="组 54"/>
            <p:cNvGrpSpPr/>
            <p:nvPr/>
          </p:nvGrpSpPr>
          <p:grpSpPr>
            <a:xfrm>
              <a:off x="815372" y="1454727"/>
              <a:ext cx="2537427" cy="4475019"/>
              <a:chOff x="815371" y="1454727"/>
              <a:chExt cx="2537427" cy="4475019"/>
            </a:xfrm>
          </p:grpSpPr>
          <p:sp>
            <p:nvSpPr>
              <p:cNvPr id="60" name="手动输入 59"/>
              <p:cNvSpPr/>
              <p:nvPr/>
            </p:nvSpPr>
            <p:spPr>
              <a:xfrm flipH="1">
                <a:off x="815371" y="1454727"/>
                <a:ext cx="2537427" cy="4475019"/>
              </a:xfrm>
              <a:prstGeom prst="flowChartManualInpu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023829" y="1844308"/>
                <a:ext cx="13227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0" dirty="0" smtClean="0">
                    <a:solidFill>
                      <a:schemeClr val="bg1"/>
                    </a:solidFill>
                    <a:ea typeface="Microsoft YaHei" charset="0"/>
                    <a:cs typeface="Microsoft YaHei" charset="0"/>
                  </a:rPr>
                  <a:t>03</a:t>
                </a:r>
                <a:endParaRPr kumimoji="1" lang="zh-CN" altLang="en-US" sz="8000" dirty="0">
                  <a:solidFill>
                    <a:schemeClr val="bg1"/>
                  </a:solidFill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56" name="手动输入 55"/>
            <p:cNvSpPr/>
            <p:nvPr/>
          </p:nvSpPr>
          <p:spPr>
            <a:xfrm>
              <a:off x="815372" y="2757054"/>
              <a:ext cx="2537427" cy="3172691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7" name="组 56"/>
            <p:cNvGrpSpPr/>
            <p:nvPr/>
          </p:nvGrpSpPr>
          <p:grpSpPr>
            <a:xfrm>
              <a:off x="961867" y="3702217"/>
              <a:ext cx="2244436" cy="1734619"/>
              <a:chOff x="1023829" y="3801469"/>
              <a:chExt cx="2244436" cy="1734619"/>
            </a:xfrm>
          </p:grpSpPr>
          <p:sp>
            <p:nvSpPr>
              <p:cNvPr id="58" name="文本框 8"/>
              <p:cNvSpPr txBox="1"/>
              <p:nvPr/>
            </p:nvSpPr>
            <p:spPr>
              <a:xfrm>
                <a:off x="1023829" y="4243426"/>
                <a:ext cx="224443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标题数字等都可以通过点击和重新输入进行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更改</a:t>
                </a:r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顶部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“开始”面板中可以对字体、字号、颜色、行距等进行修改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130385" y="3801469"/>
                <a:ext cx="2031325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896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</p:grpSp>
      <p:grpSp>
        <p:nvGrpSpPr>
          <p:cNvPr id="62" name="组 61"/>
          <p:cNvGrpSpPr/>
          <p:nvPr/>
        </p:nvGrpSpPr>
        <p:grpSpPr>
          <a:xfrm>
            <a:off x="8927726" y="1427018"/>
            <a:ext cx="2537427" cy="4475019"/>
            <a:chOff x="815372" y="1454727"/>
            <a:chExt cx="2537427" cy="4475019"/>
          </a:xfrm>
        </p:grpSpPr>
        <p:grpSp>
          <p:nvGrpSpPr>
            <p:cNvPr id="63" name="组 62"/>
            <p:cNvGrpSpPr/>
            <p:nvPr/>
          </p:nvGrpSpPr>
          <p:grpSpPr>
            <a:xfrm>
              <a:off x="815372" y="1454727"/>
              <a:ext cx="2537427" cy="4475019"/>
              <a:chOff x="815371" y="1454727"/>
              <a:chExt cx="2537427" cy="4475019"/>
            </a:xfrm>
          </p:grpSpPr>
          <p:sp>
            <p:nvSpPr>
              <p:cNvPr id="68" name="手动输入 67"/>
              <p:cNvSpPr/>
              <p:nvPr/>
            </p:nvSpPr>
            <p:spPr>
              <a:xfrm flipH="1">
                <a:off x="815371" y="1454727"/>
                <a:ext cx="2537427" cy="4475019"/>
              </a:xfrm>
              <a:prstGeom prst="flowChartManualInpu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023829" y="1844308"/>
                <a:ext cx="13227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0" dirty="0" smtClean="0">
                    <a:solidFill>
                      <a:schemeClr val="bg1"/>
                    </a:solidFill>
                    <a:ea typeface="Microsoft YaHei" charset="0"/>
                    <a:cs typeface="Microsoft YaHei" charset="0"/>
                  </a:rPr>
                  <a:t>04</a:t>
                </a:r>
                <a:endParaRPr kumimoji="1" lang="zh-CN" altLang="en-US" sz="8000" dirty="0">
                  <a:solidFill>
                    <a:schemeClr val="bg1"/>
                  </a:solidFill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4" name="手动输入 63"/>
            <p:cNvSpPr/>
            <p:nvPr/>
          </p:nvSpPr>
          <p:spPr>
            <a:xfrm>
              <a:off x="815372" y="2757054"/>
              <a:ext cx="2537427" cy="3172691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5" name="组 64"/>
            <p:cNvGrpSpPr/>
            <p:nvPr/>
          </p:nvGrpSpPr>
          <p:grpSpPr>
            <a:xfrm>
              <a:off x="961867" y="3702217"/>
              <a:ext cx="2244436" cy="1734619"/>
              <a:chOff x="1023829" y="3801469"/>
              <a:chExt cx="2244436" cy="1734619"/>
            </a:xfrm>
          </p:grpSpPr>
          <p:sp>
            <p:nvSpPr>
              <p:cNvPr id="66" name="文本框 8"/>
              <p:cNvSpPr txBox="1"/>
              <p:nvPr/>
            </p:nvSpPr>
            <p:spPr>
              <a:xfrm>
                <a:off x="1023829" y="4243426"/>
                <a:ext cx="224443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标题数字等都可以通过点击和重新输入进行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更改</a:t>
                </a:r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顶部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“开始”面板中可以对字体、字号、颜色、行距等进行修改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130385" y="3801469"/>
                <a:ext cx="2031325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896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 smtClean="0"/>
              <a:t>设想安排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设想安排</a:t>
            </a:r>
            <a:endParaRPr kumimoji="1" lang="zh-CN" altLang="en-US" dirty="0"/>
          </a:p>
        </p:txBody>
      </p:sp>
      <p:sp>
        <p:nvSpPr>
          <p:cNvPr id="3" name="手杖形箭头 2"/>
          <p:cNvSpPr/>
          <p:nvPr/>
        </p:nvSpPr>
        <p:spPr>
          <a:xfrm rot="16200000">
            <a:off x="5849090" y="-3937164"/>
            <a:ext cx="992587" cy="11693238"/>
          </a:xfrm>
          <a:prstGeom prst="uturnArrow">
            <a:avLst>
              <a:gd name="adj1" fmla="val 24682"/>
              <a:gd name="adj2" fmla="val 25000"/>
              <a:gd name="adj3" fmla="val 21714"/>
              <a:gd name="adj4" fmla="val 41560"/>
              <a:gd name="adj5" fmla="val 275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手杖形箭头 4"/>
          <p:cNvSpPr/>
          <p:nvPr/>
        </p:nvSpPr>
        <p:spPr>
          <a:xfrm rot="16200000">
            <a:off x="6395320" y="-2236385"/>
            <a:ext cx="992587" cy="10600772"/>
          </a:xfrm>
          <a:prstGeom prst="uturnArrow">
            <a:avLst>
              <a:gd name="adj1" fmla="val 24682"/>
              <a:gd name="adj2" fmla="val 25000"/>
              <a:gd name="adj3" fmla="val 21714"/>
              <a:gd name="adj4" fmla="val 42956"/>
              <a:gd name="adj5" fmla="val 275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手杖形箭头 5"/>
          <p:cNvSpPr/>
          <p:nvPr/>
        </p:nvSpPr>
        <p:spPr>
          <a:xfrm rot="16200000">
            <a:off x="6915888" y="-561271"/>
            <a:ext cx="992587" cy="9559636"/>
          </a:xfrm>
          <a:prstGeom prst="uturnArrow">
            <a:avLst>
              <a:gd name="adj1" fmla="val 24682"/>
              <a:gd name="adj2" fmla="val 25000"/>
              <a:gd name="adj3" fmla="val 21714"/>
              <a:gd name="adj4" fmla="val 42956"/>
              <a:gd name="adj5" fmla="val 275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手杖形箭头 6"/>
          <p:cNvSpPr/>
          <p:nvPr/>
        </p:nvSpPr>
        <p:spPr>
          <a:xfrm rot="16200000">
            <a:off x="7547432" y="1224817"/>
            <a:ext cx="992587" cy="8296553"/>
          </a:xfrm>
          <a:prstGeom prst="uturnArrow">
            <a:avLst>
              <a:gd name="adj1" fmla="val 24682"/>
              <a:gd name="adj2" fmla="val 25000"/>
              <a:gd name="adj3" fmla="val 21714"/>
              <a:gd name="adj4" fmla="val 42956"/>
              <a:gd name="adj5" fmla="val 275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5447" y="1402281"/>
            <a:ext cx="185659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800" b="1" dirty="0" smtClean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800" b="1" dirty="0" smtClean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HERE</a:t>
            </a:r>
            <a:endParaRPr kumimoji="1" lang="zh-CN" altLang="en-US" sz="2800" b="1" dirty="0">
              <a:solidFill>
                <a:schemeClr val="accent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5971311" y="1377659"/>
            <a:ext cx="562513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85156" y="2558747"/>
            <a:ext cx="1856598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800" b="1" dirty="0" smtClean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800" b="1" dirty="0" smtClean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HERE</a:t>
            </a:r>
            <a:endParaRPr kumimoji="1" lang="zh-CN" altLang="en-US" sz="2800" b="1" dirty="0">
              <a:solidFill>
                <a:schemeClr val="accent2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6761019" y="2534125"/>
            <a:ext cx="483542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61052" y="3722253"/>
            <a:ext cx="1856598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800" b="1" dirty="0" smtClean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800" b="1" dirty="0" smtClean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HERE</a:t>
            </a:r>
            <a:endParaRPr kumimoji="1" lang="zh-CN" altLang="en-US" sz="2800" b="1" dirty="0">
              <a:solidFill>
                <a:schemeClr val="accent3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7536916" y="3697631"/>
            <a:ext cx="390712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53660" y="4901421"/>
            <a:ext cx="1856598" cy="523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800" b="1" dirty="0" smtClean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800" b="1" dirty="0" smtClean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HERE</a:t>
            </a:r>
            <a:endParaRPr kumimoji="1" lang="zh-CN" altLang="en-US" sz="2800" b="1" dirty="0">
              <a:solidFill>
                <a:schemeClr val="accent4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8429524" y="4876799"/>
            <a:ext cx="301451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线连接符 85"/>
          <p:cNvCxnSpPr/>
          <p:nvPr/>
        </p:nvCxnSpPr>
        <p:spPr>
          <a:xfrm rot="16200000">
            <a:off x="8673294" y="4509654"/>
            <a:ext cx="2479964" cy="0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/>
          <p:nvPr/>
        </p:nvCxnSpPr>
        <p:spPr>
          <a:xfrm rot="16200000">
            <a:off x="5933254" y="4509654"/>
            <a:ext cx="2479964" cy="0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 rot="16200000">
            <a:off x="3176199" y="4509654"/>
            <a:ext cx="2479964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rot="16200000">
            <a:off x="460474" y="4514562"/>
            <a:ext cx="2479964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设想安排</a:t>
            </a:r>
            <a:endParaRPr kumimoji="1" lang="zh-CN" altLang="en-US" dirty="0"/>
          </a:p>
        </p:txBody>
      </p:sp>
      <p:sp>
        <p:nvSpPr>
          <p:cNvPr id="4" name="五边形 3"/>
          <p:cNvSpPr/>
          <p:nvPr/>
        </p:nvSpPr>
        <p:spPr>
          <a:xfrm>
            <a:off x="8201892" y="1330036"/>
            <a:ext cx="3394555" cy="1939637"/>
          </a:xfrm>
          <a:prstGeom prst="homePlate">
            <a:avLst>
              <a:gd name="adj" fmla="val 3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五边形 27"/>
          <p:cNvSpPr/>
          <p:nvPr/>
        </p:nvSpPr>
        <p:spPr>
          <a:xfrm>
            <a:off x="5471312" y="1330035"/>
            <a:ext cx="3394555" cy="1939637"/>
          </a:xfrm>
          <a:prstGeom prst="homePlate">
            <a:avLst>
              <a:gd name="adj" fmla="val 3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五边形 28"/>
          <p:cNvSpPr/>
          <p:nvPr/>
        </p:nvSpPr>
        <p:spPr>
          <a:xfrm>
            <a:off x="2740732" y="1330035"/>
            <a:ext cx="3394555" cy="1939637"/>
          </a:xfrm>
          <a:prstGeom prst="homePlate">
            <a:avLst>
              <a:gd name="adj" fmla="val 3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五边形 29"/>
          <p:cNvSpPr/>
          <p:nvPr/>
        </p:nvSpPr>
        <p:spPr>
          <a:xfrm>
            <a:off x="0" y="1330035"/>
            <a:ext cx="3394555" cy="1939637"/>
          </a:xfrm>
          <a:prstGeom prst="homePlate">
            <a:avLst>
              <a:gd name="adj" fmla="val 3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546674" y="1635474"/>
            <a:ext cx="15600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TWO</a:t>
            </a:r>
            <a:endParaRPr kumimoji="1" lang="zh-CN" altLang="en-US" sz="24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3546675" y="2138918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79129" y="1635474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779130" y="2138918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044799" y="1645729"/>
            <a:ext cx="167545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FOUR</a:t>
            </a:r>
            <a:endParaRPr kumimoji="1" lang="zh-CN" altLang="en-US" sz="24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9" name="文本框 8"/>
          <p:cNvSpPr txBox="1"/>
          <p:nvPr/>
        </p:nvSpPr>
        <p:spPr>
          <a:xfrm>
            <a:off x="9044800" y="2149173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77254" y="1645729"/>
            <a:ext cx="17331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THREE</a:t>
            </a:r>
            <a:endParaRPr kumimoji="1" lang="zh-CN" altLang="en-US" sz="24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6277255" y="2149173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92" name="组 91"/>
          <p:cNvGrpSpPr/>
          <p:nvPr/>
        </p:nvGrpSpPr>
        <p:grpSpPr>
          <a:xfrm>
            <a:off x="3866207" y="4226860"/>
            <a:ext cx="1099948" cy="1099948"/>
            <a:chOff x="3866207" y="4226860"/>
            <a:chExt cx="1099948" cy="1099948"/>
          </a:xfrm>
        </p:grpSpPr>
        <p:sp>
          <p:nvSpPr>
            <p:cNvPr id="45" name="椭圆 44"/>
            <p:cNvSpPr/>
            <p:nvPr/>
          </p:nvSpPr>
          <p:spPr>
            <a:xfrm>
              <a:off x="3866207" y="4226860"/>
              <a:ext cx="1099948" cy="10999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>
              <a:off x="4206495" y="4521328"/>
              <a:ext cx="426385" cy="511011"/>
              <a:chOff x="1536700" y="911225"/>
              <a:chExt cx="831850" cy="996950"/>
            </a:xfrm>
            <a:solidFill>
              <a:schemeClr val="accent2"/>
            </a:solidFill>
          </p:grpSpPr>
          <p:sp>
            <p:nvSpPr>
              <p:cNvPr id="46" name="Freeform 47"/>
              <p:cNvSpPr/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7" name="Freeform 48"/>
              <p:cNvSpPr/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8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0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1" name="Freeform 52"/>
              <p:cNvSpPr/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2" name="Freeform 53"/>
              <p:cNvSpPr/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3" name="Freeform 54"/>
              <p:cNvSpPr/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4" name="Freeform 55"/>
              <p:cNvSpPr/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5" name="Freeform 56"/>
              <p:cNvSpPr/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</p:grpSp>
      </p:grpSp>
      <p:grpSp>
        <p:nvGrpSpPr>
          <p:cNvPr id="93" name="组 92"/>
          <p:cNvGrpSpPr/>
          <p:nvPr/>
        </p:nvGrpSpPr>
        <p:grpSpPr>
          <a:xfrm>
            <a:off x="6619501" y="4226860"/>
            <a:ext cx="1099948" cy="1099948"/>
            <a:chOff x="6619501" y="4226860"/>
            <a:chExt cx="1099948" cy="1099948"/>
          </a:xfrm>
        </p:grpSpPr>
        <p:sp>
          <p:nvSpPr>
            <p:cNvPr id="57" name="椭圆 56"/>
            <p:cNvSpPr/>
            <p:nvPr/>
          </p:nvSpPr>
          <p:spPr>
            <a:xfrm>
              <a:off x="6619501" y="4226860"/>
              <a:ext cx="1099948" cy="10999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Freeform 119"/>
            <p:cNvSpPr>
              <a:spLocks noEditPoints="1"/>
            </p:cNvSpPr>
            <p:nvPr/>
          </p:nvSpPr>
          <p:spPr bwMode="auto">
            <a:xfrm>
              <a:off x="6967262" y="4555296"/>
              <a:ext cx="440732" cy="44073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9361190" y="4226860"/>
            <a:ext cx="1099948" cy="1099948"/>
            <a:chOff x="9361190" y="4226860"/>
            <a:chExt cx="1099948" cy="1099948"/>
          </a:xfrm>
        </p:grpSpPr>
        <p:sp>
          <p:nvSpPr>
            <p:cNvPr id="60" name="椭圆 59"/>
            <p:cNvSpPr/>
            <p:nvPr/>
          </p:nvSpPr>
          <p:spPr>
            <a:xfrm>
              <a:off x="9361190" y="4226860"/>
              <a:ext cx="1099948" cy="10999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9708950" y="4634630"/>
              <a:ext cx="440734" cy="259056"/>
              <a:chOff x="3902075" y="4498975"/>
              <a:chExt cx="831850" cy="488950"/>
            </a:xfrm>
            <a:solidFill>
              <a:schemeClr val="accent4"/>
            </a:solidFill>
          </p:grpSpPr>
          <p:sp>
            <p:nvSpPr>
              <p:cNvPr id="62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31"/>
              <p:cNvSpPr/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32"/>
              <p:cNvSpPr/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33"/>
              <p:cNvSpPr/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34"/>
              <p:cNvSpPr/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35"/>
              <p:cNvSpPr/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36"/>
              <p:cNvSpPr/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1" name="组 90"/>
          <p:cNvGrpSpPr/>
          <p:nvPr/>
        </p:nvGrpSpPr>
        <p:grpSpPr>
          <a:xfrm>
            <a:off x="1147303" y="4226860"/>
            <a:ext cx="1099948" cy="1099948"/>
            <a:chOff x="1147303" y="4226860"/>
            <a:chExt cx="1099948" cy="1099948"/>
          </a:xfrm>
        </p:grpSpPr>
        <p:sp>
          <p:nvSpPr>
            <p:cNvPr id="71" name="椭圆 70"/>
            <p:cNvSpPr/>
            <p:nvPr/>
          </p:nvSpPr>
          <p:spPr>
            <a:xfrm>
              <a:off x="1147303" y="4226860"/>
              <a:ext cx="1099948" cy="10999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Freeform 217"/>
            <p:cNvSpPr>
              <a:spLocks noEditPoints="1"/>
            </p:cNvSpPr>
            <p:nvPr/>
          </p:nvSpPr>
          <p:spPr bwMode="auto">
            <a:xfrm>
              <a:off x="1500321" y="4630831"/>
              <a:ext cx="401512" cy="2920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设想安排</a:t>
            </a:r>
            <a:endParaRPr kumimoji="1" lang="zh-CN" altLang="en-US" dirty="0"/>
          </a:p>
        </p:txBody>
      </p:sp>
      <p:sp>
        <p:nvSpPr>
          <p:cNvPr id="6" name="L 形 5"/>
          <p:cNvSpPr/>
          <p:nvPr/>
        </p:nvSpPr>
        <p:spPr>
          <a:xfrm rot="5400000">
            <a:off x="4610100" y="2138394"/>
            <a:ext cx="1600200" cy="1600200"/>
          </a:xfrm>
          <a:prstGeom prst="corner">
            <a:avLst>
              <a:gd name="adj1" fmla="val 36203"/>
              <a:gd name="adj2" fmla="val 352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746786" y="2138394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zh-CN" sz="2400" b="1" dirty="0" smtClean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accent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59" name="文本框 8"/>
          <p:cNvSpPr txBox="1"/>
          <p:nvPr/>
        </p:nvSpPr>
        <p:spPr>
          <a:xfrm>
            <a:off x="2325990" y="2641838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9" name="L 形 68"/>
          <p:cNvSpPr/>
          <p:nvPr/>
        </p:nvSpPr>
        <p:spPr>
          <a:xfrm>
            <a:off x="4610100" y="3738594"/>
            <a:ext cx="1600200" cy="1600200"/>
          </a:xfrm>
          <a:prstGeom prst="corner">
            <a:avLst>
              <a:gd name="adj1" fmla="val 35251"/>
              <a:gd name="adj2" fmla="val 362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L 形 71"/>
          <p:cNvSpPr/>
          <p:nvPr/>
        </p:nvSpPr>
        <p:spPr>
          <a:xfrm rot="10800000">
            <a:off x="6210300" y="2138394"/>
            <a:ext cx="1600200" cy="1600200"/>
          </a:xfrm>
          <a:prstGeom prst="corner">
            <a:avLst>
              <a:gd name="adj1" fmla="val 35251"/>
              <a:gd name="adj2" fmla="val 362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L 形 72"/>
          <p:cNvSpPr/>
          <p:nvPr/>
        </p:nvSpPr>
        <p:spPr>
          <a:xfrm rot="16200000">
            <a:off x="6210300" y="3738594"/>
            <a:ext cx="1600200" cy="1600200"/>
          </a:xfrm>
          <a:prstGeom prst="corner">
            <a:avLst>
              <a:gd name="adj1" fmla="val 36203"/>
              <a:gd name="adj2" fmla="val 352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三角形 6"/>
          <p:cNvSpPr/>
          <p:nvPr/>
        </p:nvSpPr>
        <p:spPr>
          <a:xfrm rot="5400000">
            <a:off x="5920740" y="2231892"/>
            <a:ext cx="975360" cy="3962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三角形 73"/>
          <p:cNvSpPr/>
          <p:nvPr/>
        </p:nvSpPr>
        <p:spPr>
          <a:xfrm rot="10800000">
            <a:off x="7010400" y="3738592"/>
            <a:ext cx="975360" cy="39624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三角形 74"/>
          <p:cNvSpPr/>
          <p:nvPr/>
        </p:nvSpPr>
        <p:spPr>
          <a:xfrm rot="16200000">
            <a:off x="5608320" y="4828253"/>
            <a:ext cx="975360" cy="39624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三角形 75"/>
          <p:cNvSpPr/>
          <p:nvPr/>
        </p:nvSpPr>
        <p:spPr>
          <a:xfrm>
            <a:off x="4419600" y="3365215"/>
            <a:ext cx="975360" cy="39624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746786" y="3967542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zh-CN" sz="2400" b="1" dirty="0" smtClean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accent3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78" name="文本框 8"/>
          <p:cNvSpPr txBox="1"/>
          <p:nvPr/>
        </p:nvSpPr>
        <p:spPr>
          <a:xfrm>
            <a:off x="2325990" y="4470986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accent3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accent3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3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8133008" y="2138394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 smtClean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accent2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81" name="文本框 8"/>
          <p:cNvSpPr txBox="1"/>
          <p:nvPr/>
        </p:nvSpPr>
        <p:spPr>
          <a:xfrm>
            <a:off x="8133008" y="2641838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accent2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accent2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133008" y="3967542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 smtClean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accent4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83" name="文本框 8"/>
          <p:cNvSpPr txBox="1"/>
          <p:nvPr/>
        </p:nvSpPr>
        <p:spPr>
          <a:xfrm>
            <a:off x="8133008" y="4470986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accent4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accent4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accent4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4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84653" y="5183869"/>
            <a:ext cx="3244128" cy="375544"/>
          </a:xfrm>
        </p:spPr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学校名称：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大学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指导老师：</a:t>
            </a:r>
            <a:r>
              <a:rPr kumimoji="1" lang="en-US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报告人：</a:t>
            </a:r>
            <a:r>
              <a:rPr kumimoji="1" lang="en-US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 smtClean="0"/>
              <a:t>存在问题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 smtClean="0"/>
              <a:t>设想结果</a:t>
            </a:r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 smtClean="0"/>
              <a:t>课题目的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。更多模板：亮亮图文旗舰店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课题目的</a:t>
            </a:r>
            <a:endParaRPr kumimoji="1" lang="zh-CN" altLang="en-US" dirty="0"/>
          </a:p>
        </p:txBody>
      </p:sp>
      <p:grpSp>
        <p:nvGrpSpPr>
          <p:cNvPr id="85" name="组 84"/>
          <p:cNvGrpSpPr/>
          <p:nvPr/>
        </p:nvGrpSpPr>
        <p:grpSpPr>
          <a:xfrm>
            <a:off x="3916058" y="3657600"/>
            <a:ext cx="2050473" cy="2050473"/>
            <a:chOff x="3445003" y="3560618"/>
            <a:chExt cx="2050473" cy="2050473"/>
          </a:xfrm>
        </p:grpSpPr>
        <p:sp>
          <p:nvSpPr>
            <p:cNvPr id="4" name="泪珠形 3"/>
            <p:cNvSpPr/>
            <p:nvPr/>
          </p:nvSpPr>
          <p:spPr>
            <a:xfrm>
              <a:off x="3445003" y="3560618"/>
              <a:ext cx="2050473" cy="2050473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Freeform 119"/>
            <p:cNvSpPr>
              <a:spLocks noEditPoints="1"/>
            </p:cNvSpPr>
            <p:nvPr/>
          </p:nvSpPr>
          <p:spPr bwMode="auto">
            <a:xfrm>
              <a:off x="4292351" y="4103881"/>
              <a:ext cx="440732" cy="44073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061311" y="4597526"/>
              <a:ext cx="902811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4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86" name="组 85"/>
          <p:cNvGrpSpPr/>
          <p:nvPr/>
        </p:nvGrpSpPr>
        <p:grpSpPr>
          <a:xfrm>
            <a:off x="6078741" y="3657599"/>
            <a:ext cx="2050473" cy="2050473"/>
            <a:chOff x="5911112" y="3572289"/>
            <a:chExt cx="2050473" cy="2050473"/>
          </a:xfrm>
        </p:grpSpPr>
        <p:sp>
          <p:nvSpPr>
            <p:cNvPr id="28" name="泪珠形 27"/>
            <p:cNvSpPr/>
            <p:nvPr/>
          </p:nvSpPr>
          <p:spPr>
            <a:xfrm flipH="1">
              <a:off x="5911112" y="3572289"/>
              <a:ext cx="2050473" cy="2050473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527420" y="4609197"/>
              <a:ext cx="902811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4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4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grpSp>
          <p:nvGrpSpPr>
            <p:cNvPr id="39" name="组 38"/>
            <p:cNvGrpSpPr/>
            <p:nvPr/>
          </p:nvGrpSpPr>
          <p:grpSpPr>
            <a:xfrm>
              <a:off x="6716133" y="4213410"/>
              <a:ext cx="525383" cy="308813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40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1"/>
              <p:cNvSpPr/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/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/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34"/>
              <p:cNvSpPr/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35"/>
              <p:cNvSpPr/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36"/>
              <p:cNvSpPr/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4" name="组 83"/>
          <p:cNvGrpSpPr/>
          <p:nvPr/>
        </p:nvGrpSpPr>
        <p:grpSpPr>
          <a:xfrm>
            <a:off x="3916057" y="1509235"/>
            <a:ext cx="2050473" cy="2050473"/>
            <a:chOff x="6509154" y="808917"/>
            <a:chExt cx="2050473" cy="2050473"/>
          </a:xfrm>
        </p:grpSpPr>
        <p:sp>
          <p:nvSpPr>
            <p:cNvPr id="47" name="泪珠形 46"/>
            <p:cNvSpPr/>
            <p:nvPr/>
          </p:nvSpPr>
          <p:spPr>
            <a:xfrm flipV="1">
              <a:off x="6509154" y="808917"/>
              <a:ext cx="2050473" cy="2050473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125462" y="1845825"/>
              <a:ext cx="902811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4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4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7311726" y="1204670"/>
              <a:ext cx="524994" cy="629191"/>
              <a:chOff x="1536700" y="911225"/>
              <a:chExt cx="831850" cy="996950"/>
            </a:xfrm>
            <a:solidFill>
              <a:schemeClr val="bg1"/>
            </a:solidFill>
          </p:grpSpPr>
          <p:sp>
            <p:nvSpPr>
              <p:cNvPr id="62" name="Freeform 47"/>
              <p:cNvSpPr/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u="sng"/>
              </a:p>
            </p:txBody>
          </p:sp>
          <p:sp>
            <p:nvSpPr>
              <p:cNvPr id="63" name="Freeform 48"/>
              <p:cNvSpPr/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u="sng"/>
              </a:p>
            </p:txBody>
          </p:sp>
          <p:sp>
            <p:nvSpPr>
              <p:cNvPr id="64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u="sng"/>
              </a:p>
            </p:txBody>
          </p:sp>
          <p:sp>
            <p:nvSpPr>
              <p:cNvPr id="65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u="sng"/>
              </a:p>
            </p:txBody>
          </p:sp>
          <p:sp>
            <p:nvSpPr>
              <p:cNvPr id="66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u="sng"/>
              </a:p>
            </p:txBody>
          </p:sp>
          <p:sp>
            <p:nvSpPr>
              <p:cNvPr id="67" name="Freeform 52"/>
              <p:cNvSpPr/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u="sng"/>
              </a:p>
            </p:txBody>
          </p:sp>
          <p:sp>
            <p:nvSpPr>
              <p:cNvPr id="68" name="Freeform 53"/>
              <p:cNvSpPr/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u="sng"/>
              </a:p>
            </p:txBody>
          </p:sp>
          <p:sp>
            <p:nvSpPr>
              <p:cNvPr id="69" name="Freeform 54"/>
              <p:cNvSpPr/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u="sng"/>
              </a:p>
            </p:txBody>
          </p:sp>
          <p:sp>
            <p:nvSpPr>
              <p:cNvPr id="70" name="Freeform 55"/>
              <p:cNvSpPr/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u="sng"/>
              </a:p>
            </p:txBody>
          </p:sp>
          <p:sp>
            <p:nvSpPr>
              <p:cNvPr id="71" name="Freeform 56"/>
              <p:cNvSpPr/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u="sng"/>
              </a:p>
            </p:txBody>
          </p:sp>
        </p:grpSp>
      </p:grpSp>
      <p:grpSp>
        <p:nvGrpSpPr>
          <p:cNvPr id="87" name="组 86"/>
          <p:cNvGrpSpPr/>
          <p:nvPr/>
        </p:nvGrpSpPr>
        <p:grpSpPr>
          <a:xfrm>
            <a:off x="6078742" y="1492911"/>
            <a:ext cx="2050473" cy="2050473"/>
            <a:chOff x="9095944" y="2350114"/>
            <a:chExt cx="2050473" cy="2050473"/>
          </a:xfrm>
        </p:grpSpPr>
        <p:sp>
          <p:nvSpPr>
            <p:cNvPr id="72" name="泪珠形 71"/>
            <p:cNvSpPr/>
            <p:nvPr/>
          </p:nvSpPr>
          <p:spPr>
            <a:xfrm flipH="1" flipV="1">
              <a:off x="9095944" y="2350114"/>
              <a:ext cx="2050473" cy="205047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712252" y="3387022"/>
              <a:ext cx="902811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4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4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83" name="Freeform 217"/>
            <p:cNvSpPr>
              <a:spLocks noEditPoints="1"/>
            </p:cNvSpPr>
            <p:nvPr/>
          </p:nvSpPr>
          <p:spPr bwMode="auto">
            <a:xfrm>
              <a:off x="9939491" y="2982611"/>
              <a:ext cx="448331" cy="3260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6" name="组 95"/>
          <p:cNvGrpSpPr/>
          <p:nvPr/>
        </p:nvGrpSpPr>
        <p:grpSpPr>
          <a:xfrm>
            <a:off x="651949" y="1937049"/>
            <a:ext cx="2522349" cy="957222"/>
            <a:chOff x="1126468" y="1618394"/>
            <a:chExt cx="2522349" cy="957222"/>
          </a:xfrm>
        </p:grpSpPr>
        <p:sp>
          <p:nvSpPr>
            <p:cNvPr id="90" name="文本框 8"/>
            <p:cNvSpPr txBox="1"/>
            <p:nvPr/>
          </p:nvSpPr>
          <p:spPr>
            <a:xfrm>
              <a:off x="1126468" y="2003152"/>
              <a:ext cx="2522349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412307" y="16183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08965"/>
              <a:r>
                <a:rPr lang="zh-CN" altLang="en-US" sz="2000" b="1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zh-CN" altLang="en-US" sz="2000" b="1" dirty="0">
                <a:solidFill>
                  <a:schemeClr val="accent1"/>
                </a:solidFill>
                <a:ea typeface="微软雅黑" charset="0"/>
              </a:endParaRPr>
            </a:p>
          </p:txBody>
        </p:sp>
      </p:grpSp>
      <p:grpSp>
        <p:nvGrpSpPr>
          <p:cNvPr id="93" name="组 92"/>
          <p:cNvGrpSpPr/>
          <p:nvPr/>
        </p:nvGrpSpPr>
        <p:grpSpPr>
          <a:xfrm>
            <a:off x="8934235" y="1939348"/>
            <a:ext cx="2522349" cy="957222"/>
            <a:chOff x="1084388" y="1783353"/>
            <a:chExt cx="2522349" cy="957222"/>
          </a:xfrm>
        </p:grpSpPr>
        <p:sp>
          <p:nvSpPr>
            <p:cNvPr id="94" name="文本框 8"/>
            <p:cNvSpPr txBox="1"/>
            <p:nvPr/>
          </p:nvSpPr>
          <p:spPr>
            <a:xfrm>
              <a:off x="1084388" y="2168111"/>
              <a:ext cx="2522349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084388" y="178335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chemeClr val="accent2"/>
                  </a:solidFill>
                  <a:ea typeface="微软雅黑" charset="0"/>
                </a:rPr>
                <a:t>点击此处添加标题</a:t>
              </a:r>
              <a:endParaRPr lang="zh-CN" altLang="en-US" sz="2000" b="1" dirty="0">
                <a:solidFill>
                  <a:schemeClr val="accent2"/>
                </a:solidFill>
                <a:ea typeface="微软雅黑" charset="0"/>
              </a:endParaRPr>
            </a:p>
          </p:txBody>
        </p:sp>
      </p:grpSp>
      <p:grpSp>
        <p:nvGrpSpPr>
          <p:cNvPr id="97" name="组 96"/>
          <p:cNvGrpSpPr/>
          <p:nvPr/>
        </p:nvGrpSpPr>
        <p:grpSpPr>
          <a:xfrm>
            <a:off x="651949" y="4099382"/>
            <a:ext cx="2522349" cy="957222"/>
            <a:chOff x="1126468" y="1618394"/>
            <a:chExt cx="2522349" cy="957222"/>
          </a:xfrm>
        </p:grpSpPr>
        <p:sp>
          <p:nvSpPr>
            <p:cNvPr id="98" name="文本框 8"/>
            <p:cNvSpPr txBox="1"/>
            <p:nvPr/>
          </p:nvSpPr>
          <p:spPr>
            <a:xfrm>
              <a:off x="1126468" y="2003152"/>
              <a:ext cx="2522349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412307" y="16183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08965"/>
              <a:r>
                <a:rPr lang="zh-CN" altLang="en-US" sz="2000" b="1" dirty="0">
                  <a:solidFill>
                    <a:schemeClr val="accent3"/>
                  </a:solidFill>
                  <a:ea typeface="微软雅黑" charset="0"/>
                </a:rPr>
                <a:t>点击此处添加标题</a:t>
              </a:r>
              <a:endParaRPr lang="zh-CN" altLang="en-US" sz="20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grpSp>
        <p:nvGrpSpPr>
          <p:cNvPr id="100" name="组 99"/>
          <p:cNvGrpSpPr/>
          <p:nvPr/>
        </p:nvGrpSpPr>
        <p:grpSpPr>
          <a:xfrm>
            <a:off x="8934235" y="4101681"/>
            <a:ext cx="2522349" cy="957222"/>
            <a:chOff x="1084388" y="1783353"/>
            <a:chExt cx="2522349" cy="957222"/>
          </a:xfrm>
        </p:grpSpPr>
        <p:sp>
          <p:nvSpPr>
            <p:cNvPr id="101" name="文本框 8"/>
            <p:cNvSpPr txBox="1"/>
            <p:nvPr/>
          </p:nvSpPr>
          <p:spPr>
            <a:xfrm>
              <a:off x="1084388" y="2168111"/>
              <a:ext cx="2522349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084388" y="178335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chemeClr val="accent4"/>
                  </a:solidFill>
                  <a:ea typeface="微软雅黑" charset="0"/>
                </a:rPr>
                <a:t>点击此处添加标题</a:t>
              </a:r>
              <a:endParaRPr lang="zh-CN" altLang="en-US" sz="2000" b="1" dirty="0">
                <a:solidFill>
                  <a:schemeClr val="accent4"/>
                </a:solidFill>
                <a:ea typeface="微软雅黑" charset="0"/>
              </a:endParaRPr>
            </a:p>
          </p:txBody>
        </p:sp>
      </p:grpSp>
      <p:cxnSp>
        <p:nvCxnSpPr>
          <p:cNvPr id="106" name="直线连接符 105"/>
          <p:cNvCxnSpPr/>
          <p:nvPr/>
        </p:nvCxnSpPr>
        <p:spPr>
          <a:xfrm>
            <a:off x="3283527" y="2155300"/>
            <a:ext cx="1073797" cy="0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/>
          <p:cNvCxnSpPr/>
          <p:nvPr/>
        </p:nvCxnSpPr>
        <p:spPr>
          <a:xfrm>
            <a:off x="3283527" y="4298720"/>
            <a:ext cx="1073797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/>
          <p:cNvCxnSpPr/>
          <p:nvPr/>
        </p:nvCxnSpPr>
        <p:spPr>
          <a:xfrm>
            <a:off x="7716981" y="2155300"/>
            <a:ext cx="1073797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/>
          <p:cNvCxnSpPr/>
          <p:nvPr/>
        </p:nvCxnSpPr>
        <p:spPr>
          <a:xfrm>
            <a:off x="7716981" y="4298720"/>
            <a:ext cx="1073797" cy="0"/>
          </a:xfrm>
          <a:prstGeom prst="line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课题目的</a:t>
            </a:r>
            <a:endParaRPr kumimoji="1"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1009009"/>
            <a:ext cx="0" cy="462741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622214" y="3773565"/>
            <a:ext cx="361480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22214" y="3171249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3200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2710053" y="1607292"/>
            <a:ext cx="1438335" cy="1438335"/>
            <a:chOff x="2571507" y="1884383"/>
            <a:chExt cx="1438335" cy="1438335"/>
          </a:xfrm>
        </p:grpSpPr>
        <p:grpSp>
          <p:nvGrpSpPr>
            <p:cNvPr id="76" name="组 75"/>
            <p:cNvGrpSpPr/>
            <p:nvPr/>
          </p:nvGrpSpPr>
          <p:grpSpPr>
            <a:xfrm>
              <a:off x="3016481" y="2269441"/>
              <a:ext cx="557558" cy="668218"/>
              <a:chOff x="1536700" y="911225"/>
              <a:chExt cx="831850" cy="996950"/>
            </a:xfrm>
            <a:solidFill>
              <a:schemeClr val="accent1"/>
            </a:solidFill>
          </p:grpSpPr>
          <p:sp>
            <p:nvSpPr>
              <p:cNvPr id="77" name="Freeform 47"/>
              <p:cNvSpPr/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78" name="Freeform 48"/>
              <p:cNvSpPr/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79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0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1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2" name="Freeform 52"/>
              <p:cNvSpPr/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8" name="Freeform 53"/>
              <p:cNvSpPr/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9" name="Freeform 54"/>
              <p:cNvSpPr/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92" name="Freeform 55"/>
              <p:cNvSpPr/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03" name="Freeform 56"/>
              <p:cNvSpPr/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571507" y="1884383"/>
              <a:ext cx="1438335" cy="143833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4" name="矩形 103"/>
          <p:cNvSpPr/>
          <p:nvPr/>
        </p:nvSpPr>
        <p:spPr>
          <a:xfrm>
            <a:off x="7073643" y="3773565"/>
            <a:ext cx="361480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议更多模板：亮亮图文旗舰店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073643" y="3171249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3200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zh-CN" altLang="en-US" sz="3200" dirty="0">
              <a:solidFill>
                <a:schemeClr val="accent2"/>
              </a:solidFill>
              <a:ea typeface="微软雅黑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8161482" y="1607292"/>
            <a:ext cx="1438335" cy="1438335"/>
            <a:chOff x="8161482" y="1607292"/>
            <a:chExt cx="1438335" cy="1438335"/>
          </a:xfrm>
        </p:grpSpPr>
        <p:sp>
          <p:nvSpPr>
            <p:cNvPr id="112" name="椭圆 111"/>
            <p:cNvSpPr/>
            <p:nvPr/>
          </p:nvSpPr>
          <p:spPr>
            <a:xfrm>
              <a:off x="8161482" y="1607292"/>
              <a:ext cx="1438335" cy="143833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Freeform 217"/>
            <p:cNvSpPr>
              <a:spLocks noEditPoints="1"/>
            </p:cNvSpPr>
            <p:nvPr/>
          </p:nvSpPr>
          <p:spPr bwMode="auto">
            <a:xfrm>
              <a:off x="8663197" y="2210321"/>
              <a:ext cx="448331" cy="3260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课题目的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0" y="1177637"/>
            <a:ext cx="12192000" cy="3144981"/>
            <a:chOff x="0" y="1177637"/>
            <a:chExt cx="12192000" cy="255078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" t="5000" r="5341" b="56342"/>
            <a:stretch>
              <a:fillRect/>
            </a:stretch>
          </p:blipFill>
          <p:spPr>
            <a:xfrm>
              <a:off x="0" y="1177637"/>
              <a:ext cx="12192000" cy="2550784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0" y="1177638"/>
              <a:ext cx="12192000" cy="255078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103923" y="1983763"/>
            <a:ext cx="998415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3600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点击</a:t>
            </a:r>
            <a:r>
              <a:rPr lang="zh-CN" altLang="en-US" sz="360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此处添加简短介绍，顶部</a:t>
            </a:r>
            <a:r>
              <a:rPr lang="zh-CN" altLang="en-US" sz="3600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“开始”面板中可以对字体、字号、颜色、行距等进行修改。</a:t>
            </a:r>
            <a:endParaRPr lang="zh-CN" altLang="en-US" sz="3600" dirty="0">
              <a:solidFill>
                <a:schemeClr val="bg1"/>
              </a:solidFill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1177636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720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134600" y="2789890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720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03923" y="5253433"/>
            <a:ext cx="817862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。更多模板：亮亮图文旗舰店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03923" y="4651117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3200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 smtClean="0"/>
              <a:t>进展成果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进展成果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759923" y="1594262"/>
            <a:ext cx="2492579" cy="4254002"/>
            <a:chOff x="846366" y="1469571"/>
            <a:chExt cx="2449285" cy="4180114"/>
          </a:xfrm>
        </p:grpSpPr>
        <p:sp>
          <p:nvSpPr>
            <p:cNvPr id="3" name="剪去单角的矩形 2"/>
            <p:cNvSpPr/>
            <p:nvPr/>
          </p:nvSpPr>
          <p:spPr>
            <a:xfrm>
              <a:off x="846366" y="1469571"/>
              <a:ext cx="2449285" cy="4180114"/>
            </a:xfrm>
            <a:prstGeom prst="snip1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886578" y="1469571"/>
              <a:ext cx="409073" cy="409073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Freeform 217"/>
          <p:cNvSpPr>
            <a:spLocks noEditPoints="1"/>
          </p:cNvSpPr>
          <p:nvPr/>
        </p:nvSpPr>
        <p:spPr bwMode="auto">
          <a:xfrm>
            <a:off x="1782047" y="227352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文本框 8"/>
          <p:cNvSpPr txBox="1"/>
          <p:nvPr/>
        </p:nvSpPr>
        <p:spPr>
          <a:xfrm>
            <a:off x="988898" y="3493190"/>
            <a:ext cx="203462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93142" y="30726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3486448" y="1594262"/>
            <a:ext cx="2492579" cy="4254002"/>
            <a:chOff x="846366" y="1469571"/>
            <a:chExt cx="2449285" cy="4180114"/>
          </a:xfrm>
        </p:grpSpPr>
        <p:sp>
          <p:nvSpPr>
            <p:cNvPr id="41" name="剪去单角的矩形 40"/>
            <p:cNvSpPr/>
            <p:nvPr/>
          </p:nvSpPr>
          <p:spPr>
            <a:xfrm>
              <a:off x="846366" y="1469571"/>
              <a:ext cx="2449285" cy="4180114"/>
            </a:xfrm>
            <a:prstGeom prst="snip1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2886578" y="1469571"/>
              <a:ext cx="409073" cy="409073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9" name="文本框 8"/>
          <p:cNvSpPr txBox="1"/>
          <p:nvPr/>
        </p:nvSpPr>
        <p:spPr>
          <a:xfrm>
            <a:off x="3715423" y="3493190"/>
            <a:ext cx="203462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9667" y="30726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4470240" y="2054511"/>
            <a:ext cx="524994" cy="629191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4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5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6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9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0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1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2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3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6212973" y="1594262"/>
            <a:ext cx="2492579" cy="4254002"/>
            <a:chOff x="846366" y="1469571"/>
            <a:chExt cx="2449285" cy="4180114"/>
          </a:xfrm>
        </p:grpSpPr>
        <p:sp>
          <p:nvSpPr>
            <p:cNvPr id="60" name="剪去单角的矩形 59"/>
            <p:cNvSpPr/>
            <p:nvPr/>
          </p:nvSpPr>
          <p:spPr>
            <a:xfrm>
              <a:off x="846366" y="1469571"/>
              <a:ext cx="2449285" cy="4180114"/>
            </a:xfrm>
            <a:prstGeom prst="snip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直角三角形 60"/>
            <p:cNvSpPr/>
            <p:nvPr/>
          </p:nvSpPr>
          <p:spPr>
            <a:xfrm>
              <a:off x="2886578" y="1469571"/>
              <a:ext cx="409073" cy="409073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文本框 8"/>
          <p:cNvSpPr txBox="1"/>
          <p:nvPr/>
        </p:nvSpPr>
        <p:spPr>
          <a:xfrm>
            <a:off x="6441948" y="3493190"/>
            <a:ext cx="203462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46192" y="30726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80" name="Freeform 119"/>
          <p:cNvSpPr>
            <a:spLocks noEditPoints="1"/>
          </p:cNvSpPr>
          <p:nvPr/>
        </p:nvSpPr>
        <p:spPr bwMode="auto">
          <a:xfrm>
            <a:off x="7238896" y="2188765"/>
            <a:ext cx="440732" cy="440732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3" name="组 62"/>
          <p:cNvGrpSpPr/>
          <p:nvPr/>
        </p:nvGrpSpPr>
        <p:grpSpPr>
          <a:xfrm>
            <a:off x="8939498" y="1594262"/>
            <a:ext cx="2492579" cy="4254002"/>
            <a:chOff x="846366" y="1469571"/>
            <a:chExt cx="2449285" cy="4180114"/>
          </a:xfrm>
        </p:grpSpPr>
        <p:sp>
          <p:nvSpPr>
            <p:cNvPr id="77" name="剪去单角的矩形 76"/>
            <p:cNvSpPr/>
            <p:nvPr/>
          </p:nvSpPr>
          <p:spPr>
            <a:xfrm>
              <a:off x="846366" y="1469571"/>
              <a:ext cx="2449285" cy="4180114"/>
            </a:xfrm>
            <a:prstGeom prst="snip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直角三角形 77"/>
            <p:cNvSpPr/>
            <p:nvPr/>
          </p:nvSpPr>
          <p:spPr>
            <a:xfrm>
              <a:off x="2886578" y="1469571"/>
              <a:ext cx="409073" cy="409073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4" name="文本框 8"/>
          <p:cNvSpPr txBox="1"/>
          <p:nvPr/>
        </p:nvSpPr>
        <p:spPr>
          <a:xfrm>
            <a:off x="9168473" y="3493190"/>
            <a:ext cx="203462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272717" y="30726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9923290" y="2266812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1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进展成果</a:t>
            </a:r>
            <a:endParaRPr kumimoji="1" lang="zh-CN" altLang="en-US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970738" y="1375614"/>
          <a:ext cx="10416637" cy="386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</a:tblGrid>
              <a:tr h="651987">
                <a:tc row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8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740">
                <a:tc v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5" name="组 54"/>
          <p:cNvGrpSpPr/>
          <p:nvPr/>
        </p:nvGrpSpPr>
        <p:grpSpPr>
          <a:xfrm>
            <a:off x="3600594" y="5459213"/>
            <a:ext cx="1735217" cy="321905"/>
            <a:chOff x="1081014" y="4027616"/>
            <a:chExt cx="1301413" cy="241429"/>
          </a:xfrm>
        </p:grpSpPr>
        <p:sp>
          <p:nvSpPr>
            <p:cNvPr id="57" name="矩形 56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7207543" y="5459213"/>
            <a:ext cx="1735217" cy="321905"/>
            <a:chOff x="1081014" y="4027616"/>
            <a:chExt cx="1301413" cy="241429"/>
          </a:xfrm>
        </p:grpSpPr>
        <p:sp>
          <p:nvSpPr>
            <p:cNvPr id="67" name="矩形 66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kumimoji="1"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2468520" y="2563801"/>
            <a:ext cx="3079657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48178" y="2563801"/>
            <a:ext cx="80623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45629" y="3172882"/>
            <a:ext cx="1852947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00759" y="3172882"/>
            <a:ext cx="203781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96875" y="3690731"/>
            <a:ext cx="1797723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194599" y="3690731"/>
            <a:ext cx="2192793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018916" y="4264563"/>
            <a:ext cx="503177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522093" y="4264563"/>
            <a:ext cx="3390428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823926" y="4742242"/>
            <a:ext cx="2321581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145505" y="4742242"/>
            <a:ext cx="1570341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41AAD7"/>
      </a:accent1>
      <a:accent2>
        <a:srgbClr val="3CC2B8"/>
      </a:accent2>
      <a:accent3>
        <a:srgbClr val="426FCF"/>
      </a:accent3>
      <a:accent4>
        <a:srgbClr val="81C373"/>
      </a:accent4>
      <a:accent5>
        <a:srgbClr val="C6CD2F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3122</Words>
  <Application>WWO_openplatform_20200924161515-8e733aaadf</Application>
  <PresentationFormat>宽屏</PresentationFormat>
  <Paragraphs>356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Kingsoft Confetti</vt:lpstr>
      <vt:lpstr>Microsoft YaHei</vt:lpstr>
      <vt:lpstr>汉仪旗黑KW 55S</vt:lpstr>
      <vt:lpstr>Segoe UI Light</vt:lpstr>
      <vt:lpstr>微软雅黑</vt:lpstr>
      <vt:lpstr>微软雅黑</vt:lpstr>
      <vt:lpstr>微软雅黑</vt:lpstr>
      <vt:lpstr>Century Gothic</vt:lpstr>
      <vt:lpstr>webwppDefTheme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上海维湾8号机</cp:lastModifiedBy>
  <dcterms:created xsi:type="dcterms:W3CDTF">2021-12-08T09:43:28Z</dcterms:created>
  <dcterms:modified xsi:type="dcterms:W3CDTF">2021-12-08T09:43:28Z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