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66" r:id="rId4"/>
  </p:sldMasterIdLst>
  <p:notesMasterIdLst>
    <p:notesMasterId r:id="rId30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102" d="100"/>
          <a:sy n="102" d="100"/>
        </p:scale>
        <p:origin x="10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4883552"/>
        <c:axId val="1474876480"/>
      </c:barChart>
      <c:catAx>
        <c:axId val="1474883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74876480"/>
        <c:crosses val="autoZero"/>
        <c:auto val="1"/>
        <c:lblAlgn val="ctr"/>
        <c:lblOffset val="100"/>
        <c:noMultiLvlLbl val="0"/>
      </c:catAx>
      <c:valAx>
        <c:axId val="147487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488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microsoft.com/office/2007/relationships/hdphoto" Target="../media/image5.wdp"/><Relationship Id="rId3" Type="http://schemas.microsoft.com/office/2007/relationships/hdphoto" Target="../media/image4.wdp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hyperlink" Target="http://office.msn.com.cn/" TargetMode="External"/><Relationship Id="rId4" Type="http://schemas.microsoft.com/office/2007/relationships/hdphoto" Target="../media/image7.wdp"/><Relationship Id="rId3" Type="http://schemas.microsoft.com/office/2007/relationships/hdphoto" Target="../media/image6.wdp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microsoft.com/office/2007/relationships/hdphoto" Target="../media/image11.wdp"/><Relationship Id="rId3" Type="http://schemas.microsoft.com/office/2007/relationships/hdphoto" Target="../media/image10.wdp"/><Relationship Id="rId2" Type="http://schemas.microsoft.com/office/2007/relationships/hdphoto" Target="../media/image9.wdp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毕业答辩模板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请在此处添加你的论文题目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 smtClean="0"/>
          </a:p>
          <a:p>
            <a:r>
              <a:rPr kumimoji="1" lang="zh-CN" altLang="en-US" dirty="0" smtClean="0"/>
              <a:t>答辩人：青课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指导老师：青课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93215" y="4079080"/>
            <a:ext cx="4148349" cy="1532727"/>
            <a:chOff x="5378148" y="4024216"/>
            <a:chExt cx="4148349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400170" y="3388664"/>
            <a:ext cx="3715658" cy="1883664"/>
            <a:chOff x="1185527" y="1115568"/>
            <a:chExt cx="3715658" cy="1883664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1" name="文本框 8"/>
          <p:cNvSpPr txBox="1"/>
          <p:nvPr/>
        </p:nvSpPr>
        <p:spPr>
          <a:xfrm>
            <a:off x="8396735" y="15815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96736" y="10890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8092774" y="3448027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0769" y="25892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081211" y="20967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1185544" y="4757391"/>
            <a:ext cx="322176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更多模板：亮亮图文旗舰店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75986" y="426494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08947"/>
            <a:ext cx="8115040" cy="456248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1108948"/>
            <a:ext cx="3950446" cy="222104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3450388"/>
            <a:ext cx="3950446" cy="222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4091" b="25990"/>
          <a:stretch>
            <a:fillRect/>
          </a:stretch>
        </p:blipFill>
        <p:spPr>
          <a:xfrm>
            <a:off x="0" y="4121715"/>
            <a:ext cx="12192000" cy="2736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0" y="2240752"/>
            <a:ext cx="1756339" cy="17563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9403" y="2784451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9404" y="229200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4535214" y="2240751"/>
            <a:ext cx="1756339" cy="17563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54617" y="2784450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4618" y="229200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6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8"/>
          <p:cNvSpPr txBox="1"/>
          <p:nvPr/>
        </p:nvSpPr>
        <p:spPr>
          <a:xfrm>
            <a:off x="42496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96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685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文本框 8"/>
          <p:cNvSpPr txBox="1"/>
          <p:nvPr/>
        </p:nvSpPr>
        <p:spPr>
          <a:xfrm>
            <a:off x="437685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685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74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文本框 8"/>
          <p:cNvSpPr txBox="1"/>
          <p:nvPr/>
        </p:nvSpPr>
        <p:spPr>
          <a:xfrm>
            <a:off x="832874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874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917" r="28917" b="9584"/>
          <a:stretch>
            <a:fillRect/>
          </a:stretch>
        </p:blipFill>
        <p:spPr>
          <a:xfrm>
            <a:off x="6503285" y="0"/>
            <a:ext cx="5688715" cy="6858000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908115" y="1865310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372867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908115" y="3227186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8116" y="2734743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908115" y="4589062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8116" y="4096619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50378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378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421118" y="2335962"/>
            <a:ext cx="25231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更多模板：亮亮图文旗舰店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111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111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33844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844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844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925577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5577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77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-222469" y="1145336"/>
          <a:ext cx="7979103" cy="377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4709" y="1604590"/>
            <a:ext cx="10102583" cy="313316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</a:t>
            </a: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日期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请在此处添加你的论文题目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 smtClean="0"/>
          </a:p>
          <a:p>
            <a:r>
              <a:rPr kumimoji="1" lang="zh-CN" altLang="en-US" dirty="0" smtClean="0"/>
              <a:t>答辩人：青课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</a:t>
            </a:r>
            <a:r>
              <a:rPr kumimoji="1" lang="zh-CN" altLang="en-US" smtClean="0"/>
              <a:t>老师：青课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78607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1383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对更多模板：亮亮图文旗舰店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185526" y="1115568"/>
            <a:ext cx="4648345" cy="1883664"/>
            <a:chOff x="1185526" y="1115568"/>
            <a:chExt cx="4648345" cy="1883664"/>
          </a:xfrm>
        </p:grpSpPr>
        <p:sp>
          <p:nvSpPr>
            <p:cNvPr id="4" name="矩形 3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961887" y="1115568"/>
            <a:ext cx="4648345" cy="1883664"/>
            <a:chOff x="1185526" y="1115568"/>
            <a:chExt cx="4648345" cy="1883664"/>
          </a:xfrm>
        </p:grpSpPr>
        <p:sp>
          <p:nvSpPr>
            <p:cNvPr id="17" name="矩形 16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85526" y="3182112"/>
            <a:ext cx="4648345" cy="1883664"/>
            <a:chOff x="1185526" y="1115568"/>
            <a:chExt cx="4648345" cy="1883664"/>
          </a:xfrm>
        </p:grpSpPr>
        <p:sp>
          <p:nvSpPr>
            <p:cNvPr id="21" name="矩形 20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961887" y="3182112"/>
            <a:ext cx="4648345" cy="1883664"/>
            <a:chOff x="1185526" y="1115568"/>
            <a:chExt cx="4648345" cy="1883664"/>
          </a:xfrm>
        </p:grpSpPr>
        <p:sp>
          <p:nvSpPr>
            <p:cNvPr id="25" name="矩形 24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83492" y="1316738"/>
          <a:ext cx="10025017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/>
                <a:gridCol w="822302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在此处添加文字内容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在此处添加文字内容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在此处添加文字内容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在此处添加文字内容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在此处添加文字内容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4227541" y="829677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300183" y="116495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 rot="10800000">
            <a:off x="5958807" y="33473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6200000">
            <a:off x="3953826" y="30425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372825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2826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372825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2826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54292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293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54292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4293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组合 22"/>
          <p:cNvGrpSpPr/>
          <p:nvPr/>
        </p:nvGrpSpPr>
        <p:grpSpPr>
          <a:xfrm>
            <a:off x="5329568" y="2310358"/>
            <a:ext cx="1626124" cy="1276478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WWO_openplatform_20200924161515-8e733aaadf</Application>
  <PresentationFormat>宽屏</PresentationFormat>
  <Paragraphs>358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Century Gothic</vt:lpstr>
      <vt:lpstr>微软雅黑</vt:lpstr>
      <vt:lpstr>Segoe UI Light</vt:lpstr>
      <vt:lpstr>汉仪旗黑KW 55S</vt:lpstr>
      <vt:lpstr>webwppDefTheme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2021-12-08T11:52:52Z</dcterms:created>
  <dcterms:modified xsi:type="dcterms:W3CDTF">2021-12-08T11:52:52Z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