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294" r:id="rId4"/>
    <p:sldId id="304" r:id="rId6"/>
    <p:sldId id="256" r:id="rId7"/>
    <p:sldId id="324" r:id="rId8"/>
    <p:sldId id="298" r:id="rId9"/>
    <p:sldId id="299" r:id="rId10"/>
    <p:sldId id="329" r:id="rId11"/>
    <p:sldId id="297" r:id="rId12"/>
    <p:sldId id="300" r:id="rId13"/>
    <p:sldId id="301" r:id="rId14"/>
    <p:sldId id="282" r:id="rId15"/>
    <p:sldId id="295" r:id="rId16"/>
    <p:sldId id="265" r:id="rId17"/>
    <p:sldId id="283" r:id="rId18"/>
    <p:sldId id="284" r:id="rId19"/>
    <p:sldId id="285" r:id="rId20"/>
    <p:sldId id="296" r:id="rId21"/>
    <p:sldId id="302" r:id="rId22"/>
    <p:sldId id="303" r:id="rId23"/>
    <p:sldId id="286" r:id="rId24"/>
    <p:sldId id="291" r:id="rId25"/>
    <p:sldId id="33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4651"/>
    <a:srgbClr val="3E80A6"/>
    <a:srgbClr val="3F7F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4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8A436598-C1DD-4EB9-9464-789E04512DA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91B40ED-FE7D-4688-B9F7-799DE0191D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91B40ED-FE7D-4688-B9F7-799DE0191D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91B40ED-FE7D-4688-B9F7-799DE0191D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91B40ED-FE7D-4688-B9F7-799DE0191D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91B40ED-FE7D-4688-B9F7-799DE0191D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91B40ED-FE7D-4688-B9F7-799DE0191D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91B40ED-FE7D-4688-B9F7-799DE0191D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E987C-52F7-48AB-8E88-348D20C0D4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E987C-52F7-48AB-8E88-348D20C0D4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F5913-DDE4-4FA1-9171-1BD4DB3DD4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288757" y="262021"/>
            <a:ext cx="11673305" cy="6333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slow" advClick="0" advTm="300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2D12-AEF8-463A-8B98-EC90D426CB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E58-EB65-4A9A-8661-ABCF52A41A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2D12-AEF8-463A-8B98-EC90D426CB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E58-EB65-4A9A-8661-ABCF52A41A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2D12-AEF8-463A-8B98-EC90D426CB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E58-EB65-4A9A-8661-ABCF52A41A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2D12-AEF8-463A-8B98-EC90D426CB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E58-EB65-4A9A-8661-ABCF52A41A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2D12-AEF8-463A-8B98-EC90D426CB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E58-EB65-4A9A-8661-ABCF52A41A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2D12-AEF8-463A-8B98-EC90D426CB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E58-EB65-4A9A-8661-ABCF52A41A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2D12-AEF8-463A-8B98-EC90D426CB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E58-EB65-4A9A-8661-ABCF52A41A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comb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2D12-AEF8-463A-8B98-EC90D426CB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E58-EB65-4A9A-8661-ABCF52A41A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comb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2D12-AEF8-463A-8B98-EC90D426CB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E58-EB65-4A9A-8661-ABCF52A41A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2D12-AEF8-463A-8B98-EC90D426CB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E58-EB65-4A9A-8661-ABCF52A41A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comb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FE562D12-AEF8-463A-8B98-EC90D426CB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BECAE58-EB65-4A9A-8661-ABCF52A41A9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slow" advClick="0" advTm="300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2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7.svg"/><Relationship Id="rId7" Type="http://schemas.openxmlformats.org/officeDocument/2006/relationships/image" Target="../media/image10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5.svg"/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0" Type="http://schemas.openxmlformats.org/officeDocument/2006/relationships/notesSlide" Target="../notesSlides/notesSlide20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1.svg"/><Relationship Id="rId7" Type="http://schemas.openxmlformats.org/officeDocument/2006/relationships/image" Target="../media/image14.png"/><Relationship Id="rId6" Type="http://schemas.openxmlformats.org/officeDocument/2006/relationships/image" Target="../media/image10.svg"/><Relationship Id="rId5" Type="http://schemas.openxmlformats.org/officeDocument/2006/relationships/image" Target="../media/image13.png"/><Relationship Id="rId4" Type="http://schemas.openxmlformats.org/officeDocument/2006/relationships/image" Target="../media/image9.svg"/><Relationship Id="rId3" Type="http://schemas.openxmlformats.org/officeDocument/2006/relationships/image" Target="../media/image12.png"/><Relationship Id="rId2" Type="http://schemas.openxmlformats.org/officeDocument/2006/relationships/image" Target="../media/image8.svg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rgbClr val="BA465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99" y="1007118"/>
            <a:ext cx="3904658" cy="12121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9712" y="2738692"/>
            <a:ext cx="104925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200" b="1" dirty="0">
                <a:solidFill>
                  <a:srgbClr val="BA465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英伦风毕业答辩</a:t>
            </a:r>
            <a:r>
              <a:rPr lang="en-US" altLang="zh-CN" sz="7200" b="1" dirty="0">
                <a:solidFill>
                  <a:srgbClr val="BA465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PPT</a:t>
            </a:r>
            <a:r>
              <a:rPr lang="zh-CN" altLang="en-US" sz="7200" b="1" dirty="0">
                <a:solidFill>
                  <a:srgbClr val="BA465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模板</a:t>
            </a:r>
            <a:endParaRPr lang="en-US" altLang="zh-CN" sz="7200" b="1" dirty="0">
              <a:solidFill>
                <a:srgbClr val="BA465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77698" y="4027572"/>
            <a:ext cx="9821415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Lorem ipsum dolor sit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amet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,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consectetuer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adipiscing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elit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Aenean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commodo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ligula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eget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consectetuer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adipiscing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elit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 </a:t>
            </a:r>
            <a:endParaRPr lang="en-US" altLang="zh-CN" sz="14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3667" y="487345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E80A6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答辩人</a:t>
            </a:r>
            <a:r>
              <a:rPr lang="zh-CN" altLang="en-US" sz="2000" dirty="0" smtClean="0">
                <a:solidFill>
                  <a:srgbClr val="3E80A6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：青课</a:t>
            </a:r>
            <a:r>
              <a:rPr lang="en-US" altLang="zh-CN" sz="2000" dirty="0" smtClean="0">
                <a:solidFill>
                  <a:srgbClr val="3E80A6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   </a:t>
            </a:r>
            <a:r>
              <a:rPr lang="zh-CN" altLang="en-US" sz="2000" dirty="0">
                <a:solidFill>
                  <a:srgbClr val="3E80A6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导师</a:t>
            </a:r>
            <a:r>
              <a:rPr lang="zh-CN" altLang="en-US" sz="2000" dirty="0" smtClean="0">
                <a:solidFill>
                  <a:srgbClr val="3E80A6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：青课</a:t>
            </a:r>
            <a:endParaRPr lang="zh-CN" altLang="en-US" sz="2000" dirty="0">
              <a:solidFill>
                <a:srgbClr val="3E80A6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222464" y="2164431"/>
            <a:ext cx="1030823" cy="2079727"/>
            <a:chOff x="10222464" y="1622116"/>
            <a:chExt cx="1030823" cy="2079727"/>
          </a:xfrm>
        </p:grpSpPr>
        <p:sp>
          <p:nvSpPr>
            <p:cNvPr id="4" name="Freeform 18"/>
            <p:cNvSpPr/>
            <p:nvPr/>
          </p:nvSpPr>
          <p:spPr bwMode="auto">
            <a:xfrm>
              <a:off x="10306106" y="1710279"/>
              <a:ext cx="947181" cy="1907923"/>
            </a:xfrm>
            <a:custGeom>
              <a:avLst/>
              <a:gdLst>
                <a:gd name="T0" fmla="*/ 0 w 227"/>
                <a:gd name="T1" fmla="*/ 0 h 454"/>
                <a:gd name="T2" fmla="*/ 227 w 227"/>
                <a:gd name="T3" fmla="*/ 227 h 454"/>
                <a:gd name="T4" fmla="*/ 0 w 227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454">
                  <a:moveTo>
                    <a:pt x="0" y="0"/>
                  </a:moveTo>
                  <a:cubicBezTo>
                    <a:pt x="125" y="0"/>
                    <a:pt x="227" y="101"/>
                    <a:pt x="227" y="227"/>
                  </a:cubicBezTo>
                  <a:cubicBezTo>
                    <a:pt x="227" y="352"/>
                    <a:pt x="125" y="454"/>
                    <a:pt x="0" y="454"/>
                  </a:cubicBezTo>
                </a:path>
              </a:pathLst>
            </a:custGeom>
            <a:noFill/>
            <a:ln w="238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Oval 19"/>
            <p:cNvSpPr>
              <a:spLocks noChangeArrowheads="1"/>
            </p:cNvSpPr>
            <p:nvPr/>
          </p:nvSpPr>
          <p:spPr bwMode="auto">
            <a:xfrm>
              <a:off x="10222464" y="1622116"/>
              <a:ext cx="167282" cy="1718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6" name="Oval 20"/>
            <p:cNvSpPr>
              <a:spLocks noChangeArrowheads="1"/>
            </p:cNvSpPr>
            <p:nvPr/>
          </p:nvSpPr>
          <p:spPr bwMode="auto">
            <a:xfrm>
              <a:off x="10222464" y="3534561"/>
              <a:ext cx="167282" cy="1672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26454" y="2496736"/>
            <a:ext cx="1408338" cy="1415119"/>
            <a:chOff x="1026454" y="1954421"/>
            <a:chExt cx="1408338" cy="141511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026454" y="1954421"/>
              <a:ext cx="1408338" cy="1415119"/>
            </a:xfrm>
            <a:prstGeom prst="ellipse">
              <a:avLst/>
            </a:prstGeom>
            <a:solidFill>
              <a:srgbClr val="3E80A6"/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94815" y="2456173"/>
              <a:ext cx="450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11943" y="2164431"/>
            <a:ext cx="3693777" cy="2079727"/>
            <a:chOff x="1611943" y="1622116"/>
            <a:chExt cx="3693777" cy="2079727"/>
          </a:xfrm>
        </p:grpSpPr>
        <p:sp>
          <p:nvSpPr>
            <p:cNvPr id="11" name="Freeform 6"/>
            <p:cNvSpPr/>
            <p:nvPr/>
          </p:nvSpPr>
          <p:spPr bwMode="auto">
            <a:xfrm>
              <a:off x="1695584" y="1710279"/>
              <a:ext cx="949441" cy="1907923"/>
            </a:xfrm>
            <a:custGeom>
              <a:avLst/>
              <a:gdLst>
                <a:gd name="T0" fmla="*/ 0 w 227"/>
                <a:gd name="T1" fmla="*/ 0 h 454"/>
                <a:gd name="T2" fmla="*/ 227 w 227"/>
                <a:gd name="T3" fmla="*/ 227 h 454"/>
                <a:gd name="T4" fmla="*/ 0 w 227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454">
                  <a:moveTo>
                    <a:pt x="0" y="0"/>
                  </a:moveTo>
                  <a:cubicBezTo>
                    <a:pt x="125" y="0"/>
                    <a:pt x="227" y="101"/>
                    <a:pt x="227" y="227"/>
                  </a:cubicBezTo>
                  <a:cubicBezTo>
                    <a:pt x="227" y="352"/>
                    <a:pt x="125" y="454"/>
                    <a:pt x="0" y="454"/>
                  </a:cubicBezTo>
                </a:path>
              </a:pathLst>
            </a:custGeom>
            <a:noFill/>
            <a:ln w="238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611943" y="1622116"/>
              <a:ext cx="167282" cy="1718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611943" y="3534561"/>
              <a:ext cx="167282" cy="1672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897382" y="1954421"/>
              <a:ext cx="1408338" cy="1415119"/>
            </a:xfrm>
            <a:prstGeom prst="ellipse">
              <a:avLst/>
            </a:prstGeom>
            <a:solidFill>
              <a:srgbClr val="BA4651"/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2645024" y="2664241"/>
              <a:ext cx="1252357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04864" y="2456173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78349" y="2164431"/>
            <a:ext cx="3700559" cy="2079727"/>
            <a:chOff x="4478349" y="1622116"/>
            <a:chExt cx="3700559" cy="2079727"/>
          </a:xfrm>
        </p:grpSpPr>
        <p:sp>
          <p:nvSpPr>
            <p:cNvPr id="18" name="Freeform 10"/>
            <p:cNvSpPr/>
            <p:nvPr/>
          </p:nvSpPr>
          <p:spPr bwMode="auto">
            <a:xfrm>
              <a:off x="4566511" y="1710279"/>
              <a:ext cx="949441" cy="1907923"/>
            </a:xfrm>
            <a:custGeom>
              <a:avLst/>
              <a:gdLst>
                <a:gd name="T0" fmla="*/ 0 w 227"/>
                <a:gd name="T1" fmla="*/ 0 h 454"/>
                <a:gd name="T2" fmla="*/ 227 w 227"/>
                <a:gd name="T3" fmla="*/ 227 h 454"/>
                <a:gd name="T4" fmla="*/ 0 w 227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454">
                  <a:moveTo>
                    <a:pt x="0" y="0"/>
                  </a:moveTo>
                  <a:cubicBezTo>
                    <a:pt x="125" y="0"/>
                    <a:pt x="227" y="101"/>
                    <a:pt x="227" y="227"/>
                  </a:cubicBezTo>
                  <a:cubicBezTo>
                    <a:pt x="227" y="352"/>
                    <a:pt x="125" y="454"/>
                    <a:pt x="0" y="454"/>
                  </a:cubicBezTo>
                </a:path>
              </a:pathLst>
            </a:custGeom>
            <a:noFill/>
            <a:ln w="238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4478349" y="1622116"/>
              <a:ext cx="171804" cy="1718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4478349" y="3534561"/>
              <a:ext cx="171804" cy="1672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6766049" y="1954421"/>
              <a:ext cx="1412859" cy="1415119"/>
            </a:xfrm>
            <a:prstGeom prst="ellipse">
              <a:avLst/>
            </a:prstGeom>
            <a:solidFill>
              <a:srgbClr val="3E80A6"/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5515952" y="2664241"/>
              <a:ext cx="1250097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19041" y="2456173"/>
              <a:ext cx="559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349277" y="2164431"/>
            <a:ext cx="3696038" cy="2079727"/>
            <a:chOff x="7349277" y="1622116"/>
            <a:chExt cx="3696038" cy="2079727"/>
          </a:xfrm>
        </p:grpSpPr>
        <p:sp>
          <p:nvSpPr>
            <p:cNvPr id="25" name="Freeform 14"/>
            <p:cNvSpPr/>
            <p:nvPr/>
          </p:nvSpPr>
          <p:spPr bwMode="auto">
            <a:xfrm>
              <a:off x="7432917" y="1710279"/>
              <a:ext cx="949441" cy="1907923"/>
            </a:xfrm>
            <a:custGeom>
              <a:avLst/>
              <a:gdLst>
                <a:gd name="T0" fmla="*/ 0 w 227"/>
                <a:gd name="T1" fmla="*/ 0 h 454"/>
                <a:gd name="T2" fmla="*/ 227 w 227"/>
                <a:gd name="T3" fmla="*/ 227 h 454"/>
                <a:gd name="T4" fmla="*/ 0 w 227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454">
                  <a:moveTo>
                    <a:pt x="0" y="0"/>
                  </a:moveTo>
                  <a:cubicBezTo>
                    <a:pt x="126" y="0"/>
                    <a:pt x="227" y="101"/>
                    <a:pt x="227" y="227"/>
                  </a:cubicBezTo>
                  <a:cubicBezTo>
                    <a:pt x="227" y="352"/>
                    <a:pt x="126" y="454"/>
                    <a:pt x="0" y="454"/>
                  </a:cubicBezTo>
                </a:path>
              </a:pathLst>
            </a:custGeom>
            <a:noFill/>
            <a:ln w="238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7349277" y="1622116"/>
              <a:ext cx="167282" cy="1718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/>
          </p:nvSpPr>
          <p:spPr bwMode="auto">
            <a:xfrm>
              <a:off x="7349277" y="3534561"/>
              <a:ext cx="167282" cy="1672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 bwMode="auto">
            <a:xfrm>
              <a:off x="9636977" y="1954421"/>
              <a:ext cx="1408338" cy="1415119"/>
            </a:xfrm>
            <a:prstGeom prst="ellipse">
              <a:avLst/>
            </a:prstGeom>
            <a:solidFill>
              <a:srgbClr val="BA4651"/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8386879" y="2650677"/>
              <a:ext cx="1254619" cy="0"/>
            </a:xfrm>
            <a:prstGeom prst="line">
              <a:avLst/>
            </a:prstGeom>
            <a:noFill/>
            <a:ln w="238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043628" y="2451755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04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1730" y="4694232"/>
            <a:ext cx="2268585" cy="1584766"/>
            <a:chOff x="8280282" y="2107610"/>
            <a:chExt cx="2641905" cy="2062006"/>
          </a:xfrm>
        </p:grpSpPr>
        <p:sp>
          <p:nvSpPr>
            <p:cNvPr id="32" name="TextBox 170"/>
            <p:cNvSpPr txBox="1"/>
            <p:nvPr/>
          </p:nvSpPr>
          <p:spPr>
            <a:xfrm>
              <a:off x="8280282" y="2107610"/>
              <a:ext cx="2641905" cy="479100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添加标题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TextBox 171"/>
            <p:cNvSpPr txBox="1"/>
            <p:nvPr/>
          </p:nvSpPr>
          <p:spPr>
            <a:xfrm>
              <a:off x="8280283" y="2601262"/>
              <a:ext cx="2641904" cy="1568354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492658" y="4694232"/>
            <a:ext cx="2268585" cy="1584766"/>
            <a:chOff x="8280282" y="2107610"/>
            <a:chExt cx="2641905" cy="2062006"/>
          </a:xfrm>
        </p:grpSpPr>
        <p:sp>
          <p:nvSpPr>
            <p:cNvPr id="35" name="TextBox 170"/>
            <p:cNvSpPr txBox="1"/>
            <p:nvPr/>
          </p:nvSpPr>
          <p:spPr>
            <a:xfrm>
              <a:off x="8280282" y="2107610"/>
              <a:ext cx="2641905" cy="479100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添加标题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TextBox 171"/>
            <p:cNvSpPr txBox="1"/>
            <p:nvPr/>
          </p:nvSpPr>
          <p:spPr>
            <a:xfrm>
              <a:off x="8280283" y="2601262"/>
              <a:ext cx="2641904" cy="1568354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24024" y="4694232"/>
            <a:ext cx="2268585" cy="1584766"/>
            <a:chOff x="8280282" y="2107610"/>
            <a:chExt cx="2641905" cy="2062006"/>
          </a:xfrm>
        </p:grpSpPr>
        <p:sp>
          <p:nvSpPr>
            <p:cNvPr id="38" name="TextBox 170"/>
            <p:cNvSpPr txBox="1"/>
            <p:nvPr/>
          </p:nvSpPr>
          <p:spPr>
            <a:xfrm>
              <a:off x="8280282" y="2107610"/>
              <a:ext cx="2641905" cy="479100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添加标题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TextBox 171"/>
            <p:cNvSpPr txBox="1"/>
            <p:nvPr/>
          </p:nvSpPr>
          <p:spPr>
            <a:xfrm>
              <a:off x="8280283" y="2601262"/>
              <a:ext cx="2641904" cy="1568354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197212" y="4694232"/>
            <a:ext cx="2268585" cy="1584766"/>
            <a:chOff x="8280282" y="2107610"/>
            <a:chExt cx="2641905" cy="2062006"/>
          </a:xfrm>
        </p:grpSpPr>
        <p:sp>
          <p:nvSpPr>
            <p:cNvPr id="41" name="TextBox 170"/>
            <p:cNvSpPr txBox="1"/>
            <p:nvPr/>
          </p:nvSpPr>
          <p:spPr>
            <a:xfrm>
              <a:off x="8280282" y="2107610"/>
              <a:ext cx="2641905" cy="479100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添加标题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TextBox 171"/>
            <p:cNvSpPr txBox="1"/>
            <p:nvPr/>
          </p:nvSpPr>
          <p:spPr>
            <a:xfrm>
              <a:off x="8280283" y="2601262"/>
              <a:ext cx="2641904" cy="1568354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44" name="矩形 43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研究思路可行性分析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nodeType="withEffect" p14:presetBounceEnd="2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nodeType="withEffect" p14:presetBounceEnd="2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42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9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KSO_Shape"/>
          <p:cNvSpPr/>
          <p:nvPr/>
        </p:nvSpPr>
        <p:spPr bwMode="auto">
          <a:xfrm rot="19000602">
            <a:off x="3775708" y="4350706"/>
            <a:ext cx="960251" cy="816022"/>
          </a:xfrm>
          <a:custGeom>
            <a:avLst/>
            <a:gdLst>
              <a:gd name="T0" fmla="*/ 407337059 w 7313"/>
              <a:gd name="T1" fmla="*/ 407252968 h 7994"/>
              <a:gd name="T2" fmla="*/ 407337059 w 7313"/>
              <a:gd name="T3" fmla="*/ 407252968 h 7994"/>
              <a:gd name="T4" fmla="*/ 407337059 w 7313"/>
              <a:gd name="T5" fmla="*/ 407252968 h 7994"/>
              <a:gd name="T6" fmla="*/ 407337059 w 7313"/>
              <a:gd name="T7" fmla="*/ 407252968 h 7994"/>
              <a:gd name="T8" fmla="*/ 407337059 w 7313"/>
              <a:gd name="T9" fmla="*/ 407252968 h 7994"/>
              <a:gd name="T10" fmla="*/ 407337059 w 7313"/>
              <a:gd name="T11" fmla="*/ 407252968 h 7994"/>
              <a:gd name="T12" fmla="*/ 407337059 w 7313"/>
              <a:gd name="T13" fmla="*/ 407252968 h 7994"/>
              <a:gd name="T14" fmla="*/ 407337059 w 7313"/>
              <a:gd name="T15" fmla="*/ 407252968 h 7994"/>
              <a:gd name="T16" fmla="*/ 407337059 w 7313"/>
              <a:gd name="T17" fmla="*/ 407252968 h 7994"/>
              <a:gd name="T18" fmla="*/ 407337059 w 7313"/>
              <a:gd name="T19" fmla="*/ 407252968 h 7994"/>
              <a:gd name="T20" fmla="*/ 407337059 w 7313"/>
              <a:gd name="T21" fmla="*/ 407252968 h 7994"/>
              <a:gd name="T22" fmla="*/ 407337059 w 7313"/>
              <a:gd name="T23" fmla="*/ 407252968 h 7994"/>
              <a:gd name="T24" fmla="*/ 407337059 w 7313"/>
              <a:gd name="T25" fmla="*/ 407252968 h 7994"/>
              <a:gd name="T26" fmla="*/ 407337059 w 7313"/>
              <a:gd name="T27" fmla="*/ 407252968 h 7994"/>
              <a:gd name="T28" fmla="*/ 407337059 w 7313"/>
              <a:gd name="T29" fmla="*/ 407252968 h 7994"/>
              <a:gd name="T30" fmla="*/ 407337059 w 7313"/>
              <a:gd name="T31" fmla="*/ 407252968 h 7994"/>
              <a:gd name="T32" fmla="*/ 407337059 w 7313"/>
              <a:gd name="T33" fmla="*/ 407252968 h 7994"/>
              <a:gd name="T34" fmla="*/ 407337059 w 7313"/>
              <a:gd name="T35" fmla="*/ 407252968 h 7994"/>
              <a:gd name="T36" fmla="*/ 407337059 w 7313"/>
              <a:gd name="T37" fmla="*/ 407252968 h 7994"/>
              <a:gd name="T38" fmla="*/ 407337059 w 7313"/>
              <a:gd name="T39" fmla="*/ 407252968 h 7994"/>
              <a:gd name="T40" fmla="*/ 407337059 w 7313"/>
              <a:gd name="T41" fmla="*/ 407252968 h 7994"/>
              <a:gd name="T42" fmla="*/ 407337059 w 7313"/>
              <a:gd name="T43" fmla="*/ 407252968 h 7994"/>
              <a:gd name="T44" fmla="*/ 407337059 w 7313"/>
              <a:gd name="T45" fmla="*/ 407252968 h 7994"/>
              <a:gd name="T46" fmla="*/ 407337059 w 7313"/>
              <a:gd name="T47" fmla="*/ 407252968 h 7994"/>
              <a:gd name="T48" fmla="*/ 407337059 w 7313"/>
              <a:gd name="T49" fmla="*/ 407252968 h 7994"/>
              <a:gd name="T50" fmla="*/ 407337059 w 7313"/>
              <a:gd name="T51" fmla="*/ 407252968 h 7994"/>
              <a:gd name="T52" fmla="*/ 407337059 w 7313"/>
              <a:gd name="T53" fmla="*/ 407252968 h 7994"/>
              <a:gd name="T54" fmla="*/ 407337059 w 7313"/>
              <a:gd name="T55" fmla="*/ 407252968 h 7994"/>
              <a:gd name="T56" fmla="*/ 407337059 w 7313"/>
              <a:gd name="T57" fmla="*/ 407252968 h 7994"/>
              <a:gd name="T58" fmla="*/ 407337059 w 7313"/>
              <a:gd name="T59" fmla="*/ 407252968 h 7994"/>
              <a:gd name="T60" fmla="*/ 407337059 w 7313"/>
              <a:gd name="T61" fmla="*/ 407252968 h 7994"/>
              <a:gd name="T62" fmla="*/ 407337059 w 7313"/>
              <a:gd name="T63" fmla="*/ 407252968 h 7994"/>
              <a:gd name="T64" fmla="*/ 407337059 w 7313"/>
              <a:gd name="T65" fmla="*/ 407252968 h 7994"/>
              <a:gd name="T66" fmla="*/ 407337059 w 7313"/>
              <a:gd name="T67" fmla="*/ 407252968 h 7994"/>
              <a:gd name="T68" fmla="*/ 407337059 w 7313"/>
              <a:gd name="T69" fmla="*/ 407252968 h 7994"/>
              <a:gd name="T70" fmla="*/ 407337059 w 7313"/>
              <a:gd name="T71" fmla="*/ 407252968 h 7994"/>
              <a:gd name="T72" fmla="*/ 407337059 w 7313"/>
              <a:gd name="T73" fmla="*/ 407252968 h 7994"/>
              <a:gd name="T74" fmla="*/ 407337059 w 7313"/>
              <a:gd name="T75" fmla="*/ 407252968 h 7994"/>
              <a:gd name="T76" fmla="*/ 407337059 w 7313"/>
              <a:gd name="T77" fmla="*/ 407252968 h 7994"/>
              <a:gd name="T78" fmla="*/ 407337059 w 7313"/>
              <a:gd name="T79" fmla="*/ 407252968 h 7994"/>
              <a:gd name="T80" fmla="*/ 407337059 w 7313"/>
              <a:gd name="T81" fmla="*/ 407252968 h 7994"/>
              <a:gd name="T82" fmla="*/ 407337059 w 7313"/>
              <a:gd name="T83" fmla="*/ 407252968 h 7994"/>
              <a:gd name="T84" fmla="*/ 407337059 w 7313"/>
              <a:gd name="T85" fmla="*/ 407252968 h 7994"/>
              <a:gd name="T86" fmla="*/ 407337059 w 7313"/>
              <a:gd name="T87" fmla="*/ 407252968 h 7994"/>
              <a:gd name="T88" fmla="*/ 407337059 w 7313"/>
              <a:gd name="T89" fmla="*/ 407252968 h 7994"/>
              <a:gd name="T90" fmla="*/ 407337059 w 7313"/>
              <a:gd name="T91" fmla="*/ 407252968 h 7994"/>
              <a:gd name="T92" fmla="*/ 407337059 w 7313"/>
              <a:gd name="T93" fmla="*/ 407252968 h 7994"/>
              <a:gd name="T94" fmla="*/ 407337059 w 7313"/>
              <a:gd name="T95" fmla="*/ 407252968 h 7994"/>
              <a:gd name="T96" fmla="*/ 407337059 w 7313"/>
              <a:gd name="T97" fmla="*/ 407252968 h 7994"/>
              <a:gd name="T98" fmla="*/ 407337059 w 7313"/>
              <a:gd name="T99" fmla="*/ 407252968 h 7994"/>
              <a:gd name="T100" fmla="*/ 407337059 w 7313"/>
              <a:gd name="T101" fmla="*/ 407252968 h 7994"/>
              <a:gd name="T102" fmla="*/ 407337059 w 7313"/>
              <a:gd name="T103" fmla="*/ 407252968 h 79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7313" h="7994">
                <a:moveTo>
                  <a:pt x="0" y="3997"/>
                </a:moveTo>
                <a:lnTo>
                  <a:pt x="0" y="3997"/>
                </a:lnTo>
                <a:lnTo>
                  <a:pt x="1" y="3944"/>
                </a:lnTo>
                <a:lnTo>
                  <a:pt x="5" y="3891"/>
                </a:lnTo>
                <a:lnTo>
                  <a:pt x="12" y="3839"/>
                </a:lnTo>
                <a:lnTo>
                  <a:pt x="21" y="3788"/>
                </a:lnTo>
                <a:lnTo>
                  <a:pt x="33" y="3737"/>
                </a:lnTo>
                <a:lnTo>
                  <a:pt x="47" y="3687"/>
                </a:lnTo>
                <a:lnTo>
                  <a:pt x="64" y="3639"/>
                </a:lnTo>
                <a:lnTo>
                  <a:pt x="81" y="3591"/>
                </a:lnTo>
                <a:lnTo>
                  <a:pt x="103" y="3545"/>
                </a:lnTo>
                <a:lnTo>
                  <a:pt x="126" y="3500"/>
                </a:lnTo>
                <a:lnTo>
                  <a:pt x="151" y="3457"/>
                </a:lnTo>
                <a:lnTo>
                  <a:pt x="179" y="3414"/>
                </a:lnTo>
                <a:lnTo>
                  <a:pt x="208" y="3373"/>
                </a:lnTo>
                <a:lnTo>
                  <a:pt x="239" y="3333"/>
                </a:lnTo>
                <a:lnTo>
                  <a:pt x="272" y="3296"/>
                </a:lnTo>
                <a:lnTo>
                  <a:pt x="306" y="3259"/>
                </a:lnTo>
                <a:lnTo>
                  <a:pt x="343" y="3225"/>
                </a:lnTo>
                <a:lnTo>
                  <a:pt x="381" y="3191"/>
                </a:lnTo>
                <a:lnTo>
                  <a:pt x="420" y="3161"/>
                </a:lnTo>
                <a:lnTo>
                  <a:pt x="461" y="3131"/>
                </a:lnTo>
                <a:lnTo>
                  <a:pt x="504" y="3104"/>
                </a:lnTo>
                <a:lnTo>
                  <a:pt x="548" y="3079"/>
                </a:lnTo>
                <a:lnTo>
                  <a:pt x="593" y="3055"/>
                </a:lnTo>
                <a:lnTo>
                  <a:pt x="639" y="3035"/>
                </a:lnTo>
                <a:lnTo>
                  <a:pt x="686" y="3016"/>
                </a:lnTo>
                <a:lnTo>
                  <a:pt x="735" y="3000"/>
                </a:lnTo>
                <a:lnTo>
                  <a:pt x="785" y="2986"/>
                </a:lnTo>
                <a:lnTo>
                  <a:pt x="834" y="2974"/>
                </a:lnTo>
                <a:lnTo>
                  <a:pt x="886" y="2964"/>
                </a:lnTo>
                <a:lnTo>
                  <a:pt x="938" y="2957"/>
                </a:lnTo>
                <a:lnTo>
                  <a:pt x="990" y="2954"/>
                </a:lnTo>
                <a:lnTo>
                  <a:pt x="1045" y="2952"/>
                </a:lnTo>
                <a:lnTo>
                  <a:pt x="3746" y="2952"/>
                </a:lnTo>
                <a:lnTo>
                  <a:pt x="2576" y="1782"/>
                </a:lnTo>
                <a:lnTo>
                  <a:pt x="2539" y="1743"/>
                </a:lnTo>
                <a:lnTo>
                  <a:pt x="2504" y="1703"/>
                </a:lnTo>
                <a:lnTo>
                  <a:pt x="2472" y="1661"/>
                </a:lnTo>
                <a:lnTo>
                  <a:pt x="2443" y="1619"/>
                </a:lnTo>
                <a:lnTo>
                  <a:pt x="2415" y="1575"/>
                </a:lnTo>
                <a:lnTo>
                  <a:pt x="2391" y="1530"/>
                </a:lnTo>
                <a:lnTo>
                  <a:pt x="2367" y="1484"/>
                </a:lnTo>
                <a:lnTo>
                  <a:pt x="2347" y="1438"/>
                </a:lnTo>
                <a:lnTo>
                  <a:pt x="2329" y="1389"/>
                </a:lnTo>
                <a:lnTo>
                  <a:pt x="2314" y="1342"/>
                </a:lnTo>
                <a:lnTo>
                  <a:pt x="2301" y="1292"/>
                </a:lnTo>
                <a:lnTo>
                  <a:pt x="2290" y="1244"/>
                </a:lnTo>
                <a:lnTo>
                  <a:pt x="2282" y="1194"/>
                </a:lnTo>
                <a:lnTo>
                  <a:pt x="2276" y="1144"/>
                </a:lnTo>
                <a:lnTo>
                  <a:pt x="2272" y="1093"/>
                </a:lnTo>
                <a:lnTo>
                  <a:pt x="2271" y="1044"/>
                </a:lnTo>
                <a:lnTo>
                  <a:pt x="2272" y="994"/>
                </a:lnTo>
                <a:lnTo>
                  <a:pt x="2276" y="943"/>
                </a:lnTo>
                <a:lnTo>
                  <a:pt x="2282" y="893"/>
                </a:lnTo>
                <a:lnTo>
                  <a:pt x="2290" y="844"/>
                </a:lnTo>
                <a:lnTo>
                  <a:pt x="2301" y="794"/>
                </a:lnTo>
                <a:lnTo>
                  <a:pt x="2314" y="745"/>
                </a:lnTo>
                <a:lnTo>
                  <a:pt x="2329" y="698"/>
                </a:lnTo>
                <a:lnTo>
                  <a:pt x="2347" y="650"/>
                </a:lnTo>
                <a:lnTo>
                  <a:pt x="2367" y="603"/>
                </a:lnTo>
                <a:lnTo>
                  <a:pt x="2391" y="557"/>
                </a:lnTo>
                <a:lnTo>
                  <a:pt x="2415" y="512"/>
                </a:lnTo>
                <a:lnTo>
                  <a:pt x="2443" y="468"/>
                </a:lnTo>
                <a:lnTo>
                  <a:pt x="2472" y="426"/>
                </a:lnTo>
                <a:lnTo>
                  <a:pt x="2504" y="384"/>
                </a:lnTo>
                <a:lnTo>
                  <a:pt x="2539" y="343"/>
                </a:lnTo>
                <a:lnTo>
                  <a:pt x="2576" y="305"/>
                </a:lnTo>
                <a:lnTo>
                  <a:pt x="2614" y="268"/>
                </a:lnTo>
                <a:lnTo>
                  <a:pt x="2654" y="233"/>
                </a:lnTo>
                <a:lnTo>
                  <a:pt x="2696" y="201"/>
                </a:lnTo>
                <a:lnTo>
                  <a:pt x="2740" y="171"/>
                </a:lnTo>
                <a:lnTo>
                  <a:pt x="2783" y="144"/>
                </a:lnTo>
                <a:lnTo>
                  <a:pt x="2828" y="119"/>
                </a:lnTo>
                <a:lnTo>
                  <a:pt x="2875" y="97"/>
                </a:lnTo>
                <a:lnTo>
                  <a:pt x="2921" y="77"/>
                </a:lnTo>
                <a:lnTo>
                  <a:pt x="2968" y="59"/>
                </a:lnTo>
                <a:lnTo>
                  <a:pt x="3017" y="44"/>
                </a:lnTo>
                <a:lnTo>
                  <a:pt x="3065" y="29"/>
                </a:lnTo>
                <a:lnTo>
                  <a:pt x="3115" y="19"/>
                </a:lnTo>
                <a:lnTo>
                  <a:pt x="3165" y="10"/>
                </a:lnTo>
                <a:lnTo>
                  <a:pt x="3214" y="5"/>
                </a:lnTo>
                <a:lnTo>
                  <a:pt x="3264" y="1"/>
                </a:lnTo>
                <a:lnTo>
                  <a:pt x="3315" y="0"/>
                </a:lnTo>
                <a:lnTo>
                  <a:pt x="3365" y="1"/>
                </a:lnTo>
                <a:lnTo>
                  <a:pt x="3414" y="5"/>
                </a:lnTo>
                <a:lnTo>
                  <a:pt x="3465" y="10"/>
                </a:lnTo>
                <a:lnTo>
                  <a:pt x="3514" y="19"/>
                </a:lnTo>
                <a:lnTo>
                  <a:pt x="3563" y="29"/>
                </a:lnTo>
                <a:lnTo>
                  <a:pt x="3612" y="44"/>
                </a:lnTo>
                <a:lnTo>
                  <a:pt x="3660" y="59"/>
                </a:lnTo>
                <a:lnTo>
                  <a:pt x="3708" y="77"/>
                </a:lnTo>
                <a:lnTo>
                  <a:pt x="3755" y="97"/>
                </a:lnTo>
                <a:lnTo>
                  <a:pt x="3801" y="119"/>
                </a:lnTo>
                <a:lnTo>
                  <a:pt x="3846" y="144"/>
                </a:lnTo>
                <a:lnTo>
                  <a:pt x="3890" y="171"/>
                </a:lnTo>
                <a:lnTo>
                  <a:pt x="3933" y="201"/>
                </a:lnTo>
                <a:lnTo>
                  <a:pt x="3974" y="233"/>
                </a:lnTo>
                <a:lnTo>
                  <a:pt x="4014" y="268"/>
                </a:lnTo>
                <a:lnTo>
                  <a:pt x="4053" y="305"/>
                </a:lnTo>
                <a:lnTo>
                  <a:pt x="6965" y="3216"/>
                </a:lnTo>
                <a:lnTo>
                  <a:pt x="6987" y="3236"/>
                </a:lnTo>
                <a:lnTo>
                  <a:pt x="7009" y="3258"/>
                </a:lnTo>
                <a:lnTo>
                  <a:pt x="7043" y="3293"/>
                </a:lnTo>
                <a:lnTo>
                  <a:pt x="7076" y="3331"/>
                </a:lnTo>
                <a:lnTo>
                  <a:pt x="7106" y="3370"/>
                </a:lnTo>
                <a:lnTo>
                  <a:pt x="7134" y="3410"/>
                </a:lnTo>
                <a:lnTo>
                  <a:pt x="7161" y="3451"/>
                </a:lnTo>
                <a:lnTo>
                  <a:pt x="7185" y="3493"/>
                </a:lnTo>
                <a:lnTo>
                  <a:pt x="7208" y="3536"/>
                </a:lnTo>
                <a:lnTo>
                  <a:pt x="7228" y="3578"/>
                </a:lnTo>
                <a:lnTo>
                  <a:pt x="7245" y="3623"/>
                </a:lnTo>
                <a:lnTo>
                  <a:pt x="7261" y="3668"/>
                </a:lnTo>
                <a:lnTo>
                  <a:pt x="7275" y="3713"/>
                </a:lnTo>
                <a:lnTo>
                  <a:pt x="7286" y="3759"/>
                </a:lnTo>
                <a:lnTo>
                  <a:pt x="7296" y="3806"/>
                </a:lnTo>
                <a:lnTo>
                  <a:pt x="7303" y="3852"/>
                </a:lnTo>
                <a:lnTo>
                  <a:pt x="7308" y="3899"/>
                </a:lnTo>
                <a:lnTo>
                  <a:pt x="7312" y="3946"/>
                </a:lnTo>
                <a:lnTo>
                  <a:pt x="7312" y="3949"/>
                </a:lnTo>
                <a:lnTo>
                  <a:pt x="7312" y="3951"/>
                </a:lnTo>
                <a:lnTo>
                  <a:pt x="7313" y="3970"/>
                </a:lnTo>
                <a:lnTo>
                  <a:pt x="7313" y="3971"/>
                </a:lnTo>
                <a:lnTo>
                  <a:pt x="7313" y="3974"/>
                </a:lnTo>
                <a:lnTo>
                  <a:pt x="7313" y="3996"/>
                </a:lnTo>
                <a:lnTo>
                  <a:pt x="7313" y="3997"/>
                </a:lnTo>
                <a:lnTo>
                  <a:pt x="7313" y="3999"/>
                </a:lnTo>
                <a:lnTo>
                  <a:pt x="7313" y="4021"/>
                </a:lnTo>
                <a:lnTo>
                  <a:pt x="7311" y="4070"/>
                </a:lnTo>
                <a:lnTo>
                  <a:pt x="7306" y="4118"/>
                </a:lnTo>
                <a:lnTo>
                  <a:pt x="7300" y="4167"/>
                </a:lnTo>
                <a:lnTo>
                  <a:pt x="7290" y="4215"/>
                </a:lnTo>
                <a:lnTo>
                  <a:pt x="7280" y="4262"/>
                </a:lnTo>
                <a:lnTo>
                  <a:pt x="7266" y="4310"/>
                </a:lnTo>
                <a:lnTo>
                  <a:pt x="7250" y="4356"/>
                </a:lnTo>
                <a:lnTo>
                  <a:pt x="7232" y="4402"/>
                </a:lnTo>
                <a:lnTo>
                  <a:pt x="7212" y="4448"/>
                </a:lnTo>
                <a:lnTo>
                  <a:pt x="7190" y="4492"/>
                </a:lnTo>
                <a:lnTo>
                  <a:pt x="7165" y="4536"/>
                </a:lnTo>
                <a:lnTo>
                  <a:pt x="7139" y="4578"/>
                </a:lnTo>
                <a:lnTo>
                  <a:pt x="7109" y="4620"/>
                </a:lnTo>
                <a:lnTo>
                  <a:pt x="7079" y="4660"/>
                </a:lnTo>
                <a:lnTo>
                  <a:pt x="7044" y="4699"/>
                </a:lnTo>
                <a:lnTo>
                  <a:pt x="7009" y="4737"/>
                </a:lnTo>
                <a:lnTo>
                  <a:pt x="6987" y="4757"/>
                </a:lnTo>
                <a:lnTo>
                  <a:pt x="6966" y="4777"/>
                </a:lnTo>
                <a:lnTo>
                  <a:pt x="4053" y="7690"/>
                </a:lnTo>
                <a:lnTo>
                  <a:pt x="4014" y="7726"/>
                </a:lnTo>
                <a:lnTo>
                  <a:pt x="3974" y="7761"/>
                </a:lnTo>
                <a:lnTo>
                  <a:pt x="3933" y="7793"/>
                </a:lnTo>
                <a:lnTo>
                  <a:pt x="3890" y="7822"/>
                </a:lnTo>
                <a:lnTo>
                  <a:pt x="3846" y="7851"/>
                </a:lnTo>
                <a:lnTo>
                  <a:pt x="3801" y="7875"/>
                </a:lnTo>
                <a:lnTo>
                  <a:pt x="3755" y="7898"/>
                </a:lnTo>
                <a:lnTo>
                  <a:pt x="3708" y="7918"/>
                </a:lnTo>
                <a:lnTo>
                  <a:pt x="3660" y="7936"/>
                </a:lnTo>
                <a:lnTo>
                  <a:pt x="3612" y="7951"/>
                </a:lnTo>
                <a:lnTo>
                  <a:pt x="3563" y="7964"/>
                </a:lnTo>
                <a:lnTo>
                  <a:pt x="3514" y="7975"/>
                </a:lnTo>
                <a:lnTo>
                  <a:pt x="3465" y="7983"/>
                </a:lnTo>
                <a:lnTo>
                  <a:pt x="3414" y="7989"/>
                </a:lnTo>
                <a:lnTo>
                  <a:pt x="3365" y="7993"/>
                </a:lnTo>
                <a:lnTo>
                  <a:pt x="3315" y="7994"/>
                </a:lnTo>
                <a:lnTo>
                  <a:pt x="3264" y="7993"/>
                </a:lnTo>
                <a:lnTo>
                  <a:pt x="3214" y="7989"/>
                </a:lnTo>
                <a:lnTo>
                  <a:pt x="3165" y="7983"/>
                </a:lnTo>
                <a:lnTo>
                  <a:pt x="3115" y="7975"/>
                </a:lnTo>
                <a:lnTo>
                  <a:pt x="3065" y="7964"/>
                </a:lnTo>
                <a:lnTo>
                  <a:pt x="3017" y="7951"/>
                </a:lnTo>
                <a:lnTo>
                  <a:pt x="2968" y="7936"/>
                </a:lnTo>
                <a:lnTo>
                  <a:pt x="2921" y="7918"/>
                </a:lnTo>
                <a:lnTo>
                  <a:pt x="2875" y="7898"/>
                </a:lnTo>
                <a:lnTo>
                  <a:pt x="2828" y="7875"/>
                </a:lnTo>
                <a:lnTo>
                  <a:pt x="2783" y="7851"/>
                </a:lnTo>
                <a:lnTo>
                  <a:pt x="2740" y="7822"/>
                </a:lnTo>
                <a:lnTo>
                  <a:pt x="2696" y="7793"/>
                </a:lnTo>
                <a:lnTo>
                  <a:pt x="2654" y="7761"/>
                </a:lnTo>
                <a:lnTo>
                  <a:pt x="2614" y="7726"/>
                </a:lnTo>
                <a:lnTo>
                  <a:pt x="2576" y="7690"/>
                </a:lnTo>
                <a:lnTo>
                  <a:pt x="2539" y="7651"/>
                </a:lnTo>
                <a:lnTo>
                  <a:pt x="2504" y="7610"/>
                </a:lnTo>
                <a:lnTo>
                  <a:pt x="2472" y="7569"/>
                </a:lnTo>
                <a:lnTo>
                  <a:pt x="2443" y="7526"/>
                </a:lnTo>
                <a:lnTo>
                  <a:pt x="2415" y="7482"/>
                </a:lnTo>
                <a:lnTo>
                  <a:pt x="2391" y="7438"/>
                </a:lnTo>
                <a:lnTo>
                  <a:pt x="2367" y="7391"/>
                </a:lnTo>
                <a:lnTo>
                  <a:pt x="2347" y="7344"/>
                </a:lnTo>
                <a:lnTo>
                  <a:pt x="2329" y="7297"/>
                </a:lnTo>
                <a:lnTo>
                  <a:pt x="2314" y="7248"/>
                </a:lnTo>
                <a:lnTo>
                  <a:pt x="2301" y="7200"/>
                </a:lnTo>
                <a:lnTo>
                  <a:pt x="2290" y="7151"/>
                </a:lnTo>
                <a:lnTo>
                  <a:pt x="2282" y="7101"/>
                </a:lnTo>
                <a:lnTo>
                  <a:pt x="2276" y="7051"/>
                </a:lnTo>
                <a:lnTo>
                  <a:pt x="2272" y="7001"/>
                </a:lnTo>
                <a:lnTo>
                  <a:pt x="2271" y="6951"/>
                </a:lnTo>
                <a:lnTo>
                  <a:pt x="2272" y="6900"/>
                </a:lnTo>
                <a:lnTo>
                  <a:pt x="2276" y="6851"/>
                </a:lnTo>
                <a:lnTo>
                  <a:pt x="2282" y="6801"/>
                </a:lnTo>
                <a:lnTo>
                  <a:pt x="2290" y="6751"/>
                </a:lnTo>
                <a:lnTo>
                  <a:pt x="2301" y="6701"/>
                </a:lnTo>
                <a:lnTo>
                  <a:pt x="2314" y="6653"/>
                </a:lnTo>
                <a:lnTo>
                  <a:pt x="2329" y="6604"/>
                </a:lnTo>
                <a:lnTo>
                  <a:pt x="2347" y="6557"/>
                </a:lnTo>
                <a:lnTo>
                  <a:pt x="2367" y="6511"/>
                </a:lnTo>
                <a:lnTo>
                  <a:pt x="2391" y="6465"/>
                </a:lnTo>
                <a:lnTo>
                  <a:pt x="2415" y="6420"/>
                </a:lnTo>
                <a:lnTo>
                  <a:pt x="2443" y="6376"/>
                </a:lnTo>
                <a:lnTo>
                  <a:pt x="2472" y="6332"/>
                </a:lnTo>
                <a:lnTo>
                  <a:pt x="2504" y="6291"/>
                </a:lnTo>
                <a:lnTo>
                  <a:pt x="2539" y="6251"/>
                </a:lnTo>
                <a:lnTo>
                  <a:pt x="2576" y="6213"/>
                </a:lnTo>
                <a:lnTo>
                  <a:pt x="3746" y="5041"/>
                </a:lnTo>
                <a:lnTo>
                  <a:pt x="1045" y="5041"/>
                </a:lnTo>
                <a:lnTo>
                  <a:pt x="990" y="5040"/>
                </a:lnTo>
                <a:lnTo>
                  <a:pt x="938" y="5036"/>
                </a:lnTo>
                <a:lnTo>
                  <a:pt x="886" y="5029"/>
                </a:lnTo>
                <a:lnTo>
                  <a:pt x="834" y="5020"/>
                </a:lnTo>
                <a:lnTo>
                  <a:pt x="785" y="5009"/>
                </a:lnTo>
                <a:lnTo>
                  <a:pt x="735" y="4995"/>
                </a:lnTo>
                <a:lnTo>
                  <a:pt x="686" y="4978"/>
                </a:lnTo>
                <a:lnTo>
                  <a:pt x="639" y="4959"/>
                </a:lnTo>
                <a:lnTo>
                  <a:pt x="593" y="4938"/>
                </a:lnTo>
                <a:lnTo>
                  <a:pt x="548" y="4916"/>
                </a:lnTo>
                <a:lnTo>
                  <a:pt x="504" y="4890"/>
                </a:lnTo>
                <a:lnTo>
                  <a:pt x="461" y="4862"/>
                </a:lnTo>
                <a:lnTo>
                  <a:pt x="420" y="4834"/>
                </a:lnTo>
                <a:lnTo>
                  <a:pt x="381" y="4802"/>
                </a:lnTo>
                <a:lnTo>
                  <a:pt x="343" y="4770"/>
                </a:lnTo>
                <a:lnTo>
                  <a:pt x="306" y="4735"/>
                </a:lnTo>
                <a:lnTo>
                  <a:pt x="272" y="4699"/>
                </a:lnTo>
                <a:lnTo>
                  <a:pt x="239" y="4661"/>
                </a:lnTo>
                <a:lnTo>
                  <a:pt x="208" y="4621"/>
                </a:lnTo>
                <a:lnTo>
                  <a:pt x="179" y="4581"/>
                </a:lnTo>
                <a:lnTo>
                  <a:pt x="151" y="4538"/>
                </a:lnTo>
                <a:lnTo>
                  <a:pt x="126" y="4494"/>
                </a:lnTo>
                <a:lnTo>
                  <a:pt x="103" y="4449"/>
                </a:lnTo>
                <a:lnTo>
                  <a:pt x="81" y="4403"/>
                </a:lnTo>
                <a:lnTo>
                  <a:pt x="64" y="4356"/>
                </a:lnTo>
                <a:lnTo>
                  <a:pt x="47" y="4307"/>
                </a:lnTo>
                <a:lnTo>
                  <a:pt x="33" y="4258"/>
                </a:lnTo>
                <a:lnTo>
                  <a:pt x="21" y="4207"/>
                </a:lnTo>
                <a:lnTo>
                  <a:pt x="12" y="4156"/>
                </a:lnTo>
                <a:lnTo>
                  <a:pt x="5" y="4104"/>
                </a:lnTo>
                <a:lnTo>
                  <a:pt x="1" y="4051"/>
                </a:lnTo>
                <a:lnTo>
                  <a:pt x="0" y="3997"/>
                </a:lnTo>
                <a:close/>
              </a:path>
            </a:pathLst>
          </a:custGeom>
          <a:solidFill>
            <a:srgbClr val="BA465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1" tIns="45641" rIns="91281" bIns="45641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4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38" name="KSO_Shape"/>
          <p:cNvSpPr/>
          <p:nvPr/>
        </p:nvSpPr>
        <p:spPr bwMode="auto">
          <a:xfrm rot="19000602">
            <a:off x="4504505" y="2232356"/>
            <a:ext cx="1764149" cy="1499178"/>
          </a:xfrm>
          <a:custGeom>
            <a:avLst/>
            <a:gdLst>
              <a:gd name="T0" fmla="*/ 407337059 w 7313"/>
              <a:gd name="T1" fmla="*/ 407252968 h 7994"/>
              <a:gd name="T2" fmla="*/ 407337059 w 7313"/>
              <a:gd name="T3" fmla="*/ 407252968 h 7994"/>
              <a:gd name="T4" fmla="*/ 407337059 w 7313"/>
              <a:gd name="T5" fmla="*/ 407252968 h 7994"/>
              <a:gd name="T6" fmla="*/ 407337059 w 7313"/>
              <a:gd name="T7" fmla="*/ 407252968 h 7994"/>
              <a:gd name="T8" fmla="*/ 407337059 w 7313"/>
              <a:gd name="T9" fmla="*/ 407252968 h 7994"/>
              <a:gd name="T10" fmla="*/ 407337059 w 7313"/>
              <a:gd name="T11" fmla="*/ 407252968 h 7994"/>
              <a:gd name="T12" fmla="*/ 407337059 w 7313"/>
              <a:gd name="T13" fmla="*/ 407252968 h 7994"/>
              <a:gd name="T14" fmla="*/ 407337059 w 7313"/>
              <a:gd name="T15" fmla="*/ 407252968 h 7994"/>
              <a:gd name="T16" fmla="*/ 407337059 w 7313"/>
              <a:gd name="T17" fmla="*/ 407252968 h 7994"/>
              <a:gd name="T18" fmla="*/ 407337059 w 7313"/>
              <a:gd name="T19" fmla="*/ 407252968 h 7994"/>
              <a:gd name="T20" fmla="*/ 407337059 w 7313"/>
              <a:gd name="T21" fmla="*/ 407252968 h 7994"/>
              <a:gd name="T22" fmla="*/ 407337059 w 7313"/>
              <a:gd name="T23" fmla="*/ 407252968 h 7994"/>
              <a:gd name="T24" fmla="*/ 407337059 w 7313"/>
              <a:gd name="T25" fmla="*/ 407252968 h 7994"/>
              <a:gd name="T26" fmla="*/ 407337059 w 7313"/>
              <a:gd name="T27" fmla="*/ 407252968 h 7994"/>
              <a:gd name="T28" fmla="*/ 407337059 w 7313"/>
              <a:gd name="T29" fmla="*/ 407252968 h 7994"/>
              <a:gd name="T30" fmla="*/ 407337059 w 7313"/>
              <a:gd name="T31" fmla="*/ 407252968 h 7994"/>
              <a:gd name="T32" fmla="*/ 407337059 w 7313"/>
              <a:gd name="T33" fmla="*/ 407252968 h 7994"/>
              <a:gd name="T34" fmla="*/ 407337059 w 7313"/>
              <a:gd name="T35" fmla="*/ 407252968 h 7994"/>
              <a:gd name="T36" fmla="*/ 407337059 w 7313"/>
              <a:gd name="T37" fmla="*/ 407252968 h 7994"/>
              <a:gd name="T38" fmla="*/ 407337059 w 7313"/>
              <a:gd name="T39" fmla="*/ 407252968 h 7994"/>
              <a:gd name="T40" fmla="*/ 407337059 w 7313"/>
              <a:gd name="T41" fmla="*/ 407252968 h 7994"/>
              <a:gd name="T42" fmla="*/ 407337059 w 7313"/>
              <a:gd name="T43" fmla="*/ 407252968 h 7994"/>
              <a:gd name="T44" fmla="*/ 407337059 w 7313"/>
              <a:gd name="T45" fmla="*/ 407252968 h 7994"/>
              <a:gd name="T46" fmla="*/ 407337059 w 7313"/>
              <a:gd name="T47" fmla="*/ 407252968 h 7994"/>
              <a:gd name="T48" fmla="*/ 407337059 w 7313"/>
              <a:gd name="T49" fmla="*/ 407252968 h 7994"/>
              <a:gd name="T50" fmla="*/ 407337059 w 7313"/>
              <a:gd name="T51" fmla="*/ 407252968 h 7994"/>
              <a:gd name="T52" fmla="*/ 407337059 w 7313"/>
              <a:gd name="T53" fmla="*/ 407252968 h 7994"/>
              <a:gd name="T54" fmla="*/ 407337059 w 7313"/>
              <a:gd name="T55" fmla="*/ 407252968 h 7994"/>
              <a:gd name="T56" fmla="*/ 407337059 w 7313"/>
              <a:gd name="T57" fmla="*/ 407252968 h 7994"/>
              <a:gd name="T58" fmla="*/ 407337059 w 7313"/>
              <a:gd name="T59" fmla="*/ 407252968 h 7994"/>
              <a:gd name="T60" fmla="*/ 407337059 w 7313"/>
              <a:gd name="T61" fmla="*/ 407252968 h 7994"/>
              <a:gd name="T62" fmla="*/ 407337059 w 7313"/>
              <a:gd name="T63" fmla="*/ 407252968 h 7994"/>
              <a:gd name="T64" fmla="*/ 407337059 w 7313"/>
              <a:gd name="T65" fmla="*/ 407252968 h 7994"/>
              <a:gd name="T66" fmla="*/ 407337059 w 7313"/>
              <a:gd name="T67" fmla="*/ 407252968 h 7994"/>
              <a:gd name="T68" fmla="*/ 407337059 w 7313"/>
              <a:gd name="T69" fmla="*/ 407252968 h 7994"/>
              <a:gd name="T70" fmla="*/ 407337059 w 7313"/>
              <a:gd name="T71" fmla="*/ 407252968 h 7994"/>
              <a:gd name="T72" fmla="*/ 407337059 w 7313"/>
              <a:gd name="T73" fmla="*/ 407252968 h 7994"/>
              <a:gd name="T74" fmla="*/ 407337059 w 7313"/>
              <a:gd name="T75" fmla="*/ 407252968 h 7994"/>
              <a:gd name="T76" fmla="*/ 407337059 w 7313"/>
              <a:gd name="T77" fmla="*/ 407252968 h 7994"/>
              <a:gd name="T78" fmla="*/ 407337059 w 7313"/>
              <a:gd name="T79" fmla="*/ 407252968 h 7994"/>
              <a:gd name="T80" fmla="*/ 407337059 w 7313"/>
              <a:gd name="T81" fmla="*/ 407252968 h 7994"/>
              <a:gd name="T82" fmla="*/ 407337059 w 7313"/>
              <a:gd name="T83" fmla="*/ 407252968 h 7994"/>
              <a:gd name="T84" fmla="*/ 407337059 w 7313"/>
              <a:gd name="T85" fmla="*/ 407252968 h 7994"/>
              <a:gd name="T86" fmla="*/ 407337059 w 7313"/>
              <a:gd name="T87" fmla="*/ 407252968 h 7994"/>
              <a:gd name="T88" fmla="*/ 407337059 w 7313"/>
              <a:gd name="T89" fmla="*/ 407252968 h 7994"/>
              <a:gd name="T90" fmla="*/ 407337059 w 7313"/>
              <a:gd name="T91" fmla="*/ 407252968 h 7994"/>
              <a:gd name="T92" fmla="*/ 407337059 w 7313"/>
              <a:gd name="T93" fmla="*/ 407252968 h 7994"/>
              <a:gd name="T94" fmla="*/ 407337059 w 7313"/>
              <a:gd name="T95" fmla="*/ 407252968 h 7994"/>
              <a:gd name="T96" fmla="*/ 407337059 w 7313"/>
              <a:gd name="T97" fmla="*/ 407252968 h 7994"/>
              <a:gd name="T98" fmla="*/ 407337059 w 7313"/>
              <a:gd name="T99" fmla="*/ 407252968 h 7994"/>
              <a:gd name="T100" fmla="*/ 407337059 w 7313"/>
              <a:gd name="T101" fmla="*/ 407252968 h 7994"/>
              <a:gd name="T102" fmla="*/ 407337059 w 7313"/>
              <a:gd name="T103" fmla="*/ 407252968 h 79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7313" h="7994">
                <a:moveTo>
                  <a:pt x="0" y="3997"/>
                </a:moveTo>
                <a:lnTo>
                  <a:pt x="0" y="3997"/>
                </a:lnTo>
                <a:lnTo>
                  <a:pt x="1" y="3944"/>
                </a:lnTo>
                <a:lnTo>
                  <a:pt x="5" y="3891"/>
                </a:lnTo>
                <a:lnTo>
                  <a:pt x="12" y="3839"/>
                </a:lnTo>
                <a:lnTo>
                  <a:pt x="21" y="3788"/>
                </a:lnTo>
                <a:lnTo>
                  <a:pt x="33" y="3737"/>
                </a:lnTo>
                <a:lnTo>
                  <a:pt x="47" y="3687"/>
                </a:lnTo>
                <a:lnTo>
                  <a:pt x="64" y="3639"/>
                </a:lnTo>
                <a:lnTo>
                  <a:pt x="81" y="3591"/>
                </a:lnTo>
                <a:lnTo>
                  <a:pt x="103" y="3545"/>
                </a:lnTo>
                <a:lnTo>
                  <a:pt x="126" y="3500"/>
                </a:lnTo>
                <a:lnTo>
                  <a:pt x="151" y="3457"/>
                </a:lnTo>
                <a:lnTo>
                  <a:pt x="179" y="3414"/>
                </a:lnTo>
                <a:lnTo>
                  <a:pt x="208" y="3373"/>
                </a:lnTo>
                <a:lnTo>
                  <a:pt x="239" y="3333"/>
                </a:lnTo>
                <a:lnTo>
                  <a:pt x="272" y="3296"/>
                </a:lnTo>
                <a:lnTo>
                  <a:pt x="306" y="3259"/>
                </a:lnTo>
                <a:lnTo>
                  <a:pt x="343" y="3225"/>
                </a:lnTo>
                <a:lnTo>
                  <a:pt x="381" y="3191"/>
                </a:lnTo>
                <a:lnTo>
                  <a:pt x="420" y="3161"/>
                </a:lnTo>
                <a:lnTo>
                  <a:pt x="461" y="3131"/>
                </a:lnTo>
                <a:lnTo>
                  <a:pt x="504" y="3104"/>
                </a:lnTo>
                <a:lnTo>
                  <a:pt x="548" y="3079"/>
                </a:lnTo>
                <a:lnTo>
                  <a:pt x="593" y="3055"/>
                </a:lnTo>
                <a:lnTo>
                  <a:pt x="639" y="3035"/>
                </a:lnTo>
                <a:lnTo>
                  <a:pt x="686" y="3016"/>
                </a:lnTo>
                <a:lnTo>
                  <a:pt x="735" y="3000"/>
                </a:lnTo>
                <a:lnTo>
                  <a:pt x="785" y="2986"/>
                </a:lnTo>
                <a:lnTo>
                  <a:pt x="834" y="2974"/>
                </a:lnTo>
                <a:lnTo>
                  <a:pt x="886" y="2964"/>
                </a:lnTo>
                <a:lnTo>
                  <a:pt x="938" y="2957"/>
                </a:lnTo>
                <a:lnTo>
                  <a:pt x="990" y="2954"/>
                </a:lnTo>
                <a:lnTo>
                  <a:pt x="1045" y="2952"/>
                </a:lnTo>
                <a:lnTo>
                  <a:pt x="3746" y="2952"/>
                </a:lnTo>
                <a:lnTo>
                  <a:pt x="2576" y="1782"/>
                </a:lnTo>
                <a:lnTo>
                  <a:pt x="2539" y="1743"/>
                </a:lnTo>
                <a:lnTo>
                  <a:pt x="2504" y="1703"/>
                </a:lnTo>
                <a:lnTo>
                  <a:pt x="2472" y="1661"/>
                </a:lnTo>
                <a:lnTo>
                  <a:pt x="2443" y="1619"/>
                </a:lnTo>
                <a:lnTo>
                  <a:pt x="2415" y="1575"/>
                </a:lnTo>
                <a:lnTo>
                  <a:pt x="2391" y="1530"/>
                </a:lnTo>
                <a:lnTo>
                  <a:pt x="2367" y="1484"/>
                </a:lnTo>
                <a:lnTo>
                  <a:pt x="2347" y="1438"/>
                </a:lnTo>
                <a:lnTo>
                  <a:pt x="2329" y="1389"/>
                </a:lnTo>
                <a:lnTo>
                  <a:pt x="2314" y="1342"/>
                </a:lnTo>
                <a:lnTo>
                  <a:pt x="2301" y="1292"/>
                </a:lnTo>
                <a:lnTo>
                  <a:pt x="2290" y="1244"/>
                </a:lnTo>
                <a:lnTo>
                  <a:pt x="2282" y="1194"/>
                </a:lnTo>
                <a:lnTo>
                  <a:pt x="2276" y="1144"/>
                </a:lnTo>
                <a:lnTo>
                  <a:pt x="2272" y="1093"/>
                </a:lnTo>
                <a:lnTo>
                  <a:pt x="2271" y="1044"/>
                </a:lnTo>
                <a:lnTo>
                  <a:pt x="2272" y="994"/>
                </a:lnTo>
                <a:lnTo>
                  <a:pt x="2276" y="943"/>
                </a:lnTo>
                <a:lnTo>
                  <a:pt x="2282" y="893"/>
                </a:lnTo>
                <a:lnTo>
                  <a:pt x="2290" y="844"/>
                </a:lnTo>
                <a:lnTo>
                  <a:pt x="2301" y="794"/>
                </a:lnTo>
                <a:lnTo>
                  <a:pt x="2314" y="745"/>
                </a:lnTo>
                <a:lnTo>
                  <a:pt x="2329" y="698"/>
                </a:lnTo>
                <a:lnTo>
                  <a:pt x="2347" y="650"/>
                </a:lnTo>
                <a:lnTo>
                  <a:pt x="2367" y="603"/>
                </a:lnTo>
                <a:lnTo>
                  <a:pt x="2391" y="557"/>
                </a:lnTo>
                <a:lnTo>
                  <a:pt x="2415" y="512"/>
                </a:lnTo>
                <a:lnTo>
                  <a:pt x="2443" y="468"/>
                </a:lnTo>
                <a:lnTo>
                  <a:pt x="2472" y="426"/>
                </a:lnTo>
                <a:lnTo>
                  <a:pt x="2504" y="384"/>
                </a:lnTo>
                <a:lnTo>
                  <a:pt x="2539" y="343"/>
                </a:lnTo>
                <a:lnTo>
                  <a:pt x="2576" y="305"/>
                </a:lnTo>
                <a:lnTo>
                  <a:pt x="2614" y="268"/>
                </a:lnTo>
                <a:lnTo>
                  <a:pt x="2654" y="233"/>
                </a:lnTo>
                <a:lnTo>
                  <a:pt x="2696" y="201"/>
                </a:lnTo>
                <a:lnTo>
                  <a:pt x="2740" y="171"/>
                </a:lnTo>
                <a:lnTo>
                  <a:pt x="2783" y="144"/>
                </a:lnTo>
                <a:lnTo>
                  <a:pt x="2828" y="119"/>
                </a:lnTo>
                <a:lnTo>
                  <a:pt x="2875" y="97"/>
                </a:lnTo>
                <a:lnTo>
                  <a:pt x="2921" y="77"/>
                </a:lnTo>
                <a:lnTo>
                  <a:pt x="2968" y="59"/>
                </a:lnTo>
                <a:lnTo>
                  <a:pt x="3017" y="44"/>
                </a:lnTo>
                <a:lnTo>
                  <a:pt x="3065" y="29"/>
                </a:lnTo>
                <a:lnTo>
                  <a:pt x="3115" y="19"/>
                </a:lnTo>
                <a:lnTo>
                  <a:pt x="3165" y="10"/>
                </a:lnTo>
                <a:lnTo>
                  <a:pt x="3214" y="5"/>
                </a:lnTo>
                <a:lnTo>
                  <a:pt x="3264" y="1"/>
                </a:lnTo>
                <a:lnTo>
                  <a:pt x="3315" y="0"/>
                </a:lnTo>
                <a:lnTo>
                  <a:pt x="3365" y="1"/>
                </a:lnTo>
                <a:lnTo>
                  <a:pt x="3414" y="5"/>
                </a:lnTo>
                <a:lnTo>
                  <a:pt x="3465" y="10"/>
                </a:lnTo>
                <a:lnTo>
                  <a:pt x="3514" y="19"/>
                </a:lnTo>
                <a:lnTo>
                  <a:pt x="3563" y="29"/>
                </a:lnTo>
                <a:lnTo>
                  <a:pt x="3612" y="44"/>
                </a:lnTo>
                <a:lnTo>
                  <a:pt x="3660" y="59"/>
                </a:lnTo>
                <a:lnTo>
                  <a:pt x="3708" y="77"/>
                </a:lnTo>
                <a:lnTo>
                  <a:pt x="3755" y="97"/>
                </a:lnTo>
                <a:lnTo>
                  <a:pt x="3801" y="119"/>
                </a:lnTo>
                <a:lnTo>
                  <a:pt x="3846" y="144"/>
                </a:lnTo>
                <a:lnTo>
                  <a:pt x="3890" y="171"/>
                </a:lnTo>
                <a:lnTo>
                  <a:pt x="3933" y="201"/>
                </a:lnTo>
                <a:lnTo>
                  <a:pt x="3974" y="233"/>
                </a:lnTo>
                <a:lnTo>
                  <a:pt x="4014" y="268"/>
                </a:lnTo>
                <a:lnTo>
                  <a:pt x="4053" y="305"/>
                </a:lnTo>
                <a:lnTo>
                  <a:pt x="6965" y="3216"/>
                </a:lnTo>
                <a:lnTo>
                  <a:pt x="6987" y="3236"/>
                </a:lnTo>
                <a:lnTo>
                  <a:pt x="7009" y="3258"/>
                </a:lnTo>
                <a:lnTo>
                  <a:pt x="7043" y="3293"/>
                </a:lnTo>
                <a:lnTo>
                  <a:pt x="7076" y="3331"/>
                </a:lnTo>
                <a:lnTo>
                  <a:pt x="7106" y="3370"/>
                </a:lnTo>
                <a:lnTo>
                  <a:pt x="7134" y="3410"/>
                </a:lnTo>
                <a:lnTo>
                  <a:pt x="7161" y="3451"/>
                </a:lnTo>
                <a:lnTo>
                  <a:pt x="7185" y="3493"/>
                </a:lnTo>
                <a:lnTo>
                  <a:pt x="7208" y="3536"/>
                </a:lnTo>
                <a:lnTo>
                  <a:pt x="7228" y="3578"/>
                </a:lnTo>
                <a:lnTo>
                  <a:pt x="7245" y="3623"/>
                </a:lnTo>
                <a:lnTo>
                  <a:pt x="7261" y="3668"/>
                </a:lnTo>
                <a:lnTo>
                  <a:pt x="7275" y="3713"/>
                </a:lnTo>
                <a:lnTo>
                  <a:pt x="7286" y="3759"/>
                </a:lnTo>
                <a:lnTo>
                  <a:pt x="7296" y="3806"/>
                </a:lnTo>
                <a:lnTo>
                  <a:pt x="7303" y="3852"/>
                </a:lnTo>
                <a:lnTo>
                  <a:pt x="7308" y="3899"/>
                </a:lnTo>
                <a:lnTo>
                  <a:pt x="7312" y="3946"/>
                </a:lnTo>
                <a:lnTo>
                  <a:pt x="7312" y="3949"/>
                </a:lnTo>
                <a:lnTo>
                  <a:pt x="7312" y="3951"/>
                </a:lnTo>
                <a:lnTo>
                  <a:pt x="7313" y="3970"/>
                </a:lnTo>
                <a:lnTo>
                  <a:pt x="7313" y="3971"/>
                </a:lnTo>
                <a:lnTo>
                  <a:pt x="7313" y="3974"/>
                </a:lnTo>
                <a:lnTo>
                  <a:pt x="7313" y="3996"/>
                </a:lnTo>
                <a:lnTo>
                  <a:pt x="7313" y="3997"/>
                </a:lnTo>
                <a:lnTo>
                  <a:pt x="7313" y="3999"/>
                </a:lnTo>
                <a:lnTo>
                  <a:pt x="7313" y="4021"/>
                </a:lnTo>
                <a:lnTo>
                  <a:pt x="7311" y="4070"/>
                </a:lnTo>
                <a:lnTo>
                  <a:pt x="7306" y="4118"/>
                </a:lnTo>
                <a:lnTo>
                  <a:pt x="7300" y="4167"/>
                </a:lnTo>
                <a:lnTo>
                  <a:pt x="7290" y="4215"/>
                </a:lnTo>
                <a:lnTo>
                  <a:pt x="7280" y="4262"/>
                </a:lnTo>
                <a:lnTo>
                  <a:pt x="7266" y="4310"/>
                </a:lnTo>
                <a:lnTo>
                  <a:pt x="7250" y="4356"/>
                </a:lnTo>
                <a:lnTo>
                  <a:pt x="7232" y="4402"/>
                </a:lnTo>
                <a:lnTo>
                  <a:pt x="7212" y="4448"/>
                </a:lnTo>
                <a:lnTo>
                  <a:pt x="7190" y="4492"/>
                </a:lnTo>
                <a:lnTo>
                  <a:pt x="7165" y="4536"/>
                </a:lnTo>
                <a:lnTo>
                  <a:pt x="7139" y="4578"/>
                </a:lnTo>
                <a:lnTo>
                  <a:pt x="7109" y="4620"/>
                </a:lnTo>
                <a:lnTo>
                  <a:pt x="7079" y="4660"/>
                </a:lnTo>
                <a:lnTo>
                  <a:pt x="7044" y="4699"/>
                </a:lnTo>
                <a:lnTo>
                  <a:pt x="7009" y="4737"/>
                </a:lnTo>
                <a:lnTo>
                  <a:pt x="6987" y="4757"/>
                </a:lnTo>
                <a:lnTo>
                  <a:pt x="6966" y="4777"/>
                </a:lnTo>
                <a:lnTo>
                  <a:pt x="4053" y="7690"/>
                </a:lnTo>
                <a:lnTo>
                  <a:pt x="4014" y="7726"/>
                </a:lnTo>
                <a:lnTo>
                  <a:pt x="3974" y="7761"/>
                </a:lnTo>
                <a:lnTo>
                  <a:pt x="3933" y="7793"/>
                </a:lnTo>
                <a:lnTo>
                  <a:pt x="3890" y="7822"/>
                </a:lnTo>
                <a:lnTo>
                  <a:pt x="3846" y="7851"/>
                </a:lnTo>
                <a:lnTo>
                  <a:pt x="3801" y="7875"/>
                </a:lnTo>
                <a:lnTo>
                  <a:pt x="3755" y="7898"/>
                </a:lnTo>
                <a:lnTo>
                  <a:pt x="3708" y="7918"/>
                </a:lnTo>
                <a:lnTo>
                  <a:pt x="3660" y="7936"/>
                </a:lnTo>
                <a:lnTo>
                  <a:pt x="3612" y="7951"/>
                </a:lnTo>
                <a:lnTo>
                  <a:pt x="3563" y="7964"/>
                </a:lnTo>
                <a:lnTo>
                  <a:pt x="3514" y="7975"/>
                </a:lnTo>
                <a:lnTo>
                  <a:pt x="3465" y="7983"/>
                </a:lnTo>
                <a:lnTo>
                  <a:pt x="3414" y="7989"/>
                </a:lnTo>
                <a:lnTo>
                  <a:pt x="3365" y="7993"/>
                </a:lnTo>
                <a:lnTo>
                  <a:pt x="3315" y="7994"/>
                </a:lnTo>
                <a:lnTo>
                  <a:pt x="3264" y="7993"/>
                </a:lnTo>
                <a:lnTo>
                  <a:pt x="3214" y="7989"/>
                </a:lnTo>
                <a:lnTo>
                  <a:pt x="3165" y="7983"/>
                </a:lnTo>
                <a:lnTo>
                  <a:pt x="3115" y="7975"/>
                </a:lnTo>
                <a:lnTo>
                  <a:pt x="3065" y="7964"/>
                </a:lnTo>
                <a:lnTo>
                  <a:pt x="3017" y="7951"/>
                </a:lnTo>
                <a:lnTo>
                  <a:pt x="2968" y="7936"/>
                </a:lnTo>
                <a:lnTo>
                  <a:pt x="2921" y="7918"/>
                </a:lnTo>
                <a:lnTo>
                  <a:pt x="2875" y="7898"/>
                </a:lnTo>
                <a:lnTo>
                  <a:pt x="2828" y="7875"/>
                </a:lnTo>
                <a:lnTo>
                  <a:pt x="2783" y="7851"/>
                </a:lnTo>
                <a:lnTo>
                  <a:pt x="2740" y="7822"/>
                </a:lnTo>
                <a:lnTo>
                  <a:pt x="2696" y="7793"/>
                </a:lnTo>
                <a:lnTo>
                  <a:pt x="2654" y="7761"/>
                </a:lnTo>
                <a:lnTo>
                  <a:pt x="2614" y="7726"/>
                </a:lnTo>
                <a:lnTo>
                  <a:pt x="2576" y="7690"/>
                </a:lnTo>
                <a:lnTo>
                  <a:pt x="2539" y="7651"/>
                </a:lnTo>
                <a:lnTo>
                  <a:pt x="2504" y="7610"/>
                </a:lnTo>
                <a:lnTo>
                  <a:pt x="2472" y="7569"/>
                </a:lnTo>
                <a:lnTo>
                  <a:pt x="2443" y="7526"/>
                </a:lnTo>
                <a:lnTo>
                  <a:pt x="2415" y="7482"/>
                </a:lnTo>
                <a:lnTo>
                  <a:pt x="2391" y="7438"/>
                </a:lnTo>
                <a:lnTo>
                  <a:pt x="2367" y="7391"/>
                </a:lnTo>
                <a:lnTo>
                  <a:pt x="2347" y="7344"/>
                </a:lnTo>
                <a:lnTo>
                  <a:pt x="2329" y="7297"/>
                </a:lnTo>
                <a:lnTo>
                  <a:pt x="2314" y="7248"/>
                </a:lnTo>
                <a:lnTo>
                  <a:pt x="2301" y="7200"/>
                </a:lnTo>
                <a:lnTo>
                  <a:pt x="2290" y="7151"/>
                </a:lnTo>
                <a:lnTo>
                  <a:pt x="2282" y="7101"/>
                </a:lnTo>
                <a:lnTo>
                  <a:pt x="2276" y="7051"/>
                </a:lnTo>
                <a:lnTo>
                  <a:pt x="2272" y="7001"/>
                </a:lnTo>
                <a:lnTo>
                  <a:pt x="2271" y="6951"/>
                </a:lnTo>
                <a:lnTo>
                  <a:pt x="2272" y="6900"/>
                </a:lnTo>
                <a:lnTo>
                  <a:pt x="2276" y="6851"/>
                </a:lnTo>
                <a:lnTo>
                  <a:pt x="2282" y="6801"/>
                </a:lnTo>
                <a:lnTo>
                  <a:pt x="2290" y="6751"/>
                </a:lnTo>
                <a:lnTo>
                  <a:pt x="2301" y="6701"/>
                </a:lnTo>
                <a:lnTo>
                  <a:pt x="2314" y="6653"/>
                </a:lnTo>
                <a:lnTo>
                  <a:pt x="2329" y="6604"/>
                </a:lnTo>
                <a:lnTo>
                  <a:pt x="2347" y="6557"/>
                </a:lnTo>
                <a:lnTo>
                  <a:pt x="2367" y="6511"/>
                </a:lnTo>
                <a:lnTo>
                  <a:pt x="2391" y="6465"/>
                </a:lnTo>
                <a:lnTo>
                  <a:pt x="2415" y="6420"/>
                </a:lnTo>
                <a:lnTo>
                  <a:pt x="2443" y="6376"/>
                </a:lnTo>
                <a:lnTo>
                  <a:pt x="2472" y="6332"/>
                </a:lnTo>
                <a:lnTo>
                  <a:pt x="2504" y="6291"/>
                </a:lnTo>
                <a:lnTo>
                  <a:pt x="2539" y="6251"/>
                </a:lnTo>
                <a:lnTo>
                  <a:pt x="2576" y="6213"/>
                </a:lnTo>
                <a:lnTo>
                  <a:pt x="3746" y="5041"/>
                </a:lnTo>
                <a:lnTo>
                  <a:pt x="1045" y="5041"/>
                </a:lnTo>
                <a:lnTo>
                  <a:pt x="990" y="5040"/>
                </a:lnTo>
                <a:lnTo>
                  <a:pt x="938" y="5036"/>
                </a:lnTo>
                <a:lnTo>
                  <a:pt x="886" y="5029"/>
                </a:lnTo>
                <a:lnTo>
                  <a:pt x="834" y="5020"/>
                </a:lnTo>
                <a:lnTo>
                  <a:pt x="785" y="5009"/>
                </a:lnTo>
                <a:lnTo>
                  <a:pt x="735" y="4995"/>
                </a:lnTo>
                <a:lnTo>
                  <a:pt x="686" y="4978"/>
                </a:lnTo>
                <a:lnTo>
                  <a:pt x="639" y="4959"/>
                </a:lnTo>
                <a:lnTo>
                  <a:pt x="593" y="4938"/>
                </a:lnTo>
                <a:lnTo>
                  <a:pt x="548" y="4916"/>
                </a:lnTo>
                <a:lnTo>
                  <a:pt x="504" y="4890"/>
                </a:lnTo>
                <a:lnTo>
                  <a:pt x="461" y="4862"/>
                </a:lnTo>
                <a:lnTo>
                  <a:pt x="420" y="4834"/>
                </a:lnTo>
                <a:lnTo>
                  <a:pt x="381" y="4802"/>
                </a:lnTo>
                <a:lnTo>
                  <a:pt x="343" y="4770"/>
                </a:lnTo>
                <a:lnTo>
                  <a:pt x="306" y="4735"/>
                </a:lnTo>
                <a:lnTo>
                  <a:pt x="272" y="4699"/>
                </a:lnTo>
                <a:lnTo>
                  <a:pt x="239" y="4661"/>
                </a:lnTo>
                <a:lnTo>
                  <a:pt x="208" y="4621"/>
                </a:lnTo>
                <a:lnTo>
                  <a:pt x="179" y="4581"/>
                </a:lnTo>
                <a:lnTo>
                  <a:pt x="151" y="4538"/>
                </a:lnTo>
                <a:lnTo>
                  <a:pt x="126" y="4494"/>
                </a:lnTo>
                <a:lnTo>
                  <a:pt x="103" y="4449"/>
                </a:lnTo>
                <a:lnTo>
                  <a:pt x="81" y="4403"/>
                </a:lnTo>
                <a:lnTo>
                  <a:pt x="64" y="4356"/>
                </a:lnTo>
                <a:lnTo>
                  <a:pt x="47" y="4307"/>
                </a:lnTo>
                <a:lnTo>
                  <a:pt x="33" y="4258"/>
                </a:lnTo>
                <a:lnTo>
                  <a:pt x="21" y="4207"/>
                </a:lnTo>
                <a:lnTo>
                  <a:pt x="12" y="4156"/>
                </a:lnTo>
                <a:lnTo>
                  <a:pt x="5" y="4104"/>
                </a:lnTo>
                <a:lnTo>
                  <a:pt x="1" y="4051"/>
                </a:lnTo>
                <a:lnTo>
                  <a:pt x="0" y="3997"/>
                </a:lnTo>
                <a:close/>
              </a:path>
            </a:pathLst>
          </a:custGeom>
          <a:solidFill>
            <a:srgbClr val="BA465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1" tIns="45641" rIns="91281" bIns="45641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4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39" name="KSO_Shape"/>
          <p:cNvSpPr/>
          <p:nvPr/>
        </p:nvSpPr>
        <p:spPr bwMode="auto">
          <a:xfrm rot="19000602">
            <a:off x="726015" y="3122005"/>
            <a:ext cx="1666682" cy="1177516"/>
          </a:xfrm>
          <a:custGeom>
            <a:avLst/>
            <a:gdLst>
              <a:gd name="T0" fmla="*/ 407337059 w 7313"/>
              <a:gd name="T1" fmla="*/ 407252968 h 7994"/>
              <a:gd name="T2" fmla="*/ 407337059 w 7313"/>
              <a:gd name="T3" fmla="*/ 407252968 h 7994"/>
              <a:gd name="T4" fmla="*/ 407337059 w 7313"/>
              <a:gd name="T5" fmla="*/ 407252968 h 7994"/>
              <a:gd name="T6" fmla="*/ 407337059 w 7313"/>
              <a:gd name="T7" fmla="*/ 407252968 h 7994"/>
              <a:gd name="T8" fmla="*/ 407337059 w 7313"/>
              <a:gd name="T9" fmla="*/ 407252968 h 7994"/>
              <a:gd name="T10" fmla="*/ 407337059 w 7313"/>
              <a:gd name="T11" fmla="*/ 407252968 h 7994"/>
              <a:gd name="T12" fmla="*/ 407337059 w 7313"/>
              <a:gd name="T13" fmla="*/ 407252968 h 7994"/>
              <a:gd name="T14" fmla="*/ 407337059 w 7313"/>
              <a:gd name="T15" fmla="*/ 407252968 h 7994"/>
              <a:gd name="T16" fmla="*/ 407337059 w 7313"/>
              <a:gd name="T17" fmla="*/ 407252968 h 7994"/>
              <a:gd name="T18" fmla="*/ 407337059 w 7313"/>
              <a:gd name="T19" fmla="*/ 407252968 h 7994"/>
              <a:gd name="T20" fmla="*/ 407337059 w 7313"/>
              <a:gd name="T21" fmla="*/ 407252968 h 7994"/>
              <a:gd name="T22" fmla="*/ 407337059 w 7313"/>
              <a:gd name="T23" fmla="*/ 407252968 h 7994"/>
              <a:gd name="T24" fmla="*/ 407337059 w 7313"/>
              <a:gd name="T25" fmla="*/ 407252968 h 7994"/>
              <a:gd name="T26" fmla="*/ 407337059 w 7313"/>
              <a:gd name="T27" fmla="*/ 407252968 h 7994"/>
              <a:gd name="T28" fmla="*/ 407337059 w 7313"/>
              <a:gd name="T29" fmla="*/ 407252968 h 7994"/>
              <a:gd name="T30" fmla="*/ 407337059 w 7313"/>
              <a:gd name="T31" fmla="*/ 407252968 h 7994"/>
              <a:gd name="T32" fmla="*/ 407337059 w 7313"/>
              <a:gd name="T33" fmla="*/ 407252968 h 7994"/>
              <a:gd name="T34" fmla="*/ 407337059 w 7313"/>
              <a:gd name="T35" fmla="*/ 407252968 h 7994"/>
              <a:gd name="T36" fmla="*/ 407337059 w 7313"/>
              <a:gd name="T37" fmla="*/ 407252968 h 7994"/>
              <a:gd name="T38" fmla="*/ 407337059 w 7313"/>
              <a:gd name="T39" fmla="*/ 407252968 h 7994"/>
              <a:gd name="T40" fmla="*/ 407337059 w 7313"/>
              <a:gd name="T41" fmla="*/ 407252968 h 7994"/>
              <a:gd name="T42" fmla="*/ 407337059 w 7313"/>
              <a:gd name="T43" fmla="*/ 407252968 h 7994"/>
              <a:gd name="T44" fmla="*/ 407337059 w 7313"/>
              <a:gd name="T45" fmla="*/ 407252968 h 7994"/>
              <a:gd name="T46" fmla="*/ 407337059 w 7313"/>
              <a:gd name="T47" fmla="*/ 407252968 h 7994"/>
              <a:gd name="T48" fmla="*/ 407337059 w 7313"/>
              <a:gd name="T49" fmla="*/ 407252968 h 7994"/>
              <a:gd name="T50" fmla="*/ 407337059 w 7313"/>
              <a:gd name="T51" fmla="*/ 407252968 h 7994"/>
              <a:gd name="T52" fmla="*/ 407337059 w 7313"/>
              <a:gd name="T53" fmla="*/ 407252968 h 7994"/>
              <a:gd name="T54" fmla="*/ 407337059 w 7313"/>
              <a:gd name="T55" fmla="*/ 407252968 h 7994"/>
              <a:gd name="T56" fmla="*/ 407337059 w 7313"/>
              <a:gd name="T57" fmla="*/ 407252968 h 7994"/>
              <a:gd name="T58" fmla="*/ 407337059 w 7313"/>
              <a:gd name="T59" fmla="*/ 407252968 h 7994"/>
              <a:gd name="T60" fmla="*/ 407337059 w 7313"/>
              <a:gd name="T61" fmla="*/ 407252968 h 7994"/>
              <a:gd name="T62" fmla="*/ 407337059 w 7313"/>
              <a:gd name="T63" fmla="*/ 407252968 h 7994"/>
              <a:gd name="T64" fmla="*/ 407337059 w 7313"/>
              <a:gd name="T65" fmla="*/ 407252968 h 7994"/>
              <a:gd name="T66" fmla="*/ 407337059 w 7313"/>
              <a:gd name="T67" fmla="*/ 407252968 h 7994"/>
              <a:gd name="T68" fmla="*/ 407337059 w 7313"/>
              <a:gd name="T69" fmla="*/ 407252968 h 7994"/>
              <a:gd name="T70" fmla="*/ 407337059 w 7313"/>
              <a:gd name="T71" fmla="*/ 407252968 h 7994"/>
              <a:gd name="T72" fmla="*/ 407337059 w 7313"/>
              <a:gd name="T73" fmla="*/ 407252968 h 7994"/>
              <a:gd name="T74" fmla="*/ 407337059 w 7313"/>
              <a:gd name="T75" fmla="*/ 407252968 h 7994"/>
              <a:gd name="T76" fmla="*/ 407337059 w 7313"/>
              <a:gd name="T77" fmla="*/ 407252968 h 7994"/>
              <a:gd name="T78" fmla="*/ 407337059 w 7313"/>
              <a:gd name="T79" fmla="*/ 407252968 h 7994"/>
              <a:gd name="T80" fmla="*/ 407337059 w 7313"/>
              <a:gd name="T81" fmla="*/ 407252968 h 7994"/>
              <a:gd name="T82" fmla="*/ 407337059 w 7313"/>
              <a:gd name="T83" fmla="*/ 407252968 h 7994"/>
              <a:gd name="T84" fmla="*/ 407337059 w 7313"/>
              <a:gd name="T85" fmla="*/ 407252968 h 7994"/>
              <a:gd name="T86" fmla="*/ 407337059 w 7313"/>
              <a:gd name="T87" fmla="*/ 407252968 h 7994"/>
              <a:gd name="T88" fmla="*/ 407337059 w 7313"/>
              <a:gd name="T89" fmla="*/ 407252968 h 7994"/>
              <a:gd name="T90" fmla="*/ 407337059 w 7313"/>
              <a:gd name="T91" fmla="*/ 407252968 h 7994"/>
              <a:gd name="T92" fmla="*/ 407337059 w 7313"/>
              <a:gd name="T93" fmla="*/ 407252968 h 7994"/>
              <a:gd name="T94" fmla="*/ 407337059 w 7313"/>
              <a:gd name="T95" fmla="*/ 407252968 h 7994"/>
              <a:gd name="T96" fmla="*/ 407337059 w 7313"/>
              <a:gd name="T97" fmla="*/ 407252968 h 7994"/>
              <a:gd name="T98" fmla="*/ 407337059 w 7313"/>
              <a:gd name="T99" fmla="*/ 407252968 h 7994"/>
              <a:gd name="T100" fmla="*/ 407337059 w 7313"/>
              <a:gd name="T101" fmla="*/ 407252968 h 7994"/>
              <a:gd name="T102" fmla="*/ 407337059 w 7313"/>
              <a:gd name="T103" fmla="*/ 407252968 h 79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7313" h="7994">
                <a:moveTo>
                  <a:pt x="0" y="3997"/>
                </a:moveTo>
                <a:lnTo>
                  <a:pt x="0" y="3997"/>
                </a:lnTo>
                <a:lnTo>
                  <a:pt x="1" y="3944"/>
                </a:lnTo>
                <a:lnTo>
                  <a:pt x="5" y="3891"/>
                </a:lnTo>
                <a:lnTo>
                  <a:pt x="12" y="3839"/>
                </a:lnTo>
                <a:lnTo>
                  <a:pt x="21" y="3788"/>
                </a:lnTo>
                <a:lnTo>
                  <a:pt x="33" y="3737"/>
                </a:lnTo>
                <a:lnTo>
                  <a:pt x="47" y="3687"/>
                </a:lnTo>
                <a:lnTo>
                  <a:pt x="64" y="3639"/>
                </a:lnTo>
                <a:lnTo>
                  <a:pt x="81" y="3591"/>
                </a:lnTo>
                <a:lnTo>
                  <a:pt x="103" y="3545"/>
                </a:lnTo>
                <a:lnTo>
                  <a:pt x="126" y="3500"/>
                </a:lnTo>
                <a:lnTo>
                  <a:pt x="151" y="3457"/>
                </a:lnTo>
                <a:lnTo>
                  <a:pt x="179" y="3414"/>
                </a:lnTo>
                <a:lnTo>
                  <a:pt x="208" y="3373"/>
                </a:lnTo>
                <a:lnTo>
                  <a:pt x="239" y="3333"/>
                </a:lnTo>
                <a:lnTo>
                  <a:pt x="272" y="3296"/>
                </a:lnTo>
                <a:lnTo>
                  <a:pt x="306" y="3259"/>
                </a:lnTo>
                <a:lnTo>
                  <a:pt x="343" y="3225"/>
                </a:lnTo>
                <a:lnTo>
                  <a:pt x="381" y="3191"/>
                </a:lnTo>
                <a:lnTo>
                  <a:pt x="420" y="3161"/>
                </a:lnTo>
                <a:lnTo>
                  <a:pt x="461" y="3131"/>
                </a:lnTo>
                <a:lnTo>
                  <a:pt x="504" y="3104"/>
                </a:lnTo>
                <a:lnTo>
                  <a:pt x="548" y="3079"/>
                </a:lnTo>
                <a:lnTo>
                  <a:pt x="593" y="3055"/>
                </a:lnTo>
                <a:lnTo>
                  <a:pt x="639" y="3035"/>
                </a:lnTo>
                <a:lnTo>
                  <a:pt x="686" y="3016"/>
                </a:lnTo>
                <a:lnTo>
                  <a:pt x="735" y="3000"/>
                </a:lnTo>
                <a:lnTo>
                  <a:pt x="785" y="2986"/>
                </a:lnTo>
                <a:lnTo>
                  <a:pt x="834" y="2974"/>
                </a:lnTo>
                <a:lnTo>
                  <a:pt x="886" y="2964"/>
                </a:lnTo>
                <a:lnTo>
                  <a:pt x="938" y="2957"/>
                </a:lnTo>
                <a:lnTo>
                  <a:pt x="990" y="2954"/>
                </a:lnTo>
                <a:lnTo>
                  <a:pt x="1045" y="2952"/>
                </a:lnTo>
                <a:lnTo>
                  <a:pt x="3746" y="2952"/>
                </a:lnTo>
                <a:lnTo>
                  <a:pt x="2576" y="1782"/>
                </a:lnTo>
                <a:lnTo>
                  <a:pt x="2539" y="1743"/>
                </a:lnTo>
                <a:lnTo>
                  <a:pt x="2504" y="1703"/>
                </a:lnTo>
                <a:lnTo>
                  <a:pt x="2472" y="1661"/>
                </a:lnTo>
                <a:lnTo>
                  <a:pt x="2443" y="1619"/>
                </a:lnTo>
                <a:lnTo>
                  <a:pt x="2415" y="1575"/>
                </a:lnTo>
                <a:lnTo>
                  <a:pt x="2391" y="1530"/>
                </a:lnTo>
                <a:lnTo>
                  <a:pt x="2367" y="1484"/>
                </a:lnTo>
                <a:lnTo>
                  <a:pt x="2347" y="1438"/>
                </a:lnTo>
                <a:lnTo>
                  <a:pt x="2329" y="1389"/>
                </a:lnTo>
                <a:lnTo>
                  <a:pt x="2314" y="1342"/>
                </a:lnTo>
                <a:lnTo>
                  <a:pt x="2301" y="1292"/>
                </a:lnTo>
                <a:lnTo>
                  <a:pt x="2290" y="1244"/>
                </a:lnTo>
                <a:lnTo>
                  <a:pt x="2282" y="1194"/>
                </a:lnTo>
                <a:lnTo>
                  <a:pt x="2276" y="1144"/>
                </a:lnTo>
                <a:lnTo>
                  <a:pt x="2272" y="1093"/>
                </a:lnTo>
                <a:lnTo>
                  <a:pt x="2271" y="1044"/>
                </a:lnTo>
                <a:lnTo>
                  <a:pt x="2272" y="994"/>
                </a:lnTo>
                <a:lnTo>
                  <a:pt x="2276" y="943"/>
                </a:lnTo>
                <a:lnTo>
                  <a:pt x="2282" y="893"/>
                </a:lnTo>
                <a:lnTo>
                  <a:pt x="2290" y="844"/>
                </a:lnTo>
                <a:lnTo>
                  <a:pt x="2301" y="794"/>
                </a:lnTo>
                <a:lnTo>
                  <a:pt x="2314" y="745"/>
                </a:lnTo>
                <a:lnTo>
                  <a:pt x="2329" y="698"/>
                </a:lnTo>
                <a:lnTo>
                  <a:pt x="2347" y="650"/>
                </a:lnTo>
                <a:lnTo>
                  <a:pt x="2367" y="603"/>
                </a:lnTo>
                <a:lnTo>
                  <a:pt x="2391" y="557"/>
                </a:lnTo>
                <a:lnTo>
                  <a:pt x="2415" y="512"/>
                </a:lnTo>
                <a:lnTo>
                  <a:pt x="2443" y="468"/>
                </a:lnTo>
                <a:lnTo>
                  <a:pt x="2472" y="426"/>
                </a:lnTo>
                <a:lnTo>
                  <a:pt x="2504" y="384"/>
                </a:lnTo>
                <a:lnTo>
                  <a:pt x="2539" y="343"/>
                </a:lnTo>
                <a:lnTo>
                  <a:pt x="2576" y="305"/>
                </a:lnTo>
                <a:lnTo>
                  <a:pt x="2614" y="268"/>
                </a:lnTo>
                <a:lnTo>
                  <a:pt x="2654" y="233"/>
                </a:lnTo>
                <a:lnTo>
                  <a:pt x="2696" y="201"/>
                </a:lnTo>
                <a:lnTo>
                  <a:pt x="2740" y="171"/>
                </a:lnTo>
                <a:lnTo>
                  <a:pt x="2783" y="144"/>
                </a:lnTo>
                <a:lnTo>
                  <a:pt x="2828" y="119"/>
                </a:lnTo>
                <a:lnTo>
                  <a:pt x="2875" y="97"/>
                </a:lnTo>
                <a:lnTo>
                  <a:pt x="2921" y="77"/>
                </a:lnTo>
                <a:lnTo>
                  <a:pt x="2968" y="59"/>
                </a:lnTo>
                <a:lnTo>
                  <a:pt x="3017" y="44"/>
                </a:lnTo>
                <a:lnTo>
                  <a:pt x="3065" y="29"/>
                </a:lnTo>
                <a:lnTo>
                  <a:pt x="3115" y="19"/>
                </a:lnTo>
                <a:lnTo>
                  <a:pt x="3165" y="10"/>
                </a:lnTo>
                <a:lnTo>
                  <a:pt x="3214" y="5"/>
                </a:lnTo>
                <a:lnTo>
                  <a:pt x="3264" y="1"/>
                </a:lnTo>
                <a:lnTo>
                  <a:pt x="3315" y="0"/>
                </a:lnTo>
                <a:lnTo>
                  <a:pt x="3365" y="1"/>
                </a:lnTo>
                <a:lnTo>
                  <a:pt x="3414" y="5"/>
                </a:lnTo>
                <a:lnTo>
                  <a:pt x="3465" y="10"/>
                </a:lnTo>
                <a:lnTo>
                  <a:pt x="3514" y="19"/>
                </a:lnTo>
                <a:lnTo>
                  <a:pt x="3563" y="29"/>
                </a:lnTo>
                <a:lnTo>
                  <a:pt x="3612" y="44"/>
                </a:lnTo>
                <a:lnTo>
                  <a:pt x="3660" y="59"/>
                </a:lnTo>
                <a:lnTo>
                  <a:pt x="3708" y="77"/>
                </a:lnTo>
                <a:lnTo>
                  <a:pt x="3755" y="97"/>
                </a:lnTo>
                <a:lnTo>
                  <a:pt x="3801" y="119"/>
                </a:lnTo>
                <a:lnTo>
                  <a:pt x="3846" y="144"/>
                </a:lnTo>
                <a:lnTo>
                  <a:pt x="3890" y="171"/>
                </a:lnTo>
                <a:lnTo>
                  <a:pt x="3933" y="201"/>
                </a:lnTo>
                <a:lnTo>
                  <a:pt x="3974" y="233"/>
                </a:lnTo>
                <a:lnTo>
                  <a:pt x="4014" y="268"/>
                </a:lnTo>
                <a:lnTo>
                  <a:pt x="4053" y="305"/>
                </a:lnTo>
                <a:lnTo>
                  <a:pt x="6965" y="3216"/>
                </a:lnTo>
                <a:lnTo>
                  <a:pt x="6987" y="3236"/>
                </a:lnTo>
                <a:lnTo>
                  <a:pt x="7009" y="3258"/>
                </a:lnTo>
                <a:lnTo>
                  <a:pt x="7043" y="3293"/>
                </a:lnTo>
                <a:lnTo>
                  <a:pt x="7076" y="3331"/>
                </a:lnTo>
                <a:lnTo>
                  <a:pt x="7106" y="3370"/>
                </a:lnTo>
                <a:lnTo>
                  <a:pt x="7134" y="3410"/>
                </a:lnTo>
                <a:lnTo>
                  <a:pt x="7161" y="3451"/>
                </a:lnTo>
                <a:lnTo>
                  <a:pt x="7185" y="3493"/>
                </a:lnTo>
                <a:lnTo>
                  <a:pt x="7208" y="3536"/>
                </a:lnTo>
                <a:lnTo>
                  <a:pt x="7228" y="3578"/>
                </a:lnTo>
                <a:lnTo>
                  <a:pt x="7245" y="3623"/>
                </a:lnTo>
                <a:lnTo>
                  <a:pt x="7261" y="3668"/>
                </a:lnTo>
                <a:lnTo>
                  <a:pt x="7275" y="3713"/>
                </a:lnTo>
                <a:lnTo>
                  <a:pt x="7286" y="3759"/>
                </a:lnTo>
                <a:lnTo>
                  <a:pt x="7296" y="3806"/>
                </a:lnTo>
                <a:lnTo>
                  <a:pt x="7303" y="3852"/>
                </a:lnTo>
                <a:lnTo>
                  <a:pt x="7308" y="3899"/>
                </a:lnTo>
                <a:lnTo>
                  <a:pt x="7312" y="3946"/>
                </a:lnTo>
                <a:lnTo>
                  <a:pt x="7312" y="3949"/>
                </a:lnTo>
                <a:lnTo>
                  <a:pt x="7312" y="3951"/>
                </a:lnTo>
                <a:lnTo>
                  <a:pt x="7313" y="3970"/>
                </a:lnTo>
                <a:lnTo>
                  <a:pt x="7313" y="3971"/>
                </a:lnTo>
                <a:lnTo>
                  <a:pt x="7313" y="3974"/>
                </a:lnTo>
                <a:lnTo>
                  <a:pt x="7313" y="3996"/>
                </a:lnTo>
                <a:lnTo>
                  <a:pt x="7313" y="3997"/>
                </a:lnTo>
                <a:lnTo>
                  <a:pt x="7313" y="3999"/>
                </a:lnTo>
                <a:lnTo>
                  <a:pt x="7313" y="4021"/>
                </a:lnTo>
                <a:lnTo>
                  <a:pt x="7311" y="4070"/>
                </a:lnTo>
                <a:lnTo>
                  <a:pt x="7306" y="4118"/>
                </a:lnTo>
                <a:lnTo>
                  <a:pt x="7300" y="4167"/>
                </a:lnTo>
                <a:lnTo>
                  <a:pt x="7290" y="4215"/>
                </a:lnTo>
                <a:lnTo>
                  <a:pt x="7280" y="4262"/>
                </a:lnTo>
                <a:lnTo>
                  <a:pt x="7266" y="4310"/>
                </a:lnTo>
                <a:lnTo>
                  <a:pt x="7250" y="4356"/>
                </a:lnTo>
                <a:lnTo>
                  <a:pt x="7232" y="4402"/>
                </a:lnTo>
                <a:lnTo>
                  <a:pt x="7212" y="4448"/>
                </a:lnTo>
                <a:lnTo>
                  <a:pt x="7190" y="4492"/>
                </a:lnTo>
                <a:lnTo>
                  <a:pt x="7165" y="4536"/>
                </a:lnTo>
                <a:lnTo>
                  <a:pt x="7139" y="4578"/>
                </a:lnTo>
                <a:lnTo>
                  <a:pt x="7109" y="4620"/>
                </a:lnTo>
                <a:lnTo>
                  <a:pt x="7079" y="4660"/>
                </a:lnTo>
                <a:lnTo>
                  <a:pt x="7044" y="4699"/>
                </a:lnTo>
                <a:lnTo>
                  <a:pt x="7009" y="4737"/>
                </a:lnTo>
                <a:lnTo>
                  <a:pt x="6987" y="4757"/>
                </a:lnTo>
                <a:lnTo>
                  <a:pt x="6966" y="4777"/>
                </a:lnTo>
                <a:lnTo>
                  <a:pt x="4053" y="7690"/>
                </a:lnTo>
                <a:lnTo>
                  <a:pt x="4014" y="7726"/>
                </a:lnTo>
                <a:lnTo>
                  <a:pt x="3974" y="7761"/>
                </a:lnTo>
                <a:lnTo>
                  <a:pt x="3933" y="7793"/>
                </a:lnTo>
                <a:lnTo>
                  <a:pt x="3890" y="7822"/>
                </a:lnTo>
                <a:lnTo>
                  <a:pt x="3846" y="7851"/>
                </a:lnTo>
                <a:lnTo>
                  <a:pt x="3801" y="7875"/>
                </a:lnTo>
                <a:lnTo>
                  <a:pt x="3755" y="7898"/>
                </a:lnTo>
                <a:lnTo>
                  <a:pt x="3708" y="7918"/>
                </a:lnTo>
                <a:lnTo>
                  <a:pt x="3660" y="7936"/>
                </a:lnTo>
                <a:lnTo>
                  <a:pt x="3612" y="7951"/>
                </a:lnTo>
                <a:lnTo>
                  <a:pt x="3563" y="7964"/>
                </a:lnTo>
                <a:lnTo>
                  <a:pt x="3514" y="7975"/>
                </a:lnTo>
                <a:lnTo>
                  <a:pt x="3465" y="7983"/>
                </a:lnTo>
                <a:lnTo>
                  <a:pt x="3414" y="7989"/>
                </a:lnTo>
                <a:lnTo>
                  <a:pt x="3365" y="7993"/>
                </a:lnTo>
                <a:lnTo>
                  <a:pt x="3315" y="7994"/>
                </a:lnTo>
                <a:lnTo>
                  <a:pt x="3264" y="7993"/>
                </a:lnTo>
                <a:lnTo>
                  <a:pt x="3214" y="7989"/>
                </a:lnTo>
                <a:lnTo>
                  <a:pt x="3165" y="7983"/>
                </a:lnTo>
                <a:lnTo>
                  <a:pt x="3115" y="7975"/>
                </a:lnTo>
                <a:lnTo>
                  <a:pt x="3065" y="7964"/>
                </a:lnTo>
                <a:lnTo>
                  <a:pt x="3017" y="7951"/>
                </a:lnTo>
                <a:lnTo>
                  <a:pt x="2968" y="7936"/>
                </a:lnTo>
                <a:lnTo>
                  <a:pt x="2921" y="7918"/>
                </a:lnTo>
                <a:lnTo>
                  <a:pt x="2875" y="7898"/>
                </a:lnTo>
                <a:lnTo>
                  <a:pt x="2828" y="7875"/>
                </a:lnTo>
                <a:lnTo>
                  <a:pt x="2783" y="7851"/>
                </a:lnTo>
                <a:lnTo>
                  <a:pt x="2740" y="7822"/>
                </a:lnTo>
                <a:lnTo>
                  <a:pt x="2696" y="7793"/>
                </a:lnTo>
                <a:lnTo>
                  <a:pt x="2654" y="7761"/>
                </a:lnTo>
                <a:lnTo>
                  <a:pt x="2614" y="7726"/>
                </a:lnTo>
                <a:lnTo>
                  <a:pt x="2576" y="7690"/>
                </a:lnTo>
                <a:lnTo>
                  <a:pt x="2539" y="7651"/>
                </a:lnTo>
                <a:lnTo>
                  <a:pt x="2504" y="7610"/>
                </a:lnTo>
                <a:lnTo>
                  <a:pt x="2472" y="7569"/>
                </a:lnTo>
                <a:lnTo>
                  <a:pt x="2443" y="7526"/>
                </a:lnTo>
                <a:lnTo>
                  <a:pt x="2415" y="7482"/>
                </a:lnTo>
                <a:lnTo>
                  <a:pt x="2391" y="7438"/>
                </a:lnTo>
                <a:lnTo>
                  <a:pt x="2367" y="7391"/>
                </a:lnTo>
                <a:lnTo>
                  <a:pt x="2347" y="7344"/>
                </a:lnTo>
                <a:lnTo>
                  <a:pt x="2329" y="7297"/>
                </a:lnTo>
                <a:lnTo>
                  <a:pt x="2314" y="7248"/>
                </a:lnTo>
                <a:lnTo>
                  <a:pt x="2301" y="7200"/>
                </a:lnTo>
                <a:lnTo>
                  <a:pt x="2290" y="7151"/>
                </a:lnTo>
                <a:lnTo>
                  <a:pt x="2282" y="7101"/>
                </a:lnTo>
                <a:lnTo>
                  <a:pt x="2276" y="7051"/>
                </a:lnTo>
                <a:lnTo>
                  <a:pt x="2272" y="7001"/>
                </a:lnTo>
                <a:lnTo>
                  <a:pt x="2271" y="6951"/>
                </a:lnTo>
                <a:lnTo>
                  <a:pt x="2272" y="6900"/>
                </a:lnTo>
                <a:lnTo>
                  <a:pt x="2276" y="6851"/>
                </a:lnTo>
                <a:lnTo>
                  <a:pt x="2282" y="6801"/>
                </a:lnTo>
                <a:lnTo>
                  <a:pt x="2290" y="6751"/>
                </a:lnTo>
                <a:lnTo>
                  <a:pt x="2301" y="6701"/>
                </a:lnTo>
                <a:lnTo>
                  <a:pt x="2314" y="6653"/>
                </a:lnTo>
                <a:lnTo>
                  <a:pt x="2329" y="6604"/>
                </a:lnTo>
                <a:lnTo>
                  <a:pt x="2347" y="6557"/>
                </a:lnTo>
                <a:lnTo>
                  <a:pt x="2367" y="6511"/>
                </a:lnTo>
                <a:lnTo>
                  <a:pt x="2391" y="6465"/>
                </a:lnTo>
                <a:lnTo>
                  <a:pt x="2415" y="6420"/>
                </a:lnTo>
                <a:lnTo>
                  <a:pt x="2443" y="6376"/>
                </a:lnTo>
                <a:lnTo>
                  <a:pt x="2472" y="6332"/>
                </a:lnTo>
                <a:lnTo>
                  <a:pt x="2504" y="6291"/>
                </a:lnTo>
                <a:lnTo>
                  <a:pt x="2539" y="6251"/>
                </a:lnTo>
                <a:lnTo>
                  <a:pt x="2576" y="6213"/>
                </a:lnTo>
                <a:lnTo>
                  <a:pt x="3746" y="5041"/>
                </a:lnTo>
                <a:lnTo>
                  <a:pt x="1045" y="5041"/>
                </a:lnTo>
                <a:lnTo>
                  <a:pt x="990" y="5040"/>
                </a:lnTo>
                <a:lnTo>
                  <a:pt x="938" y="5036"/>
                </a:lnTo>
                <a:lnTo>
                  <a:pt x="886" y="5029"/>
                </a:lnTo>
                <a:lnTo>
                  <a:pt x="834" y="5020"/>
                </a:lnTo>
                <a:lnTo>
                  <a:pt x="785" y="5009"/>
                </a:lnTo>
                <a:lnTo>
                  <a:pt x="735" y="4995"/>
                </a:lnTo>
                <a:lnTo>
                  <a:pt x="686" y="4978"/>
                </a:lnTo>
                <a:lnTo>
                  <a:pt x="639" y="4959"/>
                </a:lnTo>
                <a:lnTo>
                  <a:pt x="593" y="4938"/>
                </a:lnTo>
                <a:lnTo>
                  <a:pt x="548" y="4916"/>
                </a:lnTo>
                <a:lnTo>
                  <a:pt x="504" y="4890"/>
                </a:lnTo>
                <a:lnTo>
                  <a:pt x="461" y="4862"/>
                </a:lnTo>
                <a:lnTo>
                  <a:pt x="420" y="4834"/>
                </a:lnTo>
                <a:lnTo>
                  <a:pt x="381" y="4802"/>
                </a:lnTo>
                <a:lnTo>
                  <a:pt x="343" y="4770"/>
                </a:lnTo>
                <a:lnTo>
                  <a:pt x="306" y="4735"/>
                </a:lnTo>
                <a:lnTo>
                  <a:pt x="272" y="4699"/>
                </a:lnTo>
                <a:lnTo>
                  <a:pt x="239" y="4661"/>
                </a:lnTo>
                <a:lnTo>
                  <a:pt x="208" y="4621"/>
                </a:lnTo>
                <a:lnTo>
                  <a:pt x="179" y="4581"/>
                </a:lnTo>
                <a:lnTo>
                  <a:pt x="151" y="4538"/>
                </a:lnTo>
                <a:lnTo>
                  <a:pt x="126" y="4494"/>
                </a:lnTo>
                <a:lnTo>
                  <a:pt x="103" y="4449"/>
                </a:lnTo>
                <a:lnTo>
                  <a:pt x="81" y="4403"/>
                </a:lnTo>
                <a:lnTo>
                  <a:pt x="64" y="4356"/>
                </a:lnTo>
                <a:lnTo>
                  <a:pt x="47" y="4307"/>
                </a:lnTo>
                <a:lnTo>
                  <a:pt x="33" y="4258"/>
                </a:lnTo>
                <a:lnTo>
                  <a:pt x="21" y="4207"/>
                </a:lnTo>
                <a:lnTo>
                  <a:pt x="12" y="4156"/>
                </a:lnTo>
                <a:lnTo>
                  <a:pt x="5" y="4104"/>
                </a:lnTo>
                <a:lnTo>
                  <a:pt x="1" y="4051"/>
                </a:lnTo>
                <a:lnTo>
                  <a:pt x="0" y="3997"/>
                </a:lnTo>
                <a:close/>
              </a:path>
            </a:pathLst>
          </a:custGeom>
          <a:solidFill>
            <a:srgbClr val="BA465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1" tIns="45641" rIns="91281" bIns="45641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4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40" name="KSO_Shape"/>
          <p:cNvSpPr/>
          <p:nvPr/>
        </p:nvSpPr>
        <p:spPr bwMode="auto">
          <a:xfrm rot="19000602">
            <a:off x="1714199" y="4565986"/>
            <a:ext cx="1476831" cy="1405711"/>
          </a:xfrm>
          <a:custGeom>
            <a:avLst/>
            <a:gdLst>
              <a:gd name="T0" fmla="*/ 407337059 w 7313"/>
              <a:gd name="T1" fmla="*/ 407252968 h 7994"/>
              <a:gd name="T2" fmla="*/ 407337059 w 7313"/>
              <a:gd name="T3" fmla="*/ 407252968 h 7994"/>
              <a:gd name="T4" fmla="*/ 407337059 w 7313"/>
              <a:gd name="T5" fmla="*/ 407252968 h 7994"/>
              <a:gd name="T6" fmla="*/ 407337059 w 7313"/>
              <a:gd name="T7" fmla="*/ 407252968 h 7994"/>
              <a:gd name="T8" fmla="*/ 407337059 w 7313"/>
              <a:gd name="T9" fmla="*/ 407252968 h 7994"/>
              <a:gd name="T10" fmla="*/ 407337059 w 7313"/>
              <a:gd name="T11" fmla="*/ 407252968 h 7994"/>
              <a:gd name="T12" fmla="*/ 407337059 w 7313"/>
              <a:gd name="T13" fmla="*/ 407252968 h 7994"/>
              <a:gd name="T14" fmla="*/ 407337059 w 7313"/>
              <a:gd name="T15" fmla="*/ 407252968 h 7994"/>
              <a:gd name="T16" fmla="*/ 407337059 w 7313"/>
              <a:gd name="T17" fmla="*/ 407252968 h 7994"/>
              <a:gd name="T18" fmla="*/ 407337059 w 7313"/>
              <a:gd name="T19" fmla="*/ 407252968 h 7994"/>
              <a:gd name="T20" fmla="*/ 407337059 w 7313"/>
              <a:gd name="T21" fmla="*/ 407252968 h 7994"/>
              <a:gd name="T22" fmla="*/ 407337059 w 7313"/>
              <a:gd name="T23" fmla="*/ 407252968 h 7994"/>
              <a:gd name="T24" fmla="*/ 407337059 w 7313"/>
              <a:gd name="T25" fmla="*/ 407252968 h 7994"/>
              <a:gd name="T26" fmla="*/ 407337059 w 7313"/>
              <a:gd name="T27" fmla="*/ 407252968 h 7994"/>
              <a:gd name="T28" fmla="*/ 407337059 w 7313"/>
              <a:gd name="T29" fmla="*/ 407252968 h 7994"/>
              <a:gd name="T30" fmla="*/ 407337059 w 7313"/>
              <a:gd name="T31" fmla="*/ 407252968 h 7994"/>
              <a:gd name="T32" fmla="*/ 407337059 w 7313"/>
              <a:gd name="T33" fmla="*/ 407252968 h 7994"/>
              <a:gd name="T34" fmla="*/ 407337059 w 7313"/>
              <a:gd name="T35" fmla="*/ 407252968 h 7994"/>
              <a:gd name="T36" fmla="*/ 407337059 w 7313"/>
              <a:gd name="T37" fmla="*/ 407252968 h 7994"/>
              <a:gd name="T38" fmla="*/ 407337059 w 7313"/>
              <a:gd name="T39" fmla="*/ 407252968 h 7994"/>
              <a:gd name="T40" fmla="*/ 407337059 w 7313"/>
              <a:gd name="T41" fmla="*/ 407252968 h 7994"/>
              <a:gd name="T42" fmla="*/ 407337059 w 7313"/>
              <a:gd name="T43" fmla="*/ 407252968 h 7994"/>
              <a:gd name="T44" fmla="*/ 407337059 w 7313"/>
              <a:gd name="T45" fmla="*/ 407252968 h 7994"/>
              <a:gd name="T46" fmla="*/ 407337059 w 7313"/>
              <a:gd name="T47" fmla="*/ 407252968 h 7994"/>
              <a:gd name="T48" fmla="*/ 407337059 w 7313"/>
              <a:gd name="T49" fmla="*/ 407252968 h 7994"/>
              <a:gd name="T50" fmla="*/ 407337059 w 7313"/>
              <a:gd name="T51" fmla="*/ 407252968 h 7994"/>
              <a:gd name="T52" fmla="*/ 407337059 w 7313"/>
              <a:gd name="T53" fmla="*/ 407252968 h 7994"/>
              <a:gd name="T54" fmla="*/ 407337059 w 7313"/>
              <a:gd name="T55" fmla="*/ 407252968 h 7994"/>
              <a:gd name="T56" fmla="*/ 407337059 w 7313"/>
              <a:gd name="T57" fmla="*/ 407252968 h 7994"/>
              <a:gd name="T58" fmla="*/ 407337059 w 7313"/>
              <a:gd name="T59" fmla="*/ 407252968 h 7994"/>
              <a:gd name="T60" fmla="*/ 407337059 w 7313"/>
              <a:gd name="T61" fmla="*/ 407252968 h 7994"/>
              <a:gd name="T62" fmla="*/ 407337059 w 7313"/>
              <a:gd name="T63" fmla="*/ 407252968 h 7994"/>
              <a:gd name="T64" fmla="*/ 407337059 w 7313"/>
              <a:gd name="T65" fmla="*/ 407252968 h 7994"/>
              <a:gd name="T66" fmla="*/ 407337059 w 7313"/>
              <a:gd name="T67" fmla="*/ 407252968 h 7994"/>
              <a:gd name="T68" fmla="*/ 407337059 w 7313"/>
              <a:gd name="T69" fmla="*/ 407252968 h 7994"/>
              <a:gd name="T70" fmla="*/ 407337059 w 7313"/>
              <a:gd name="T71" fmla="*/ 407252968 h 7994"/>
              <a:gd name="T72" fmla="*/ 407337059 w 7313"/>
              <a:gd name="T73" fmla="*/ 407252968 h 7994"/>
              <a:gd name="T74" fmla="*/ 407337059 w 7313"/>
              <a:gd name="T75" fmla="*/ 407252968 h 7994"/>
              <a:gd name="T76" fmla="*/ 407337059 w 7313"/>
              <a:gd name="T77" fmla="*/ 407252968 h 7994"/>
              <a:gd name="T78" fmla="*/ 407337059 w 7313"/>
              <a:gd name="T79" fmla="*/ 407252968 h 7994"/>
              <a:gd name="T80" fmla="*/ 407337059 w 7313"/>
              <a:gd name="T81" fmla="*/ 407252968 h 7994"/>
              <a:gd name="T82" fmla="*/ 407337059 w 7313"/>
              <a:gd name="T83" fmla="*/ 407252968 h 7994"/>
              <a:gd name="T84" fmla="*/ 407337059 w 7313"/>
              <a:gd name="T85" fmla="*/ 407252968 h 7994"/>
              <a:gd name="T86" fmla="*/ 407337059 w 7313"/>
              <a:gd name="T87" fmla="*/ 407252968 h 7994"/>
              <a:gd name="T88" fmla="*/ 407337059 w 7313"/>
              <a:gd name="T89" fmla="*/ 407252968 h 7994"/>
              <a:gd name="T90" fmla="*/ 407337059 w 7313"/>
              <a:gd name="T91" fmla="*/ 407252968 h 7994"/>
              <a:gd name="T92" fmla="*/ 407337059 w 7313"/>
              <a:gd name="T93" fmla="*/ 407252968 h 7994"/>
              <a:gd name="T94" fmla="*/ 407337059 w 7313"/>
              <a:gd name="T95" fmla="*/ 407252968 h 7994"/>
              <a:gd name="T96" fmla="*/ 407337059 w 7313"/>
              <a:gd name="T97" fmla="*/ 407252968 h 7994"/>
              <a:gd name="T98" fmla="*/ 407337059 w 7313"/>
              <a:gd name="T99" fmla="*/ 407252968 h 7994"/>
              <a:gd name="T100" fmla="*/ 407337059 w 7313"/>
              <a:gd name="T101" fmla="*/ 407252968 h 7994"/>
              <a:gd name="T102" fmla="*/ 407337059 w 7313"/>
              <a:gd name="T103" fmla="*/ 407252968 h 79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7313" h="7994">
                <a:moveTo>
                  <a:pt x="0" y="3997"/>
                </a:moveTo>
                <a:lnTo>
                  <a:pt x="0" y="3997"/>
                </a:lnTo>
                <a:lnTo>
                  <a:pt x="1" y="3944"/>
                </a:lnTo>
                <a:lnTo>
                  <a:pt x="5" y="3891"/>
                </a:lnTo>
                <a:lnTo>
                  <a:pt x="12" y="3839"/>
                </a:lnTo>
                <a:lnTo>
                  <a:pt x="21" y="3788"/>
                </a:lnTo>
                <a:lnTo>
                  <a:pt x="33" y="3737"/>
                </a:lnTo>
                <a:lnTo>
                  <a:pt x="47" y="3687"/>
                </a:lnTo>
                <a:lnTo>
                  <a:pt x="64" y="3639"/>
                </a:lnTo>
                <a:lnTo>
                  <a:pt x="81" y="3591"/>
                </a:lnTo>
                <a:lnTo>
                  <a:pt x="103" y="3545"/>
                </a:lnTo>
                <a:lnTo>
                  <a:pt x="126" y="3500"/>
                </a:lnTo>
                <a:lnTo>
                  <a:pt x="151" y="3457"/>
                </a:lnTo>
                <a:lnTo>
                  <a:pt x="179" y="3414"/>
                </a:lnTo>
                <a:lnTo>
                  <a:pt x="208" y="3373"/>
                </a:lnTo>
                <a:lnTo>
                  <a:pt x="239" y="3333"/>
                </a:lnTo>
                <a:lnTo>
                  <a:pt x="272" y="3296"/>
                </a:lnTo>
                <a:lnTo>
                  <a:pt x="306" y="3259"/>
                </a:lnTo>
                <a:lnTo>
                  <a:pt x="343" y="3225"/>
                </a:lnTo>
                <a:lnTo>
                  <a:pt x="381" y="3191"/>
                </a:lnTo>
                <a:lnTo>
                  <a:pt x="420" y="3161"/>
                </a:lnTo>
                <a:lnTo>
                  <a:pt x="461" y="3131"/>
                </a:lnTo>
                <a:lnTo>
                  <a:pt x="504" y="3104"/>
                </a:lnTo>
                <a:lnTo>
                  <a:pt x="548" y="3079"/>
                </a:lnTo>
                <a:lnTo>
                  <a:pt x="593" y="3055"/>
                </a:lnTo>
                <a:lnTo>
                  <a:pt x="639" y="3035"/>
                </a:lnTo>
                <a:lnTo>
                  <a:pt x="686" y="3016"/>
                </a:lnTo>
                <a:lnTo>
                  <a:pt x="735" y="3000"/>
                </a:lnTo>
                <a:lnTo>
                  <a:pt x="785" y="2986"/>
                </a:lnTo>
                <a:lnTo>
                  <a:pt x="834" y="2974"/>
                </a:lnTo>
                <a:lnTo>
                  <a:pt x="886" y="2964"/>
                </a:lnTo>
                <a:lnTo>
                  <a:pt x="938" y="2957"/>
                </a:lnTo>
                <a:lnTo>
                  <a:pt x="990" y="2954"/>
                </a:lnTo>
                <a:lnTo>
                  <a:pt x="1045" y="2952"/>
                </a:lnTo>
                <a:lnTo>
                  <a:pt x="3746" y="2952"/>
                </a:lnTo>
                <a:lnTo>
                  <a:pt x="2576" y="1782"/>
                </a:lnTo>
                <a:lnTo>
                  <a:pt x="2539" y="1743"/>
                </a:lnTo>
                <a:lnTo>
                  <a:pt x="2504" y="1703"/>
                </a:lnTo>
                <a:lnTo>
                  <a:pt x="2472" y="1661"/>
                </a:lnTo>
                <a:lnTo>
                  <a:pt x="2443" y="1619"/>
                </a:lnTo>
                <a:lnTo>
                  <a:pt x="2415" y="1575"/>
                </a:lnTo>
                <a:lnTo>
                  <a:pt x="2391" y="1530"/>
                </a:lnTo>
                <a:lnTo>
                  <a:pt x="2367" y="1484"/>
                </a:lnTo>
                <a:lnTo>
                  <a:pt x="2347" y="1438"/>
                </a:lnTo>
                <a:lnTo>
                  <a:pt x="2329" y="1389"/>
                </a:lnTo>
                <a:lnTo>
                  <a:pt x="2314" y="1342"/>
                </a:lnTo>
                <a:lnTo>
                  <a:pt x="2301" y="1292"/>
                </a:lnTo>
                <a:lnTo>
                  <a:pt x="2290" y="1244"/>
                </a:lnTo>
                <a:lnTo>
                  <a:pt x="2282" y="1194"/>
                </a:lnTo>
                <a:lnTo>
                  <a:pt x="2276" y="1144"/>
                </a:lnTo>
                <a:lnTo>
                  <a:pt x="2272" y="1093"/>
                </a:lnTo>
                <a:lnTo>
                  <a:pt x="2271" y="1044"/>
                </a:lnTo>
                <a:lnTo>
                  <a:pt x="2272" y="994"/>
                </a:lnTo>
                <a:lnTo>
                  <a:pt x="2276" y="943"/>
                </a:lnTo>
                <a:lnTo>
                  <a:pt x="2282" y="893"/>
                </a:lnTo>
                <a:lnTo>
                  <a:pt x="2290" y="844"/>
                </a:lnTo>
                <a:lnTo>
                  <a:pt x="2301" y="794"/>
                </a:lnTo>
                <a:lnTo>
                  <a:pt x="2314" y="745"/>
                </a:lnTo>
                <a:lnTo>
                  <a:pt x="2329" y="698"/>
                </a:lnTo>
                <a:lnTo>
                  <a:pt x="2347" y="650"/>
                </a:lnTo>
                <a:lnTo>
                  <a:pt x="2367" y="603"/>
                </a:lnTo>
                <a:lnTo>
                  <a:pt x="2391" y="557"/>
                </a:lnTo>
                <a:lnTo>
                  <a:pt x="2415" y="512"/>
                </a:lnTo>
                <a:lnTo>
                  <a:pt x="2443" y="468"/>
                </a:lnTo>
                <a:lnTo>
                  <a:pt x="2472" y="426"/>
                </a:lnTo>
                <a:lnTo>
                  <a:pt x="2504" y="384"/>
                </a:lnTo>
                <a:lnTo>
                  <a:pt x="2539" y="343"/>
                </a:lnTo>
                <a:lnTo>
                  <a:pt x="2576" y="305"/>
                </a:lnTo>
                <a:lnTo>
                  <a:pt x="2614" y="268"/>
                </a:lnTo>
                <a:lnTo>
                  <a:pt x="2654" y="233"/>
                </a:lnTo>
                <a:lnTo>
                  <a:pt x="2696" y="201"/>
                </a:lnTo>
                <a:lnTo>
                  <a:pt x="2740" y="171"/>
                </a:lnTo>
                <a:lnTo>
                  <a:pt x="2783" y="144"/>
                </a:lnTo>
                <a:lnTo>
                  <a:pt x="2828" y="119"/>
                </a:lnTo>
                <a:lnTo>
                  <a:pt x="2875" y="97"/>
                </a:lnTo>
                <a:lnTo>
                  <a:pt x="2921" y="77"/>
                </a:lnTo>
                <a:lnTo>
                  <a:pt x="2968" y="59"/>
                </a:lnTo>
                <a:lnTo>
                  <a:pt x="3017" y="44"/>
                </a:lnTo>
                <a:lnTo>
                  <a:pt x="3065" y="29"/>
                </a:lnTo>
                <a:lnTo>
                  <a:pt x="3115" y="19"/>
                </a:lnTo>
                <a:lnTo>
                  <a:pt x="3165" y="10"/>
                </a:lnTo>
                <a:lnTo>
                  <a:pt x="3214" y="5"/>
                </a:lnTo>
                <a:lnTo>
                  <a:pt x="3264" y="1"/>
                </a:lnTo>
                <a:lnTo>
                  <a:pt x="3315" y="0"/>
                </a:lnTo>
                <a:lnTo>
                  <a:pt x="3365" y="1"/>
                </a:lnTo>
                <a:lnTo>
                  <a:pt x="3414" y="5"/>
                </a:lnTo>
                <a:lnTo>
                  <a:pt x="3465" y="10"/>
                </a:lnTo>
                <a:lnTo>
                  <a:pt x="3514" y="19"/>
                </a:lnTo>
                <a:lnTo>
                  <a:pt x="3563" y="29"/>
                </a:lnTo>
                <a:lnTo>
                  <a:pt x="3612" y="44"/>
                </a:lnTo>
                <a:lnTo>
                  <a:pt x="3660" y="59"/>
                </a:lnTo>
                <a:lnTo>
                  <a:pt x="3708" y="77"/>
                </a:lnTo>
                <a:lnTo>
                  <a:pt x="3755" y="97"/>
                </a:lnTo>
                <a:lnTo>
                  <a:pt x="3801" y="119"/>
                </a:lnTo>
                <a:lnTo>
                  <a:pt x="3846" y="144"/>
                </a:lnTo>
                <a:lnTo>
                  <a:pt x="3890" y="171"/>
                </a:lnTo>
                <a:lnTo>
                  <a:pt x="3933" y="201"/>
                </a:lnTo>
                <a:lnTo>
                  <a:pt x="3974" y="233"/>
                </a:lnTo>
                <a:lnTo>
                  <a:pt x="4014" y="268"/>
                </a:lnTo>
                <a:lnTo>
                  <a:pt x="4053" y="305"/>
                </a:lnTo>
                <a:lnTo>
                  <a:pt x="6965" y="3216"/>
                </a:lnTo>
                <a:lnTo>
                  <a:pt x="6987" y="3236"/>
                </a:lnTo>
                <a:lnTo>
                  <a:pt x="7009" y="3258"/>
                </a:lnTo>
                <a:lnTo>
                  <a:pt x="7043" y="3293"/>
                </a:lnTo>
                <a:lnTo>
                  <a:pt x="7076" y="3331"/>
                </a:lnTo>
                <a:lnTo>
                  <a:pt x="7106" y="3370"/>
                </a:lnTo>
                <a:lnTo>
                  <a:pt x="7134" y="3410"/>
                </a:lnTo>
                <a:lnTo>
                  <a:pt x="7161" y="3451"/>
                </a:lnTo>
                <a:lnTo>
                  <a:pt x="7185" y="3493"/>
                </a:lnTo>
                <a:lnTo>
                  <a:pt x="7208" y="3536"/>
                </a:lnTo>
                <a:lnTo>
                  <a:pt x="7228" y="3578"/>
                </a:lnTo>
                <a:lnTo>
                  <a:pt x="7245" y="3623"/>
                </a:lnTo>
                <a:lnTo>
                  <a:pt x="7261" y="3668"/>
                </a:lnTo>
                <a:lnTo>
                  <a:pt x="7275" y="3713"/>
                </a:lnTo>
                <a:lnTo>
                  <a:pt x="7286" y="3759"/>
                </a:lnTo>
                <a:lnTo>
                  <a:pt x="7296" y="3806"/>
                </a:lnTo>
                <a:lnTo>
                  <a:pt x="7303" y="3852"/>
                </a:lnTo>
                <a:lnTo>
                  <a:pt x="7308" y="3899"/>
                </a:lnTo>
                <a:lnTo>
                  <a:pt x="7312" y="3946"/>
                </a:lnTo>
                <a:lnTo>
                  <a:pt x="7312" y="3949"/>
                </a:lnTo>
                <a:lnTo>
                  <a:pt x="7312" y="3951"/>
                </a:lnTo>
                <a:lnTo>
                  <a:pt x="7313" y="3970"/>
                </a:lnTo>
                <a:lnTo>
                  <a:pt x="7313" y="3971"/>
                </a:lnTo>
                <a:lnTo>
                  <a:pt x="7313" y="3974"/>
                </a:lnTo>
                <a:lnTo>
                  <a:pt x="7313" y="3996"/>
                </a:lnTo>
                <a:lnTo>
                  <a:pt x="7313" y="3997"/>
                </a:lnTo>
                <a:lnTo>
                  <a:pt x="7313" y="3999"/>
                </a:lnTo>
                <a:lnTo>
                  <a:pt x="7313" y="4021"/>
                </a:lnTo>
                <a:lnTo>
                  <a:pt x="7311" y="4070"/>
                </a:lnTo>
                <a:lnTo>
                  <a:pt x="7306" y="4118"/>
                </a:lnTo>
                <a:lnTo>
                  <a:pt x="7300" y="4167"/>
                </a:lnTo>
                <a:lnTo>
                  <a:pt x="7290" y="4215"/>
                </a:lnTo>
                <a:lnTo>
                  <a:pt x="7280" y="4262"/>
                </a:lnTo>
                <a:lnTo>
                  <a:pt x="7266" y="4310"/>
                </a:lnTo>
                <a:lnTo>
                  <a:pt x="7250" y="4356"/>
                </a:lnTo>
                <a:lnTo>
                  <a:pt x="7232" y="4402"/>
                </a:lnTo>
                <a:lnTo>
                  <a:pt x="7212" y="4448"/>
                </a:lnTo>
                <a:lnTo>
                  <a:pt x="7190" y="4492"/>
                </a:lnTo>
                <a:lnTo>
                  <a:pt x="7165" y="4536"/>
                </a:lnTo>
                <a:lnTo>
                  <a:pt x="7139" y="4578"/>
                </a:lnTo>
                <a:lnTo>
                  <a:pt x="7109" y="4620"/>
                </a:lnTo>
                <a:lnTo>
                  <a:pt x="7079" y="4660"/>
                </a:lnTo>
                <a:lnTo>
                  <a:pt x="7044" y="4699"/>
                </a:lnTo>
                <a:lnTo>
                  <a:pt x="7009" y="4737"/>
                </a:lnTo>
                <a:lnTo>
                  <a:pt x="6987" y="4757"/>
                </a:lnTo>
                <a:lnTo>
                  <a:pt x="6966" y="4777"/>
                </a:lnTo>
                <a:lnTo>
                  <a:pt x="4053" y="7690"/>
                </a:lnTo>
                <a:lnTo>
                  <a:pt x="4014" y="7726"/>
                </a:lnTo>
                <a:lnTo>
                  <a:pt x="3974" y="7761"/>
                </a:lnTo>
                <a:lnTo>
                  <a:pt x="3933" y="7793"/>
                </a:lnTo>
                <a:lnTo>
                  <a:pt x="3890" y="7822"/>
                </a:lnTo>
                <a:lnTo>
                  <a:pt x="3846" y="7851"/>
                </a:lnTo>
                <a:lnTo>
                  <a:pt x="3801" y="7875"/>
                </a:lnTo>
                <a:lnTo>
                  <a:pt x="3755" y="7898"/>
                </a:lnTo>
                <a:lnTo>
                  <a:pt x="3708" y="7918"/>
                </a:lnTo>
                <a:lnTo>
                  <a:pt x="3660" y="7936"/>
                </a:lnTo>
                <a:lnTo>
                  <a:pt x="3612" y="7951"/>
                </a:lnTo>
                <a:lnTo>
                  <a:pt x="3563" y="7964"/>
                </a:lnTo>
                <a:lnTo>
                  <a:pt x="3514" y="7975"/>
                </a:lnTo>
                <a:lnTo>
                  <a:pt x="3465" y="7983"/>
                </a:lnTo>
                <a:lnTo>
                  <a:pt x="3414" y="7989"/>
                </a:lnTo>
                <a:lnTo>
                  <a:pt x="3365" y="7993"/>
                </a:lnTo>
                <a:lnTo>
                  <a:pt x="3315" y="7994"/>
                </a:lnTo>
                <a:lnTo>
                  <a:pt x="3264" y="7993"/>
                </a:lnTo>
                <a:lnTo>
                  <a:pt x="3214" y="7989"/>
                </a:lnTo>
                <a:lnTo>
                  <a:pt x="3165" y="7983"/>
                </a:lnTo>
                <a:lnTo>
                  <a:pt x="3115" y="7975"/>
                </a:lnTo>
                <a:lnTo>
                  <a:pt x="3065" y="7964"/>
                </a:lnTo>
                <a:lnTo>
                  <a:pt x="3017" y="7951"/>
                </a:lnTo>
                <a:lnTo>
                  <a:pt x="2968" y="7936"/>
                </a:lnTo>
                <a:lnTo>
                  <a:pt x="2921" y="7918"/>
                </a:lnTo>
                <a:lnTo>
                  <a:pt x="2875" y="7898"/>
                </a:lnTo>
                <a:lnTo>
                  <a:pt x="2828" y="7875"/>
                </a:lnTo>
                <a:lnTo>
                  <a:pt x="2783" y="7851"/>
                </a:lnTo>
                <a:lnTo>
                  <a:pt x="2740" y="7822"/>
                </a:lnTo>
                <a:lnTo>
                  <a:pt x="2696" y="7793"/>
                </a:lnTo>
                <a:lnTo>
                  <a:pt x="2654" y="7761"/>
                </a:lnTo>
                <a:lnTo>
                  <a:pt x="2614" y="7726"/>
                </a:lnTo>
                <a:lnTo>
                  <a:pt x="2576" y="7690"/>
                </a:lnTo>
                <a:lnTo>
                  <a:pt x="2539" y="7651"/>
                </a:lnTo>
                <a:lnTo>
                  <a:pt x="2504" y="7610"/>
                </a:lnTo>
                <a:lnTo>
                  <a:pt x="2472" y="7569"/>
                </a:lnTo>
                <a:lnTo>
                  <a:pt x="2443" y="7526"/>
                </a:lnTo>
                <a:lnTo>
                  <a:pt x="2415" y="7482"/>
                </a:lnTo>
                <a:lnTo>
                  <a:pt x="2391" y="7438"/>
                </a:lnTo>
                <a:lnTo>
                  <a:pt x="2367" y="7391"/>
                </a:lnTo>
                <a:lnTo>
                  <a:pt x="2347" y="7344"/>
                </a:lnTo>
                <a:lnTo>
                  <a:pt x="2329" y="7297"/>
                </a:lnTo>
                <a:lnTo>
                  <a:pt x="2314" y="7248"/>
                </a:lnTo>
                <a:lnTo>
                  <a:pt x="2301" y="7200"/>
                </a:lnTo>
                <a:lnTo>
                  <a:pt x="2290" y="7151"/>
                </a:lnTo>
                <a:lnTo>
                  <a:pt x="2282" y="7101"/>
                </a:lnTo>
                <a:lnTo>
                  <a:pt x="2276" y="7051"/>
                </a:lnTo>
                <a:lnTo>
                  <a:pt x="2272" y="7001"/>
                </a:lnTo>
                <a:lnTo>
                  <a:pt x="2271" y="6951"/>
                </a:lnTo>
                <a:lnTo>
                  <a:pt x="2272" y="6900"/>
                </a:lnTo>
                <a:lnTo>
                  <a:pt x="2276" y="6851"/>
                </a:lnTo>
                <a:lnTo>
                  <a:pt x="2282" y="6801"/>
                </a:lnTo>
                <a:lnTo>
                  <a:pt x="2290" y="6751"/>
                </a:lnTo>
                <a:lnTo>
                  <a:pt x="2301" y="6701"/>
                </a:lnTo>
                <a:lnTo>
                  <a:pt x="2314" y="6653"/>
                </a:lnTo>
                <a:lnTo>
                  <a:pt x="2329" y="6604"/>
                </a:lnTo>
                <a:lnTo>
                  <a:pt x="2347" y="6557"/>
                </a:lnTo>
                <a:lnTo>
                  <a:pt x="2367" y="6511"/>
                </a:lnTo>
                <a:lnTo>
                  <a:pt x="2391" y="6465"/>
                </a:lnTo>
                <a:lnTo>
                  <a:pt x="2415" y="6420"/>
                </a:lnTo>
                <a:lnTo>
                  <a:pt x="2443" y="6376"/>
                </a:lnTo>
                <a:lnTo>
                  <a:pt x="2472" y="6332"/>
                </a:lnTo>
                <a:lnTo>
                  <a:pt x="2504" y="6291"/>
                </a:lnTo>
                <a:lnTo>
                  <a:pt x="2539" y="6251"/>
                </a:lnTo>
                <a:lnTo>
                  <a:pt x="2576" y="6213"/>
                </a:lnTo>
                <a:lnTo>
                  <a:pt x="3746" y="5041"/>
                </a:lnTo>
                <a:lnTo>
                  <a:pt x="1045" y="5041"/>
                </a:lnTo>
                <a:lnTo>
                  <a:pt x="990" y="5040"/>
                </a:lnTo>
                <a:lnTo>
                  <a:pt x="938" y="5036"/>
                </a:lnTo>
                <a:lnTo>
                  <a:pt x="886" y="5029"/>
                </a:lnTo>
                <a:lnTo>
                  <a:pt x="834" y="5020"/>
                </a:lnTo>
                <a:lnTo>
                  <a:pt x="785" y="5009"/>
                </a:lnTo>
                <a:lnTo>
                  <a:pt x="735" y="4995"/>
                </a:lnTo>
                <a:lnTo>
                  <a:pt x="686" y="4978"/>
                </a:lnTo>
                <a:lnTo>
                  <a:pt x="639" y="4959"/>
                </a:lnTo>
                <a:lnTo>
                  <a:pt x="593" y="4938"/>
                </a:lnTo>
                <a:lnTo>
                  <a:pt x="548" y="4916"/>
                </a:lnTo>
                <a:lnTo>
                  <a:pt x="504" y="4890"/>
                </a:lnTo>
                <a:lnTo>
                  <a:pt x="461" y="4862"/>
                </a:lnTo>
                <a:lnTo>
                  <a:pt x="420" y="4834"/>
                </a:lnTo>
                <a:lnTo>
                  <a:pt x="381" y="4802"/>
                </a:lnTo>
                <a:lnTo>
                  <a:pt x="343" y="4770"/>
                </a:lnTo>
                <a:lnTo>
                  <a:pt x="306" y="4735"/>
                </a:lnTo>
                <a:lnTo>
                  <a:pt x="272" y="4699"/>
                </a:lnTo>
                <a:lnTo>
                  <a:pt x="239" y="4661"/>
                </a:lnTo>
                <a:lnTo>
                  <a:pt x="208" y="4621"/>
                </a:lnTo>
                <a:lnTo>
                  <a:pt x="179" y="4581"/>
                </a:lnTo>
                <a:lnTo>
                  <a:pt x="151" y="4538"/>
                </a:lnTo>
                <a:lnTo>
                  <a:pt x="126" y="4494"/>
                </a:lnTo>
                <a:lnTo>
                  <a:pt x="103" y="4449"/>
                </a:lnTo>
                <a:lnTo>
                  <a:pt x="81" y="4403"/>
                </a:lnTo>
                <a:lnTo>
                  <a:pt x="64" y="4356"/>
                </a:lnTo>
                <a:lnTo>
                  <a:pt x="47" y="4307"/>
                </a:lnTo>
                <a:lnTo>
                  <a:pt x="33" y="4258"/>
                </a:lnTo>
                <a:lnTo>
                  <a:pt x="21" y="4207"/>
                </a:lnTo>
                <a:lnTo>
                  <a:pt x="12" y="4156"/>
                </a:lnTo>
                <a:lnTo>
                  <a:pt x="5" y="4104"/>
                </a:lnTo>
                <a:lnTo>
                  <a:pt x="1" y="4051"/>
                </a:lnTo>
                <a:lnTo>
                  <a:pt x="0" y="3997"/>
                </a:lnTo>
                <a:close/>
              </a:path>
            </a:pathLst>
          </a:custGeom>
          <a:solidFill>
            <a:srgbClr val="BA465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1" tIns="45641" rIns="91281" bIns="45641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4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41" name="KSO_Shape"/>
          <p:cNvSpPr/>
          <p:nvPr/>
        </p:nvSpPr>
        <p:spPr bwMode="auto">
          <a:xfrm rot="19000602">
            <a:off x="2329500" y="2222558"/>
            <a:ext cx="2285093" cy="2115625"/>
          </a:xfrm>
          <a:custGeom>
            <a:avLst/>
            <a:gdLst>
              <a:gd name="T0" fmla="*/ 407337059 w 7313"/>
              <a:gd name="T1" fmla="*/ 407252968 h 7994"/>
              <a:gd name="T2" fmla="*/ 407337059 w 7313"/>
              <a:gd name="T3" fmla="*/ 407252968 h 7994"/>
              <a:gd name="T4" fmla="*/ 407337059 w 7313"/>
              <a:gd name="T5" fmla="*/ 407252968 h 7994"/>
              <a:gd name="T6" fmla="*/ 407337059 w 7313"/>
              <a:gd name="T7" fmla="*/ 407252968 h 7994"/>
              <a:gd name="T8" fmla="*/ 407337059 w 7313"/>
              <a:gd name="T9" fmla="*/ 407252968 h 7994"/>
              <a:gd name="T10" fmla="*/ 407337059 w 7313"/>
              <a:gd name="T11" fmla="*/ 407252968 h 7994"/>
              <a:gd name="T12" fmla="*/ 407337059 w 7313"/>
              <a:gd name="T13" fmla="*/ 407252968 h 7994"/>
              <a:gd name="T14" fmla="*/ 407337059 w 7313"/>
              <a:gd name="T15" fmla="*/ 407252968 h 7994"/>
              <a:gd name="T16" fmla="*/ 407337059 w 7313"/>
              <a:gd name="T17" fmla="*/ 407252968 h 7994"/>
              <a:gd name="T18" fmla="*/ 407337059 w 7313"/>
              <a:gd name="T19" fmla="*/ 407252968 h 7994"/>
              <a:gd name="T20" fmla="*/ 407337059 w 7313"/>
              <a:gd name="T21" fmla="*/ 407252968 h 7994"/>
              <a:gd name="T22" fmla="*/ 407337059 w 7313"/>
              <a:gd name="T23" fmla="*/ 407252968 h 7994"/>
              <a:gd name="T24" fmla="*/ 407337059 w 7313"/>
              <a:gd name="T25" fmla="*/ 407252968 h 7994"/>
              <a:gd name="T26" fmla="*/ 407337059 w 7313"/>
              <a:gd name="T27" fmla="*/ 407252968 h 7994"/>
              <a:gd name="T28" fmla="*/ 407337059 w 7313"/>
              <a:gd name="T29" fmla="*/ 407252968 h 7994"/>
              <a:gd name="T30" fmla="*/ 407337059 w 7313"/>
              <a:gd name="T31" fmla="*/ 407252968 h 7994"/>
              <a:gd name="T32" fmla="*/ 407337059 w 7313"/>
              <a:gd name="T33" fmla="*/ 407252968 h 7994"/>
              <a:gd name="T34" fmla="*/ 407337059 w 7313"/>
              <a:gd name="T35" fmla="*/ 407252968 h 7994"/>
              <a:gd name="T36" fmla="*/ 407337059 w 7313"/>
              <a:gd name="T37" fmla="*/ 407252968 h 7994"/>
              <a:gd name="T38" fmla="*/ 407337059 w 7313"/>
              <a:gd name="T39" fmla="*/ 407252968 h 7994"/>
              <a:gd name="T40" fmla="*/ 407337059 w 7313"/>
              <a:gd name="T41" fmla="*/ 407252968 h 7994"/>
              <a:gd name="T42" fmla="*/ 407337059 w 7313"/>
              <a:gd name="T43" fmla="*/ 407252968 h 7994"/>
              <a:gd name="T44" fmla="*/ 407337059 w 7313"/>
              <a:gd name="T45" fmla="*/ 407252968 h 7994"/>
              <a:gd name="T46" fmla="*/ 407337059 w 7313"/>
              <a:gd name="T47" fmla="*/ 407252968 h 7994"/>
              <a:gd name="T48" fmla="*/ 407337059 w 7313"/>
              <a:gd name="T49" fmla="*/ 407252968 h 7994"/>
              <a:gd name="T50" fmla="*/ 407337059 w 7313"/>
              <a:gd name="T51" fmla="*/ 407252968 h 7994"/>
              <a:gd name="T52" fmla="*/ 407337059 w 7313"/>
              <a:gd name="T53" fmla="*/ 407252968 h 7994"/>
              <a:gd name="T54" fmla="*/ 407337059 w 7313"/>
              <a:gd name="T55" fmla="*/ 407252968 h 7994"/>
              <a:gd name="T56" fmla="*/ 407337059 w 7313"/>
              <a:gd name="T57" fmla="*/ 407252968 h 7994"/>
              <a:gd name="T58" fmla="*/ 407337059 w 7313"/>
              <a:gd name="T59" fmla="*/ 407252968 h 7994"/>
              <a:gd name="T60" fmla="*/ 407337059 w 7313"/>
              <a:gd name="T61" fmla="*/ 407252968 h 7994"/>
              <a:gd name="T62" fmla="*/ 407337059 w 7313"/>
              <a:gd name="T63" fmla="*/ 407252968 h 7994"/>
              <a:gd name="T64" fmla="*/ 407337059 w 7313"/>
              <a:gd name="T65" fmla="*/ 407252968 h 7994"/>
              <a:gd name="T66" fmla="*/ 407337059 w 7313"/>
              <a:gd name="T67" fmla="*/ 407252968 h 7994"/>
              <a:gd name="T68" fmla="*/ 407337059 w 7313"/>
              <a:gd name="T69" fmla="*/ 407252968 h 7994"/>
              <a:gd name="T70" fmla="*/ 407337059 w 7313"/>
              <a:gd name="T71" fmla="*/ 407252968 h 7994"/>
              <a:gd name="T72" fmla="*/ 407337059 w 7313"/>
              <a:gd name="T73" fmla="*/ 407252968 h 7994"/>
              <a:gd name="T74" fmla="*/ 407337059 w 7313"/>
              <a:gd name="T75" fmla="*/ 407252968 h 7994"/>
              <a:gd name="T76" fmla="*/ 407337059 w 7313"/>
              <a:gd name="T77" fmla="*/ 407252968 h 7994"/>
              <a:gd name="T78" fmla="*/ 407337059 w 7313"/>
              <a:gd name="T79" fmla="*/ 407252968 h 7994"/>
              <a:gd name="T80" fmla="*/ 407337059 w 7313"/>
              <a:gd name="T81" fmla="*/ 407252968 h 7994"/>
              <a:gd name="T82" fmla="*/ 407337059 w 7313"/>
              <a:gd name="T83" fmla="*/ 407252968 h 7994"/>
              <a:gd name="T84" fmla="*/ 407337059 w 7313"/>
              <a:gd name="T85" fmla="*/ 407252968 h 7994"/>
              <a:gd name="T86" fmla="*/ 407337059 w 7313"/>
              <a:gd name="T87" fmla="*/ 407252968 h 7994"/>
              <a:gd name="T88" fmla="*/ 407337059 w 7313"/>
              <a:gd name="T89" fmla="*/ 407252968 h 7994"/>
              <a:gd name="T90" fmla="*/ 407337059 w 7313"/>
              <a:gd name="T91" fmla="*/ 407252968 h 7994"/>
              <a:gd name="T92" fmla="*/ 407337059 w 7313"/>
              <a:gd name="T93" fmla="*/ 407252968 h 7994"/>
              <a:gd name="T94" fmla="*/ 407337059 w 7313"/>
              <a:gd name="T95" fmla="*/ 407252968 h 7994"/>
              <a:gd name="T96" fmla="*/ 407337059 w 7313"/>
              <a:gd name="T97" fmla="*/ 407252968 h 7994"/>
              <a:gd name="T98" fmla="*/ 407337059 w 7313"/>
              <a:gd name="T99" fmla="*/ 407252968 h 7994"/>
              <a:gd name="T100" fmla="*/ 407337059 w 7313"/>
              <a:gd name="T101" fmla="*/ 407252968 h 7994"/>
              <a:gd name="T102" fmla="*/ 407337059 w 7313"/>
              <a:gd name="T103" fmla="*/ 407252968 h 79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7313" h="7994">
                <a:moveTo>
                  <a:pt x="0" y="3997"/>
                </a:moveTo>
                <a:lnTo>
                  <a:pt x="0" y="3997"/>
                </a:lnTo>
                <a:lnTo>
                  <a:pt x="1" y="3944"/>
                </a:lnTo>
                <a:lnTo>
                  <a:pt x="5" y="3891"/>
                </a:lnTo>
                <a:lnTo>
                  <a:pt x="12" y="3839"/>
                </a:lnTo>
                <a:lnTo>
                  <a:pt x="21" y="3788"/>
                </a:lnTo>
                <a:lnTo>
                  <a:pt x="33" y="3737"/>
                </a:lnTo>
                <a:lnTo>
                  <a:pt x="47" y="3687"/>
                </a:lnTo>
                <a:lnTo>
                  <a:pt x="64" y="3639"/>
                </a:lnTo>
                <a:lnTo>
                  <a:pt x="81" y="3591"/>
                </a:lnTo>
                <a:lnTo>
                  <a:pt x="103" y="3545"/>
                </a:lnTo>
                <a:lnTo>
                  <a:pt x="126" y="3500"/>
                </a:lnTo>
                <a:lnTo>
                  <a:pt x="151" y="3457"/>
                </a:lnTo>
                <a:lnTo>
                  <a:pt x="179" y="3414"/>
                </a:lnTo>
                <a:lnTo>
                  <a:pt x="208" y="3373"/>
                </a:lnTo>
                <a:lnTo>
                  <a:pt x="239" y="3333"/>
                </a:lnTo>
                <a:lnTo>
                  <a:pt x="272" y="3296"/>
                </a:lnTo>
                <a:lnTo>
                  <a:pt x="306" y="3259"/>
                </a:lnTo>
                <a:lnTo>
                  <a:pt x="343" y="3225"/>
                </a:lnTo>
                <a:lnTo>
                  <a:pt x="381" y="3191"/>
                </a:lnTo>
                <a:lnTo>
                  <a:pt x="420" y="3161"/>
                </a:lnTo>
                <a:lnTo>
                  <a:pt x="461" y="3131"/>
                </a:lnTo>
                <a:lnTo>
                  <a:pt x="504" y="3104"/>
                </a:lnTo>
                <a:lnTo>
                  <a:pt x="548" y="3079"/>
                </a:lnTo>
                <a:lnTo>
                  <a:pt x="593" y="3055"/>
                </a:lnTo>
                <a:lnTo>
                  <a:pt x="639" y="3035"/>
                </a:lnTo>
                <a:lnTo>
                  <a:pt x="686" y="3016"/>
                </a:lnTo>
                <a:lnTo>
                  <a:pt x="735" y="3000"/>
                </a:lnTo>
                <a:lnTo>
                  <a:pt x="785" y="2986"/>
                </a:lnTo>
                <a:lnTo>
                  <a:pt x="834" y="2974"/>
                </a:lnTo>
                <a:lnTo>
                  <a:pt x="886" y="2964"/>
                </a:lnTo>
                <a:lnTo>
                  <a:pt x="938" y="2957"/>
                </a:lnTo>
                <a:lnTo>
                  <a:pt x="990" y="2954"/>
                </a:lnTo>
                <a:lnTo>
                  <a:pt x="1045" y="2952"/>
                </a:lnTo>
                <a:lnTo>
                  <a:pt x="3746" y="2952"/>
                </a:lnTo>
                <a:lnTo>
                  <a:pt x="2576" y="1782"/>
                </a:lnTo>
                <a:lnTo>
                  <a:pt x="2539" y="1743"/>
                </a:lnTo>
                <a:lnTo>
                  <a:pt x="2504" y="1703"/>
                </a:lnTo>
                <a:lnTo>
                  <a:pt x="2472" y="1661"/>
                </a:lnTo>
                <a:lnTo>
                  <a:pt x="2443" y="1619"/>
                </a:lnTo>
                <a:lnTo>
                  <a:pt x="2415" y="1575"/>
                </a:lnTo>
                <a:lnTo>
                  <a:pt x="2391" y="1530"/>
                </a:lnTo>
                <a:lnTo>
                  <a:pt x="2367" y="1484"/>
                </a:lnTo>
                <a:lnTo>
                  <a:pt x="2347" y="1438"/>
                </a:lnTo>
                <a:lnTo>
                  <a:pt x="2329" y="1389"/>
                </a:lnTo>
                <a:lnTo>
                  <a:pt x="2314" y="1342"/>
                </a:lnTo>
                <a:lnTo>
                  <a:pt x="2301" y="1292"/>
                </a:lnTo>
                <a:lnTo>
                  <a:pt x="2290" y="1244"/>
                </a:lnTo>
                <a:lnTo>
                  <a:pt x="2282" y="1194"/>
                </a:lnTo>
                <a:lnTo>
                  <a:pt x="2276" y="1144"/>
                </a:lnTo>
                <a:lnTo>
                  <a:pt x="2272" y="1093"/>
                </a:lnTo>
                <a:lnTo>
                  <a:pt x="2271" y="1044"/>
                </a:lnTo>
                <a:lnTo>
                  <a:pt x="2272" y="994"/>
                </a:lnTo>
                <a:lnTo>
                  <a:pt x="2276" y="943"/>
                </a:lnTo>
                <a:lnTo>
                  <a:pt x="2282" y="893"/>
                </a:lnTo>
                <a:lnTo>
                  <a:pt x="2290" y="844"/>
                </a:lnTo>
                <a:lnTo>
                  <a:pt x="2301" y="794"/>
                </a:lnTo>
                <a:lnTo>
                  <a:pt x="2314" y="745"/>
                </a:lnTo>
                <a:lnTo>
                  <a:pt x="2329" y="698"/>
                </a:lnTo>
                <a:lnTo>
                  <a:pt x="2347" y="650"/>
                </a:lnTo>
                <a:lnTo>
                  <a:pt x="2367" y="603"/>
                </a:lnTo>
                <a:lnTo>
                  <a:pt x="2391" y="557"/>
                </a:lnTo>
                <a:lnTo>
                  <a:pt x="2415" y="512"/>
                </a:lnTo>
                <a:lnTo>
                  <a:pt x="2443" y="468"/>
                </a:lnTo>
                <a:lnTo>
                  <a:pt x="2472" y="426"/>
                </a:lnTo>
                <a:lnTo>
                  <a:pt x="2504" y="384"/>
                </a:lnTo>
                <a:lnTo>
                  <a:pt x="2539" y="343"/>
                </a:lnTo>
                <a:lnTo>
                  <a:pt x="2576" y="305"/>
                </a:lnTo>
                <a:lnTo>
                  <a:pt x="2614" y="268"/>
                </a:lnTo>
                <a:lnTo>
                  <a:pt x="2654" y="233"/>
                </a:lnTo>
                <a:lnTo>
                  <a:pt x="2696" y="201"/>
                </a:lnTo>
                <a:lnTo>
                  <a:pt x="2740" y="171"/>
                </a:lnTo>
                <a:lnTo>
                  <a:pt x="2783" y="144"/>
                </a:lnTo>
                <a:lnTo>
                  <a:pt x="2828" y="119"/>
                </a:lnTo>
                <a:lnTo>
                  <a:pt x="2875" y="97"/>
                </a:lnTo>
                <a:lnTo>
                  <a:pt x="2921" y="77"/>
                </a:lnTo>
                <a:lnTo>
                  <a:pt x="2968" y="59"/>
                </a:lnTo>
                <a:lnTo>
                  <a:pt x="3017" y="44"/>
                </a:lnTo>
                <a:lnTo>
                  <a:pt x="3065" y="29"/>
                </a:lnTo>
                <a:lnTo>
                  <a:pt x="3115" y="19"/>
                </a:lnTo>
                <a:lnTo>
                  <a:pt x="3165" y="10"/>
                </a:lnTo>
                <a:lnTo>
                  <a:pt x="3214" y="5"/>
                </a:lnTo>
                <a:lnTo>
                  <a:pt x="3264" y="1"/>
                </a:lnTo>
                <a:lnTo>
                  <a:pt x="3315" y="0"/>
                </a:lnTo>
                <a:lnTo>
                  <a:pt x="3365" y="1"/>
                </a:lnTo>
                <a:lnTo>
                  <a:pt x="3414" y="5"/>
                </a:lnTo>
                <a:lnTo>
                  <a:pt x="3465" y="10"/>
                </a:lnTo>
                <a:lnTo>
                  <a:pt x="3514" y="19"/>
                </a:lnTo>
                <a:lnTo>
                  <a:pt x="3563" y="29"/>
                </a:lnTo>
                <a:lnTo>
                  <a:pt x="3612" y="44"/>
                </a:lnTo>
                <a:lnTo>
                  <a:pt x="3660" y="59"/>
                </a:lnTo>
                <a:lnTo>
                  <a:pt x="3708" y="77"/>
                </a:lnTo>
                <a:lnTo>
                  <a:pt x="3755" y="97"/>
                </a:lnTo>
                <a:lnTo>
                  <a:pt x="3801" y="119"/>
                </a:lnTo>
                <a:lnTo>
                  <a:pt x="3846" y="144"/>
                </a:lnTo>
                <a:lnTo>
                  <a:pt x="3890" y="171"/>
                </a:lnTo>
                <a:lnTo>
                  <a:pt x="3933" y="201"/>
                </a:lnTo>
                <a:lnTo>
                  <a:pt x="3974" y="233"/>
                </a:lnTo>
                <a:lnTo>
                  <a:pt x="4014" y="268"/>
                </a:lnTo>
                <a:lnTo>
                  <a:pt x="4053" y="305"/>
                </a:lnTo>
                <a:lnTo>
                  <a:pt x="6965" y="3216"/>
                </a:lnTo>
                <a:lnTo>
                  <a:pt x="6987" y="3236"/>
                </a:lnTo>
                <a:lnTo>
                  <a:pt x="7009" y="3258"/>
                </a:lnTo>
                <a:lnTo>
                  <a:pt x="7043" y="3293"/>
                </a:lnTo>
                <a:lnTo>
                  <a:pt x="7076" y="3331"/>
                </a:lnTo>
                <a:lnTo>
                  <a:pt x="7106" y="3370"/>
                </a:lnTo>
                <a:lnTo>
                  <a:pt x="7134" y="3410"/>
                </a:lnTo>
                <a:lnTo>
                  <a:pt x="7161" y="3451"/>
                </a:lnTo>
                <a:lnTo>
                  <a:pt x="7185" y="3493"/>
                </a:lnTo>
                <a:lnTo>
                  <a:pt x="7208" y="3536"/>
                </a:lnTo>
                <a:lnTo>
                  <a:pt x="7228" y="3578"/>
                </a:lnTo>
                <a:lnTo>
                  <a:pt x="7245" y="3623"/>
                </a:lnTo>
                <a:lnTo>
                  <a:pt x="7261" y="3668"/>
                </a:lnTo>
                <a:lnTo>
                  <a:pt x="7275" y="3713"/>
                </a:lnTo>
                <a:lnTo>
                  <a:pt x="7286" y="3759"/>
                </a:lnTo>
                <a:lnTo>
                  <a:pt x="7296" y="3806"/>
                </a:lnTo>
                <a:lnTo>
                  <a:pt x="7303" y="3852"/>
                </a:lnTo>
                <a:lnTo>
                  <a:pt x="7308" y="3899"/>
                </a:lnTo>
                <a:lnTo>
                  <a:pt x="7312" y="3946"/>
                </a:lnTo>
                <a:lnTo>
                  <a:pt x="7312" y="3949"/>
                </a:lnTo>
                <a:lnTo>
                  <a:pt x="7312" y="3951"/>
                </a:lnTo>
                <a:lnTo>
                  <a:pt x="7313" y="3970"/>
                </a:lnTo>
                <a:lnTo>
                  <a:pt x="7313" y="3971"/>
                </a:lnTo>
                <a:lnTo>
                  <a:pt x="7313" y="3974"/>
                </a:lnTo>
                <a:lnTo>
                  <a:pt x="7313" y="3996"/>
                </a:lnTo>
                <a:lnTo>
                  <a:pt x="7313" y="3997"/>
                </a:lnTo>
                <a:lnTo>
                  <a:pt x="7313" y="3999"/>
                </a:lnTo>
                <a:lnTo>
                  <a:pt x="7313" y="4021"/>
                </a:lnTo>
                <a:lnTo>
                  <a:pt x="7311" y="4070"/>
                </a:lnTo>
                <a:lnTo>
                  <a:pt x="7306" y="4118"/>
                </a:lnTo>
                <a:lnTo>
                  <a:pt x="7300" y="4167"/>
                </a:lnTo>
                <a:lnTo>
                  <a:pt x="7290" y="4215"/>
                </a:lnTo>
                <a:lnTo>
                  <a:pt x="7280" y="4262"/>
                </a:lnTo>
                <a:lnTo>
                  <a:pt x="7266" y="4310"/>
                </a:lnTo>
                <a:lnTo>
                  <a:pt x="7250" y="4356"/>
                </a:lnTo>
                <a:lnTo>
                  <a:pt x="7232" y="4402"/>
                </a:lnTo>
                <a:lnTo>
                  <a:pt x="7212" y="4448"/>
                </a:lnTo>
                <a:lnTo>
                  <a:pt x="7190" y="4492"/>
                </a:lnTo>
                <a:lnTo>
                  <a:pt x="7165" y="4536"/>
                </a:lnTo>
                <a:lnTo>
                  <a:pt x="7139" y="4578"/>
                </a:lnTo>
                <a:lnTo>
                  <a:pt x="7109" y="4620"/>
                </a:lnTo>
                <a:lnTo>
                  <a:pt x="7079" y="4660"/>
                </a:lnTo>
                <a:lnTo>
                  <a:pt x="7044" y="4699"/>
                </a:lnTo>
                <a:lnTo>
                  <a:pt x="7009" y="4737"/>
                </a:lnTo>
                <a:lnTo>
                  <a:pt x="6987" y="4757"/>
                </a:lnTo>
                <a:lnTo>
                  <a:pt x="6966" y="4777"/>
                </a:lnTo>
                <a:lnTo>
                  <a:pt x="4053" y="7690"/>
                </a:lnTo>
                <a:lnTo>
                  <a:pt x="4014" y="7726"/>
                </a:lnTo>
                <a:lnTo>
                  <a:pt x="3974" y="7761"/>
                </a:lnTo>
                <a:lnTo>
                  <a:pt x="3933" y="7793"/>
                </a:lnTo>
                <a:lnTo>
                  <a:pt x="3890" y="7822"/>
                </a:lnTo>
                <a:lnTo>
                  <a:pt x="3846" y="7851"/>
                </a:lnTo>
                <a:lnTo>
                  <a:pt x="3801" y="7875"/>
                </a:lnTo>
                <a:lnTo>
                  <a:pt x="3755" y="7898"/>
                </a:lnTo>
                <a:lnTo>
                  <a:pt x="3708" y="7918"/>
                </a:lnTo>
                <a:lnTo>
                  <a:pt x="3660" y="7936"/>
                </a:lnTo>
                <a:lnTo>
                  <a:pt x="3612" y="7951"/>
                </a:lnTo>
                <a:lnTo>
                  <a:pt x="3563" y="7964"/>
                </a:lnTo>
                <a:lnTo>
                  <a:pt x="3514" y="7975"/>
                </a:lnTo>
                <a:lnTo>
                  <a:pt x="3465" y="7983"/>
                </a:lnTo>
                <a:lnTo>
                  <a:pt x="3414" y="7989"/>
                </a:lnTo>
                <a:lnTo>
                  <a:pt x="3365" y="7993"/>
                </a:lnTo>
                <a:lnTo>
                  <a:pt x="3315" y="7994"/>
                </a:lnTo>
                <a:lnTo>
                  <a:pt x="3264" y="7993"/>
                </a:lnTo>
                <a:lnTo>
                  <a:pt x="3214" y="7989"/>
                </a:lnTo>
                <a:lnTo>
                  <a:pt x="3165" y="7983"/>
                </a:lnTo>
                <a:lnTo>
                  <a:pt x="3115" y="7975"/>
                </a:lnTo>
                <a:lnTo>
                  <a:pt x="3065" y="7964"/>
                </a:lnTo>
                <a:lnTo>
                  <a:pt x="3017" y="7951"/>
                </a:lnTo>
                <a:lnTo>
                  <a:pt x="2968" y="7936"/>
                </a:lnTo>
                <a:lnTo>
                  <a:pt x="2921" y="7918"/>
                </a:lnTo>
                <a:lnTo>
                  <a:pt x="2875" y="7898"/>
                </a:lnTo>
                <a:lnTo>
                  <a:pt x="2828" y="7875"/>
                </a:lnTo>
                <a:lnTo>
                  <a:pt x="2783" y="7851"/>
                </a:lnTo>
                <a:lnTo>
                  <a:pt x="2740" y="7822"/>
                </a:lnTo>
                <a:lnTo>
                  <a:pt x="2696" y="7793"/>
                </a:lnTo>
                <a:lnTo>
                  <a:pt x="2654" y="7761"/>
                </a:lnTo>
                <a:lnTo>
                  <a:pt x="2614" y="7726"/>
                </a:lnTo>
                <a:lnTo>
                  <a:pt x="2576" y="7690"/>
                </a:lnTo>
                <a:lnTo>
                  <a:pt x="2539" y="7651"/>
                </a:lnTo>
                <a:lnTo>
                  <a:pt x="2504" y="7610"/>
                </a:lnTo>
                <a:lnTo>
                  <a:pt x="2472" y="7569"/>
                </a:lnTo>
                <a:lnTo>
                  <a:pt x="2443" y="7526"/>
                </a:lnTo>
                <a:lnTo>
                  <a:pt x="2415" y="7482"/>
                </a:lnTo>
                <a:lnTo>
                  <a:pt x="2391" y="7438"/>
                </a:lnTo>
                <a:lnTo>
                  <a:pt x="2367" y="7391"/>
                </a:lnTo>
                <a:lnTo>
                  <a:pt x="2347" y="7344"/>
                </a:lnTo>
                <a:lnTo>
                  <a:pt x="2329" y="7297"/>
                </a:lnTo>
                <a:lnTo>
                  <a:pt x="2314" y="7248"/>
                </a:lnTo>
                <a:lnTo>
                  <a:pt x="2301" y="7200"/>
                </a:lnTo>
                <a:lnTo>
                  <a:pt x="2290" y="7151"/>
                </a:lnTo>
                <a:lnTo>
                  <a:pt x="2282" y="7101"/>
                </a:lnTo>
                <a:lnTo>
                  <a:pt x="2276" y="7051"/>
                </a:lnTo>
                <a:lnTo>
                  <a:pt x="2272" y="7001"/>
                </a:lnTo>
                <a:lnTo>
                  <a:pt x="2271" y="6951"/>
                </a:lnTo>
                <a:lnTo>
                  <a:pt x="2272" y="6900"/>
                </a:lnTo>
                <a:lnTo>
                  <a:pt x="2276" y="6851"/>
                </a:lnTo>
                <a:lnTo>
                  <a:pt x="2282" y="6801"/>
                </a:lnTo>
                <a:lnTo>
                  <a:pt x="2290" y="6751"/>
                </a:lnTo>
                <a:lnTo>
                  <a:pt x="2301" y="6701"/>
                </a:lnTo>
                <a:lnTo>
                  <a:pt x="2314" y="6653"/>
                </a:lnTo>
                <a:lnTo>
                  <a:pt x="2329" y="6604"/>
                </a:lnTo>
                <a:lnTo>
                  <a:pt x="2347" y="6557"/>
                </a:lnTo>
                <a:lnTo>
                  <a:pt x="2367" y="6511"/>
                </a:lnTo>
                <a:lnTo>
                  <a:pt x="2391" y="6465"/>
                </a:lnTo>
                <a:lnTo>
                  <a:pt x="2415" y="6420"/>
                </a:lnTo>
                <a:lnTo>
                  <a:pt x="2443" y="6376"/>
                </a:lnTo>
                <a:lnTo>
                  <a:pt x="2472" y="6332"/>
                </a:lnTo>
                <a:lnTo>
                  <a:pt x="2504" y="6291"/>
                </a:lnTo>
                <a:lnTo>
                  <a:pt x="2539" y="6251"/>
                </a:lnTo>
                <a:lnTo>
                  <a:pt x="2576" y="6213"/>
                </a:lnTo>
                <a:lnTo>
                  <a:pt x="3746" y="5041"/>
                </a:lnTo>
                <a:lnTo>
                  <a:pt x="1045" y="5041"/>
                </a:lnTo>
                <a:lnTo>
                  <a:pt x="990" y="5040"/>
                </a:lnTo>
                <a:lnTo>
                  <a:pt x="938" y="5036"/>
                </a:lnTo>
                <a:lnTo>
                  <a:pt x="886" y="5029"/>
                </a:lnTo>
                <a:lnTo>
                  <a:pt x="834" y="5020"/>
                </a:lnTo>
                <a:lnTo>
                  <a:pt x="785" y="5009"/>
                </a:lnTo>
                <a:lnTo>
                  <a:pt x="735" y="4995"/>
                </a:lnTo>
                <a:lnTo>
                  <a:pt x="686" y="4978"/>
                </a:lnTo>
                <a:lnTo>
                  <a:pt x="639" y="4959"/>
                </a:lnTo>
                <a:lnTo>
                  <a:pt x="593" y="4938"/>
                </a:lnTo>
                <a:lnTo>
                  <a:pt x="548" y="4916"/>
                </a:lnTo>
                <a:lnTo>
                  <a:pt x="504" y="4890"/>
                </a:lnTo>
                <a:lnTo>
                  <a:pt x="461" y="4862"/>
                </a:lnTo>
                <a:lnTo>
                  <a:pt x="420" y="4834"/>
                </a:lnTo>
                <a:lnTo>
                  <a:pt x="381" y="4802"/>
                </a:lnTo>
                <a:lnTo>
                  <a:pt x="343" y="4770"/>
                </a:lnTo>
                <a:lnTo>
                  <a:pt x="306" y="4735"/>
                </a:lnTo>
                <a:lnTo>
                  <a:pt x="272" y="4699"/>
                </a:lnTo>
                <a:lnTo>
                  <a:pt x="239" y="4661"/>
                </a:lnTo>
                <a:lnTo>
                  <a:pt x="208" y="4621"/>
                </a:lnTo>
                <a:lnTo>
                  <a:pt x="179" y="4581"/>
                </a:lnTo>
                <a:lnTo>
                  <a:pt x="151" y="4538"/>
                </a:lnTo>
                <a:lnTo>
                  <a:pt x="126" y="4494"/>
                </a:lnTo>
                <a:lnTo>
                  <a:pt x="103" y="4449"/>
                </a:lnTo>
                <a:lnTo>
                  <a:pt x="81" y="4403"/>
                </a:lnTo>
                <a:lnTo>
                  <a:pt x="64" y="4356"/>
                </a:lnTo>
                <a:lnTo>
                  <a:pt x="47" y="4307"/>
                </a:lnTo>
                <a:lnTo>
                  <a:pt x="33" y="4258"/>
                </a:lnTo>
                <a:lnTo>
                  <a:pt x="21" y="4207"/>
                </a:lnTo>
                <a:lnTo>
                  <a:pt x="12" y="4156"/>
                </a:lnTo>
                <a:lnTo>
                  <a:pt x="5" y="4104"/>
                </a:lnTo>
                <a:lnTo>
                  <a:pt x="1" y="4051"/>
                </a:lnTo>
                <a:lnTo>
                  <a:pt x="0" y="3997"/>
                </a:lnTo>
                <a:close/>
              </a:path>
            </a:pathLst>
          </a:custGeom>
          <a:solidFill>
            <a:srgbClr val="BA465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1" tIns="45641" rIns="91281" bIns="45641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4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8" name="矩形 27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研究思路可行性分析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690033" y="2163028"/>
            <a:ext cx="443216" cy="3140916"/>
            <a:chOff x="6555617" y="2308095"/>
            <a:chExt cx="443216" cy="3140916"/>
          </a:xfrm>
          <a:solidFill>
            <a:srgbClr val="3E80A6"/>
          </a:solidFill>
        </p:grpSpPr>
        <p:sp>
          <p:nvSpPr>
            <p:cNvPr id="30" name="ïṥḷïdè"/>
            <p:cNvSpPr/>
            <p:nvPr/>
          </p:nvSpPr>
          <p:spPr>
            <a:xfrm>
              <a:off x="6555617" y="5005805"/>
              <a:ext cx="443216" cy="443206"/>
            </a:xfrm>
            <a:prstGeom prst="ellipse">
              <a:avLst/>
            </a:prstGeom>
            <a:grpFill/>
            <a:ln>
              <a:solidFill>
                <a:srgbClr val="278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3</a:t>
              </a:r>
              <a:endParaRPr lang="en-US" sz="135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1" name="íṩḻîdé"/>
            <p:cNvSpPr/>
            <p:nvPr/>
          </p:nvSpPr>
          <p:spPr>
            <a:xfrm>
              <a:off x="6555617" y="3656949"/>
              <a:ext cx="443216" cy="443206"/>
            </a:xfrm>
            <a:prstGeom prst="ellipse">
              <a:avLst/>
            </a:prstGeom>
            <a:grpFill/>
            <a:ln>
              <a:solidFill>
                <a:srgbClr val="278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2</a:t>
              </a:r>
              <a:endParaRPr lang="en-US" sz="135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2" name="ïśḷîdê"/>
            <p:cNvSpPr/>
            <p:nvPr/>
          </p:nvSpPr>
          <p:spPr>
            <a:xfrm>
              <a:off x="6555617" y="2308095"/>
              <a:ext cx="443216" cy="443206"/>
            </a:xfrm>
            <a:prstGeom prst="ellipse">
              <a:avLst/>
            </a:prstGeom>
            <a:grpFill/>
            <a:ln>
              <a:solidFill>
                <a:srgbClr val="278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1</a:t>
              </a:r>
              <a:endParaRPr lang="en-US" sz="135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72432" y="2145845"/>
            <a:ext cx="4317801" cy="1077218"/>
            <a:chOff x="1541719" y="2349127"/>
            <a:chExt cx="3945181" cy="1077217"/>
          </a:xfrm>
        </p:grpSpPr>
        <p:sp>
          <p:nvSpPr>
            <p:cNvPr id="42" name="文本框 41"/>
            <p:cNvSpPr txBox="1"/>
            <p:nvPr/>
          </p:nvSpPr>
          <p:spPr>
            <a:xfrm>
              <a:off x="1541720" y="2349127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41719" y="2687681"/>
              <a:ext cx="3945181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272432" y="3482334"/>
            <a:ext cx="4317801" cy="1077218"/>
            <a:chOff x="1541719" y="2349127"/>
            <a:chExt cx="3945181" cy="1077217"/>
          </a:xfrm>
        </p:grpSpPr>
        <p:sp>
          <p:nvSpPr>
            <p:cNvPr id="66" name="文本框 65"/>
            <p:cNvSpPr txBox="1"/>
            <p:nvPr/>
          </p:nvSpPr>
          <p:spPr>
            <a:xfrm>
              <a:off x="1541720" y="2349127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541719" y="2687681"/>
              <a:ext cx="3945181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72431" y="4833840"/>
            <a:ext cx="4317801" cy="1077218"/>
            <a:chOff x="1541719" y="2349127"/>
            <a:chExt cx="3945181" cy="1077217"/>
          </a:xfrm>
        </p:grpSpPr>
        <p:sp>
          <p:nvSpPr>
            <p:cNvPr id="69" name="文本框 68"/>
            <p:cNvSpPr txBox="1"/>
            <p:nvPr/>
          </p:nvSpPr>
          <p:spPr>
            <a:xfrm>
              <a:off x="1541720" y="2349127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541719" y="2687681"/>
              <a:ext cx="3945181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</p:spTree>
  </p:cSld>
  <p:clrMapOvr>
    <a:masterClrMapping/>
  </p:clrMapOvr>
  <p:transition spd="slow" advClick="0" advTm="300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grpId="0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grpId="0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8" grpId="0" animBg="1"/>
          <p:bldP spid="39" grpId="0" animBg="1"/>
          <p:bldP spid="40" grpId="0" animBg="1"/>
          <p:bldP spid="4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8" grpId="0" animBg="1"/>
          <p:bldP spid="39" grpId="0" animBg="1"/>
          <p:bldP spid="40" grpId="0" animBg="1"/>
          <p:bldP spid="41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07819" y="853440"/>
            <a:ext cx="8976360" cy="5151120"/>
          </a:xfrm>
          <a:prstGeom prst="rect">
            <a:avLst/>
          </a:prstGeom>
          <a:solidFill>
            <a:srgbClr val="3F7F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45758" y="4043598"/>
            <a:ext cx="5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3600" spc="600" dirty="0">
                <a:solidFill>
                  <a:srgbClr val="F7F1ED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课题现状及发展趋势</a:t>
            </a:r>
            <a:endParaRPr lang="zh-CN" altLang="en-US" sz="3600" spc="600" dirty="0">
              <a:solidFill>
                <a:srgbClr val="F7F1ED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16213" y="4689929"/>
            <a:ext cx="3473731" cy="60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Aenean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commodo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ligula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eget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dolor. Lorem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amet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,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consectetuer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adipiscing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elit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. 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9133" y="1961497"/>
            <a:ext cx="34737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03</a:t>
            </a:r>
            <a:endParaRPr kumimoji="0" lang="zh-CN" altLang="en-US" sz="13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2149033" y="1243950"/>
            <a:ext cx="7893934" cy="4370100"/>
          </a:xfrm>
          <a:prstGeom prst="frame">
            <a:avLst>
              <a:gd name="adj1" fmla="val 6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5258265" y="2629925"/>
            <a:ext cx="2282584" cy="1335920"/>
            <a:chOff x="5305461" y="2771741"/>
            <a:chExt cx="2282584" cy="1335920"/>
          </a:xfrm>
        </p:grpSpPr>
        <p:sp>
          <p:nvSpPr>
            <p:cNvPr id="17" name="直角三角形 16"/>
            <p:cNvSpPr/>
            <p:nvPr/>
          </p:nvSpPr>
          <p:spPr>
            <a:xfrm rot="1800000">
              <a:off x="5343050" y="2771741"/>
              <a:ext cx="2244995" cy="1335920"/>
            </a:xfrm>
            <a:prstGeom prst="rtTriangle">
              <a:avLst/>
            </a:prstGeom>
            <a:solidFill>
              <a:srgbClr val="3E80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8" name="矩形 7"/>
            <p:cNvSpPr>
              <a:spLocks noChangeArrowheads="1"/>
            </p:cNvSpPr>
            <p:nvPr/>
          </p:nvSpPr>
          <p:spPr bwMode="auto">
            <a:xfrm rot="1800000">
              <a:off x="5305461" y="3316223"/>
              <a:ext cx="12362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95811" y="4833293"/>
            <a:ext cx="2244995" cy="1409362"/>
            <a:chOff x="5343007" y="4975109"/>
            <a:chExt cx="2244995" cy="1409362"/>
          </a:xfrm>
        </p:grpSpPr>
        <p:sp>
          <p:nvSpPr>
            <p:cNvPr id="20" name="直角三角形 19"/>
            <p:cNvSpPr/>
            <p:nvPr/>
          </p:nvSpPr>
          <p:spPr>
            <a:xfrm rot="8990440">
              <a:off x="5343007" y="5048551"/>
              <a:ext cx="2244995" cy="1335920"/>
            </a:xfrm>
            <a:prstGeom prst="rtTriangle">
              <a:avLst/>
            </a:prstGeom>
            <a:solidFill>
              <a:srgbClr val="3E80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1" name="矩形 7"/>
            <p:cNvSpPr>
              <a:spLocks noChangeArrowheads="1"/>
            </p:cNvSpPr>
            <p:nvPr/>
          </p:nvSpPr>
          <p:spPr bwMode="auto">
            <a:xfrm rot="19800000" flipH="1">
              <a:off x="6023320" y="4975109"/>
              <a:ext cx="12362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76298" y="3312480"/>
            <a:ext cx="1335920" cy="2244994"/>
            <a:chOff x="3823494" y="3454296"/>
            <a:chExt cx="1335920" cy="2244994"/>
          </a:xfrm>
        </p:grpSpPr>
        <p:sp>
          <p:nvSpPr>
            <p:cNvPr id="23" name="直角三角形 22"/>
            <p:cNvSpPr/>
            <p:nvPr/>
          </p:nvSpPr>
          <p:spPr>
            <a:xfrm rot="16200000">
              <a:off x="3368957" y="3908833"/>
              <a:ext cx="2244994" cy="1335920"/>
            </a:xfrm>
            <a:prstGeom prst="rtTriangle">
              <a:avLst/>
            </a:prstGeom>
            <a:solidFill>
              <a:srgbClr val="3E80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4" name="矩形 7"/>
            <p:cNvSpPr>
              <a:spLocks noChangeArrowheads="1"/>
            </p:cNvSpPr>
            <p:nvPr/>
          </p:nvSpPr>
          <p:spPr bwMode="auto">
            <a:xfrm flipH="1">
              <a:off x="4364551" y="4743085"/>
              <a:ext cx="75363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6" name="TextBox 18"/>
          <p:cNvSpPr txBox="1"/>
          <p:nvPr/>
        </p:nvSpPr>
        <p:spPr>
          <a:xfrm>
            <a:off x="6594242" y="2555666"/>
            <a:ext cx="3334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此部分内容作为文字排版占位显示（建议使用主题字体）如需更改请在（设置形状格式）菜单下（文本选项）中调整。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7765628" y="4551036"/>
            <a:ext cx="3334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此部分内容作为文字排版占位显示（建议使用主题字体）如需更改请在（设置形状格式）菜单下（文本选项）中调整。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1016044" y="3856774"/>
            <a:ext cx="3260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此部分内容作为文字排版占位显示（建议使用主题字体）如需更改请在（设置形状格式）菜单下（文本选项）中调整。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5112132" y="3312479"/>
            <a:ext cx="1941139" cy="1117097"/>
          </a:xfrm>
          <a:prstGeom prst="line">
            <a:avLst/>
          </a:prstGeom>
          <a:ln>
            <a:solidFill>
              <a:schemeClr val="accent1">
                <a:lumMod val="50000"/>
                <a:lumOff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" idx="2"/>
            <a:endCxn id="20" idx="4"/>
          </p:cNvCxnSpPr>
          <p:nvPr/>
        </p:nvCxnSpPr>
        <p:spPr>
          <a:xfrm flipH="1">
            <a:off x="5112174" y="4433206"/>
            <a:ext cx="1941094" cy="1127900"/>
          </a:xfrm>
          <a:prstGeom prst="line">
            <a:avLst/>
          </a:prstGeom>
          <a:ln>
            <a:solidFill>
              <a:schemeClr val="accent1">
                <a:lumMod val="50000"/>
                <a:lumOff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0" idx="4"/>
            <a:endCxn id="23" idx="4"/>
          </p:cNvCxnSpPr>
          <p:nvPr/>
        </p:nvCxnSpPr>
        <p:spPr>
          <a:xfrm flipV="1">
            <a:off x="5112174" y="3312480"/>
            <a:ext cx="44" cy="2248626"/>
          </a:xfrm>
          <a:prstGeom prst="line">
            <a:avLst/>
          </a:prstGeom>
          <a:ln>
            <a:solidFill>
              <a:schemeClr val="accent1">
                <a:lumMod val="50000"/>
                <a:lumOff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课题现状及发展趋势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18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54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2594" y="1473760"/>
            <a:ext cx="10892721" cy="1955241"/>
            <a:chOff x="602594" y="1473760"/>
            <a:chExt cx="10892721" cy="1955241"/>
          </a:xfrm>
        </p:grpSpPr>
        <p:sp>
          <p:nvSpPr>
            <p:cNvPr id="45" name="圆角矩形 7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SpPr/>
            <p:nvPr/>
          </p:nvSpPr>
          <p:spPr>
            <a:xfrm>
              <a:off x="602594" y="1473760"/>
              <a:ext cx="10892721" cy="1955241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BA46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46" name="椭圆 45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SpPr/>
            <p:nvPr/>
          </p:nvSpPr>
          <p:spPr>
            <a:xfrm>
              <a:off x="723481" y="1580521"/>
              <a:ext cx="1741715" cy="1741715"/>
            </a:xfrm>
            <a:prstGeom prst="ellipse">
              <a:avLst/>
            </a:prstGeom>
            <a:solidFill>
              <a:srgbClr val="BA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矩形 4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>
            <a:xfrm>
              <a:off x="2468548" y="2309840"/>
              <a:ext cx="8547797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此部分内容作为文字排版占位显示（建议使用主题字体）如需更改请在（设置形状格式）菜单下（文本选项）中调整。</a:t>
              </a:r>
              <a:endPara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矩形 4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2525207" y="1888076"/>
              <a:ext cx="12307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添加标题</a:t>
              </a:r>
              <a:endParaRPr lang="zh-CN" altLang="en-US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endParaRPr>
            </a:p>
          </p:txBody>
        </p:sp>
        <p:cxnSp>
          <p:nvCxnSpPr>
            <p:cNvPr id="51" name="直接连接符 50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CxnSpPr/>
            <p:nvPr/>
          </p:nvCxnSpPr>
          <p:spPr>
            <a:xfrm>
              <a:off x="2585776" y="2306743"/>
              <a:ext cx="308149" cy="0"/>
            </a:xfrm>
            <a:prstGeom prst="line">
              <a:avLst/>
            </a:prstGeom>
            <a:ln w="19050">
              <a:solidFill>
                <a:srgbClr val="BA46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GrpSpPr/>
            <p:nvPr/>
          </p:nvGrpSpPr>
          <p:grpSpPr>
            <a:xfrm>
              <a:off x="1074049" y="1969577"/>
              <a:ext cx="968743" cy="973028"/>
              <a:chOff x="5394325" y="2859088"/>
              <a:chExt cx="358775" cy="360362"/>
            </a:xfrm>
            <a:solidFill>
              <a:schemeClr val="bg1"/>
            </a:solidFill>
          </p:grpSpPr>
          <p:sp>
            <p:nvSpPr>
              <p:cNvPr id="56" name="AutoShape 37"/>
              <p:cNvSpPr/>
              <p:nvPr/>
            </p:nvSpPr>
            <p:spPr bwMode="auto">
              <a:xfrm>
                <a:off x="5394325" y="2894013"/>
                <a:ext cx="327025" cy="325437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8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57" name="AutoShape 38"/>
              <p:cNvSpPr/>
              <p:nvPr/>
            </p:nvSpPr>
            <p:spPr bwMode="auto">
              <a:xfrm>
                <a:off x="5551488" y="3040063"/>
                <a:ext cx="55562" cy="555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8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58" name="AutoShape 39"/>
              <p:cNvSpPr/>
              <p:nvPr/>
            </p:nvSpPr>
            <p:spPr bwMode="auto">
              <a:xfrm>
                <a:off x="5697538" y="2859088"/>
                <a:ext cx="55562" cy="571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8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59" name="AutoShape 40"/>
              <p:cNvSpPr/>
              <p:nvPr/>
            </p:nvSpPr>
            <p:spPr bwMode="auto">
              <a:xfrm>
                <a:off x="5483225" y="3028950"/>
                <a:ext cx="46038" cy="444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8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60" name="AutoShape 41"/>
              <p:cNvSpPr/>
              <p:nvPr/>
            </p:nvSpPr>
            <p:spPr bwMode="auto">
              <a:xfrm>
                <a:off x="5529263" y="3106738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8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61" name="AutoShape 42"/>
              <p:cNvSpPr/>
              <p:nvPr/>
            </p:nvSpPr>
            <p:spPr bwMode="auto">
              <a:xfrm>
                <a:off x="5708650" y="2938463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8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02594" y="4003388"/>
            <a:ext cx="10892721" cy="1955241"/>
            <a:chOff x="602594" y="4003388"/>
            <a:chExt cx="10892721" cy="1955241"/>
          </a:xfrm>
        </p:grpSpPr>
        <p:sp>
          <p:nvSpPr>
            <p:cNvPr id="47" name="圆角矩形 20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SpPr/>
            <p:nvPr/>
          </p:nvSpPr>
          <p:spPr>
            <a:xfrm>
              <a:off x="602594" y="4003388"/>
              <a:ext cx="10892721" cy="1955241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3E80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椭圆 47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SpPr/>
            <p:nvPr/>
          </p:nvSpPr>
          <p:spPr>
            <a:xfrm>
              <a:off x="9606225" y="4110149"/>
              <a:ext cx="1741715" cy="1741715"/>
            </a:xfrm>
            <a:prstGeom prst="ellipse">
              <a:avLst/>
            </a:prstGeom>
            <a:solidFill>
              <a:srgbClr val="3E80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52" name="矩形 51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>
            <a:xfrm>
              <a:off x="911054" y="4746298"/>
              <a:ext cx="8547797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此部分内容作为文字排版占位显示（建议使用主题字体）如需更改请在（设置形状格式）菜单下（文本选项）中调整。</a:t>
              </a:r>
              <a:endPara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53" name="矩形 5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7733544" y="4298764"/>
              <a:ext cx="163974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添加标题</a:t>
              </a:r>
              <a:endParaRPr lang="zh-CN" altLang="en-US" sz="20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endParaRPr>
            </a:p>
          </p:txBody>
        </p:sp>
        <p:cxnSp>
          <p:nvCxnSpPr>
            <p:cNvPr id="54" name="直接连接符 53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CxnSpPr/>
            <p:nvPr/>
          </p:nvCxnSpPr>
          <p:spPr>
            <a:xfrm>
              <a:off x="8963134" y="4737857"/>
              <a:ext cx="308149" cy="0"/>
            </a:xfrm>
            <a:prstGeom prst="line">
              <a:avLst/>
            </a:prstGeom>
            <a:ln w="19050">
              <a:solidFill>
                <a:srgbClr val="3E8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>
              <a:spLocks noEditPoints="1"/>
            </p:cNvSpPr>
            <p:nvPr/>
          </p:nvSpPr>
          <p:spPr bwMode="auto">
            <a:xfrm>
              <a:off x="10016709" y="4510048"/>
              <a:ext cx="920751" cy="941917"/>
            </a:xfrm>
            <a:custGeom>
              <a:avLst/>
              <a:gdLst>
                <a:gd name="T0" fmla="*/ 231 w 798"/>
                <a:gd name="T1" fmla="*/ 671 h 815"/>
                <a:gd name="T2" fmla="*/ 119 w 798"/>
                <a:gd name="T3" fmla="*/ 653 h 815"/>
                <a:gd name="T4" fmla="*/ 458 w 798"/>
                <a:gd name="T5" fmla="*/ 639 h 815"/>
                <a:gd name="T6" fmla="*/ 482 w 798"/>
                <a:gd name="T7" fmla="*/ 444 h 815"/>
                <a:gd name="T8" fmla="*/ 360 w 798"/>
                <a:gd name="T9" fmla="*/ 491 h 815"/>
                <a:gd name="T10" fmla="*/ 296 w 798"/>
                <a:gd name="T11" fmla="*/ 524 h 815"/>
                <a:gd name="T12" fmla="*/ 219 w 798"/>
                <a:gd name="T13" fmla="*/ 513 h 815"/>
                <a:gd name="T14" fmla="*/ 194 w 798"/>
                <a:gd name="T15" fmla="*/ 382 h 815"/>
                <a:gd name="T16" fmla="*/ 386 w 798"/>
                <a:gd name="T17" fmla="*/ 125 h 815"/>
                <a:gd name="T18" fmla="*/ 409 w 798"/>
                <a:gd name="T19" fmla="*/ 74 h 815"/>
                <a:gd name="T20" fmla="*/ 443 w 798"/>
                <a:gd name="T21" fmla="*/ 24 h 815"/>
                <a:gd name="T22" fmla="*/ 579 w 798"/>
                <a:gd name="T23" fmla="*/ 134 h 815"/>
                <a:gd name="T24" fmla="*/ 493 w 798"/>
                <a:gd name="T25" fmla="*/ 184 h 815"/>
                <a:gd name="T26" fmla="*/ 489 w 798"/>
                <a:gd name="T27" fmla="*/ 315 h 815"/>
                <a:gd name="T28" fmla="*/ 547 w 798"/>
                <a:gd name="T29" fmla="*/ 443 h 815"/>
                <a:gd name="T30" fmla="*/ 482 w 798"/>
                <a:gd name="T31" fmla="*/ 748 h 815"/>
                <a:gd name="T32" fmla="*/ 797 w 798"/>
                <a:gd name="T33" fmla="*/ 776 h 815"/>
                <a:gd name="T34" fmla="*/ 56 w 798"/>
                <a:gd name="T35" fmla="*/ 806 h 815"/>
                <a:gd name="T36" fmla="*/ 1 w 798"/>
                <a:gd name="T37" fmla="*/ 776 h 815"/>
                <a:gd name="T38" fmla="*/ 313 w 798"/>
                <a:gd name="T39" fmla="*/ 748 h 815"/>
                <a:gd name="T40" fmla="*/ 460 w 798"/>
                <a:gd name="T41" fmla="*/ 682 h 815"/>
                <a:gd name="T42" fmla="*/ 460 w 798"/>
                <a:gd name="T43" fmla="*/ 671 h 815"/>
                <a:gd name="T44" fmla="*/ 217 w 798"/>
                <a:gd name="T45" fmla="*/ 412 h 815"/>
                <a:gd name="T46" fmla="*/ 329 w 798"/>
                <a:gd name="T47" fmla="*/ 476 h 815"/>
                <a:gd name="T48" fmla="*/ 411 w 798"/>
                <a:gd name="T49" fmla="*/ 270 h 815"/>
                <a:gd name="T50" fmla="*/ 366 w 798"/>
                <a:gd name="T51" fmla="*/ 153 h 815"/>
                <a:gd name="T52" fmla="*/ 470 w 798"/>
                <a:gd name="T53" fmla="*/ 349 h 815"/>
                <a:gd name="T54" fmla="*/ 374 w 798"/>
                <a:gd name="T55" fmla="*/ 350 h 815"/>
                <a:gd name="T56" fmla="*/ 470 w 798"/>
                <a:gd name="T57" fmla="*/ 349 h 815"/>
                <a:gd name="T58" fmla="*/ 462 w 798"/>
                <a:gd name="T59" fmla="*/ 168 h 815"/>
                <a:gd name="T60" fmla="*/ 446 w 798"/>
                <a:gd name="T61" fmla="*/ 94 h 815"/>
                <a:gd name="T62" fmla="*/ 462 w 798"/>
                <a:gd name="T63" fmla="*/ 168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8" h="815">
                  <a:moveTo>
                    <a:pt x="460" y="671"/>
                  </a:moveTo>
                  <a:cubicBezTo>
                    <a:pt x="410" y="671"/>
                    <a:pt x="334" y="671"/>
                    <a:pt x="231" y="671"/>
                  </a:cubicBezTo>
                  <a:cubicBezTo>
                    <a:pt x="200" y="671"/>
                    <a:pt x="169" y="672"/>
                    <a:pt x="138" y="670"/>
                  </a:cubicBezTo>
                  <a:cubicBezTo>
                    <a:pt x="129" y="669"/>
                    <a:pt x="119" y="666"/>
                    <a:pt x="119" y="653"/>
                  </a:cubicBezTo>
                  <a:cubicBezTo>
                    <a:pt x="119" y="643"/>
                    <a:pt x="130" y="638"/>
                    <a:pt x="138" y="638"/>
                  </a:cubicBezTo>
                  <a:cubicBezTo>
                    <a:pt x="245" y="637"/>
                    <a:pt x="351" y="637"/>
                    <a:pt x="458" y="639"/>
                  </a:cubicBezTo>
                  <a:cubicBezTo>
                    <a:pt x="487" y="639"/>
                    <a:pt x="500" y="628"/>
                    <a:pt x="506" y="601"/>
                  </a:cubicBezTo>
                  <a:cubicBezTo>
                    <a:pt x="517" y="546"/>
                    <a:pt x="512" y="493"/>
                    <a:pt x="482" y="444"/>
                  </a:cubicBezTo>
                  <a:cubicBezTo>
                    <a:pt x="473" y="429"/>
                    <a:pt x="462" y="429"/>
                    <a:pt x="444" y="427"/>
                  </a:cubicBezTo>
                  <a:cubicBezTo>
                    <a:pt x="392" y="422"/>
                    <a:pt x="379" y="458"/>
                    <a:pt x="360" y="491"/>
                  </a:cubicBezTo>
                  <a:cubicBezTo>
                    <a:pt x="344" y="521"/>
                    <a:pt x="343" y="520"/>
                    <a:pt x="308" y="508"/>
                  </a:cubicBezTo>
                  <a:cubicBezTo>
                    <a:pt x="304" y="513"/>
                    <a:pt x="299" y="518"/>
                    <a:pt x="296" y="524"/>
                  </a:cubicBezTo>
                  <a:cubicBezTo>
                    <a:pt x="287" y="542"/>
                    <a:pt x="275" y="547"/>
                    <a:pt x="258" y="535"/>
                  </a:cubicBezTo>
                  <a:cubicBezTo>
                    <a:pt x="245" y="527"/>
                    <a:pt x="232" y="520"/>
                    <a:pt x="219" y="513"/>
                  </a:cubicBezTo>
                  <a:cubicBezTo>
                    <a:pt x="180" y="489"/>
                    <a:pt x="180" y="489"/>
                    <a:pt x="200" y="446"/>
                  </a:cubicBezTo>
                  <a:cubicBezTo>
                    <a:pt x="166" y="429"/>
                    <a:pt x="179" y="407"/>
                    <a:pt x="194" y="382"/>
                  </a:cubicBezTo>
                  <a:cubicBezTo>
                    <a:pt x="241" y="303"/>
                    <a:pt x="287" y="222"/>
                    <a:pt x="332" y="142"/>
                  </a:cubicBezTo>
                  <a:cubicBezTo>
                    <a:pt x="345" y="119"/>
                    <a:pt x="357" y="104"/>
                    <a:pt x="386" y="125"/>
                  </a:cubicBezTo>
                  <a:cubicBezTo>
                    <a:pt x="396" y="108"/>
                    <a:pt x="405" y="94"/>
                    <a:pt x="413" y="81"/>
                  </a:cubicBezTo>
                  <a:cubicBezTo>
                    <a:pt x="411" y="77"/>
                    <a:pt x="410" y="75"/>
                    <a:pt x="409" y="74"/>
                  </a:cubicBezTo>
                  <a:cubicBezTo>
                    <a:pt x="393" y="61"/>
                    <a:pt x="371" y="50"/>
                    <a:pt x="387" y="26"/>
                  </a:cubicBezTo>
                  <a:cubicBezTo>
                    <a:pt x="403" y="0"/>
                    <a:pt x="424" y="13"/>
                    <a:pt x="443" y="24"/>
                  </a:cubicBezTo>
                  <a:cubicBezTo>
                    <a:pt x="478" y="44"/>
                    <a:pt x="513" y="64"/>
                    <a:pt x="548" y="84"/>
                  </a:cubicBezTo>
                  <a:cubicBezTo>
                    <a:pt x="566" y="95"/>
                    <a:pt x="593" y="104"/>
                    <a:pt x="579" y="134"/>
                  </a:cubicBezTo>
                  <a:cubicBezTo>
                    <a:pt x="565" y="163"/>
                    <a:pt x="542" y="149"/>
                    <a:pt x="520" y="138"/>
                  </a:cubicBezTo>
                  <a:cubicBezTo>
                    <a:pt x="511" y="153"/>
                    <a:pt x="502" y="168"/>
                    <a:pt x="493" y="184"/>
                  </a:cubicBezTo>
                  <a:cubicBezTo>
                    <a:pt x="523" y="200"/>
                    <a:pt x="521" y="220"/>
                    <a:pt x="504" y="243"/>
                  </a:cubicBezTo>
                  <a:cubicBezTo>
                    <a:pt x="487" y="267"/>
                    <a:pt x="482" y="291"/>
                    <a:pt x="489" y="315"/>
                  </a:cubicBezTo>
                  <a:cubicBezTo>
                    <a:pt x="492" y="322"/>
                    <a:pt x="493" y="332"/>
                    <a:pt x="494" y="333"/>
                  </a:cubicBezTo>
                  <a:cubicBezTo>
                    <a:pt x="500" y="381"/>
                    <a:pt x="530" y="403"/>
                    <a:pt x="547" y="443"/>
                  </a:cubicBezTo>
                  <a:cubicBezTo>
                    <a:pt x="591" y="543"/>
                    <a:pt x="575" y="636"/>
                    <a:pt x="507" y="720"/>
                  </a:cubicBezTo>
                  <a:cubicBezTo>
                    <a:pt x="500" y="728"/>
                    <a:pt x="493" y="735"/>
                    <a:pt x="482" y="748"/>
                  </a:cubicBezTo>
                  <a:cubicBezTo>
                    <a:pt x="545" y="748"/>
                    <a:pt x="686" y="748"/>
                    <a:pt x="743" y="748"/>
                  </a:cubicBezTo>
                  <a:cubicBezTo>
                    <a:pt x="765" y="749"/>
                    <a:pt x="796" y="741"/>
                    <a:pt x="797" y="776"/>
                  </a:cubicBezTo>
                  <a:cubicBezTo>
                    <a:pt x="798" y="815"/>
                    <a:pt x="765" y="806"/>
                    <a:pt x="742" y="806"/>
                  </a:cubicBezTo>
                  <a:cubicBezTo>
                    <a:pt x="570" y="807"/>
                    <a:pt x="229" y="806"/>
                    <a:pt x="56" y="806"/>
                  </a:cubicBezTo>
                  <a:cubicBezTo>
                    <a:pt x="50" y="806"/>
                    <a:pt x="43" y="806"/>
                    <a:pt x="37" y="806"/>
                  </a:cubicBezTo>
                  <a:cubicBezTo>
                    <a:pt x="16" y="807"/>
                    <a:pt x="0" y="800"/>
                    <a:pt x="1" y="776"/>
                  </a:cubicBezTo>
                  <a:cubicBezTo>
                    <a:pt x="2" y="755"/>
                    <a:pt x="17" y="748"/>
                    <a:pt x="36" y="748"/>
                  </a:cubicBezTo>
                  <a:cubicBezTo>
                    <a:pt x="100" y="748"/>
                    <a:pt x="249" y="748"/>
                    <a:pt x="313" y="748"/>
                  </a:cubicBezTo>
                  <a:cubicBezTo>
                    <a:pt x="362" y="748"/>
                    <a:pt x="404" y="732"/>
                    <a:pt x="442" y="701"/>
                  </a:cubicBezTo>
                  <a:cubicBezTo>
                    <a:pt x="450" y="694"/>
                    <a:pt x="453" y="689"/>
                    <a:pt x="460" y="682"/>
                  </a:cubicBezTo>
                  <a:cubicBezTo>
                    <a:pt x="465" y="679"/>
                    <a:pt x="462" y="671"/>
                    <a:pt x="460" y="671"/>
                  </a:cubicBezTo>
                  <a:cubicBezTo>
                    <a:pt x="460" y="671"/>
                    <a:pt x="460" y="671"/>
                    <a:pt x="460" y="671"/>
                  </a:cubicBezTo>
                  <a:close/>
                  <a:moveTo>
                    <a:pt x="366" y="153"/>
                  </a:moveTo>
                  <a:cubicBezTo>
                    <a:pt x="315" y="242"/>
                    <a:pt x="266" y="326"/>
                    <a:pt x="217" y="412"/>
                  </a:cubicBezTo>
                  <a:cubicBezTo>
                    <a:pt x="239" y="424"/>
                    <a:pt x="256" y="435"/>
                    <a:pt x="273" y="445"/>
                  </a:cubicBezTo>
                  <a:cubicBezTo>
                    <a:pt x="291" y="455"/>
                    <a:pt x="310" y="465"/>
                    <a:pt x="329" y="476"/>
                  </a:cubicBezTo>
                  <a:cubicBezTo>
                    <a:pt x="348" y="443"/>
                    <a:pt x="372" y="420"/>
                    <a:pt x="347" y="377"/>
                  </a:cubicBezTo>
                  <a:cubicBezTo>
                    <a:pt x="321" y="332"/>
                    <a:pt x="361" y="269"/>
                    <a:pt x="411" y="270"/>
                  </a:cubicBezTo>
                  <a:cubicBezTo>
                    <a:pt x="452" y="271"/>
                    <a:pt x="464" y="249"/>
                    <a:pt x="476" y="217"/>
                  </a:cubicBezTo>
                  <a:cubicBezTo>
                    <a:pt x="441" y="197"/>
                    <a:pt x="405" y="176"/>
                    <a:pt x="366" y="153"/>
                  </a:cubicBezTo>
                  <a:cubicBezTo>
                    <a:pt x="366" y="153"/>
                    <a:pt x="366" y="153"/>
                    <a:pt x="366" y="153"/>
                  </a:cubicBezTo>
                  <a:close/>
                  <a:moveTo>
                    <a:pt x="470" y="349"/>
                  </a:moveTo>
                  <a:cubicBezTo>
                    <a:pt x="470" y="324"/>
                    <a:pt x="446" y="301"/>
                    <a:pt x="421" y="302"/>
                  </a:cubicBezTo>
                  <a:cubicBezTo>
                    <a:pt x="396" y="303"/>
                    <a:pt x="374" y="325"/>
                    <a:pt x="374" y="350"/>
                  </a:cubicBezTo>
                  <a:cubicBezTo>
                    <a:pt x="374" y="374"/>
                    <a:pt x="396" y="396"/>
                    <a:pt x="421" y="397"/>
                  </a:cubicBezTo>
                  <a:cubicBezTo>
                    <a:pt x="448" y="398"/>
                    <a:pt x="470" y="376"/>
                    <a:pt x="470" y="349"/>
                  </a:cubicBezTo>
                  <a:cubicBezTo>
                    <a:pt x="470" y="349"/>
                    <a:pt x="470" y="349"/>
                    <a:pt x="470" y="349"/>
                  </a:cubicBezTo>
                  <a:close/>
                  <a:moveTo>
                    <a:pt x="462" y="168"/>
                  </a:moveTo>
                  <a:cubicBezTo>
                    <a:pt x="472" y="150"/>
                    <a:pt x="480" y="135"/>
                    <a:pt x="489" y="119"/>
                  </a:cubicBezTo>
                  <a:cubicBezTo>
                    <a:pt x="473" y="110"/>
                    <a:pt x="461" y="102"/>
                    <a:pt x="446" y="94"/>
                  </a:cubicBezTo>
                  <a:cubicBezTo>
                    <a:pt x="436" y="111"/>
                    <a:pt x="427" y="126"/>
                    <a:pt x="417" y="143"/>
                  </a:cubicBezTo>
                  <a:cubicBezTo>
                    <a:pt x="433" y="152"/>
                    <a:pt x="446" y="159"/>
                    <a:pt x="462" y="168"/>
                  </a:cubicBezTo>
                  <a:cubicBezTo>
                    <a:pt x="462" y="168"/>
                    <a:pt x="462" y="168"/>
                    <a:pt x="462" y="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0" name="矩形 19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课题现状及发展趋势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7"/>
          <p:cNvSpPr/>
          <p:nvPr/>
        </p:nvSpPr>
        <p:spPr bwMode="auto">
          <a:xfrm>
            <a:off x="4477997" y="3160825"/>
            <a:ext cx="1618523" cy="2343699"/>
          </a:xfrm>
          <a:custGeom>
            <a:avLst/>
            <a:gdLst>
              <a:gd name="T0" fmla="*/ 0 w 662"/>
              <a:gd name="T1" fmla="*/ 963 h 963"/>
              <a:gd name="T2" fmla="*/ 662 w 662"/>
              <a:gd name="T3" fmla="*/ 963 h 963"/>
              <a:gd name="T4" fmla="*/ 662 w 662"/>
              <a:gd name="T5" fmla="*/ 710 h 963"/>
              <a:gd name="T6" fmla="*/ 551 w 662"/>
              <a:gd name="T7" fmla="*/ 723 h 963"/>
              <a:gd name="T8" fmla="*/ 521 w 662"/>
              <a:gd name="T9" fmla="*/ 738 h 963"/>
              <a:gd name="T10" fmla="*/ 476 w 662"/>
              <a:gd name="T11" fmla="*/ 747 h 963"/>
              <a:gd name="T12" fmla="*/ 361 w 662"/>
              <a:gd name="T13" fmla="*/ 632 h 963"/>
              <a:gd name="T14" fmla="*/ 476 w 662"/>
              <a:gd name="T15" fmla="*/ 517 h 963"/>
              <a:gd name="T16" fmla="*/ 519 w 662"/>
              <a:gd name="T17" fmla="*/ 525 h 963"/>
              <a:gd name="T18" fmla="*/ 554 w 662"/>
              <a:gd name="T19" fmla="*/ 543 h 963"/>
              <a:gd name="T20" fmla="*/ 662 w 662"/>
              <a:gd name="T21" fmla="*/ 554 h 963"/>
              <a:gd name="T22" fmla="*/ 662 w 662"/>
              <a:gd name="T23" fmla="*/ 301 h 963"/>
              <a:gd name="T24" fmla="*/ 409 w 662"/>
              <a:gd name="T25" fmla="*/ 301 h 963"/>
              <a:gd name="T26" fmla="*/ 421 w 662"/>
              <a:gd name="T27" fmla="*/ 193 h 963"/>
              <a:gd name="T28" fmla="*/ 438 w 662"/>
              <a:gd name="T29" fmla="*/ 158 h 963"/>
              <a:gd name="T30" fmla="*/ 446 w 662"/>
              <a:gd name="T31" fmla="*/ 115 h 963"/>
              <a:gd name="T32" fmla="*/ 331 w 662"/>
              <a:gd name="T33" fmla="*/ 0 h 963"/>
              <a:gd name="T34" fmla="*/ 216 w 662"/>
              <a:gd name="T35" fmla="*/ 115 h 963"/>
              <a:gd name="T36" fmla="*/ 225 w 662"/>
              <a:gd name="T37" fmla="*/ 160 h 963"/>
              <a:gd name="T38" fmla="*/ 240 w 662"/>
              <a:gd name="T39" fmla="*/ 189 h 963"/>
              <a:gd name="T40" fmla="*/ 253 w 662"/>
              <a:gd name="T41" fmla="*/ 301 h 963"/>
              <a:gd name="T42" fmla="*/ 0 w 662"/>
              <a:gd name="T43" fmla="*/ 301 h 963"/>
              <a:gd name="T44" fmla="*/ 0 w 662"/>
              <a:gd name="T45" fmla="*/ 963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2" h="963">
                <a:moveTo>
                  <a:pt x="0" y="963"/>
                </a:moveTo>
                <a:cubicBezTo>
                  <a:pt x="662" y="963"/>
                  <a:pt x="662" y="963"/>
                  <a:pt x="662" y="963"/>
                </a:cubicBezTo>
                <a:cubicBezTo>
                  <a:pt x="662" y="710"/>
                  <a:pt x="662" y="710"/>
                  <a:pt x="662" y="710"/>
                </a:cubicBezTo>
                <a:cubicBezTo>
                  <a:pt x="627" y="698"/>
                  <a:pt x="581" y="710"/>
                  <a:pt x="551" y="723"/>
                </a:cubicBezTo>
                <a:cubicBezTo>
                  <a:pt x="540" y="727"/>
                  <a:pt x="531" y="734"/>
                  <a:pt x="521" y="738"/>
                </a:cubicBezTo>
                <a:cubicBezTo>
                  <a:pt x="507" y="744"/>
                  <a:pt x="492" y="747"/>
                  <a:pt x="476" y="747"/>
                </a:cubicBezTo>
                <a:cubicBezTo>
                  <a:pt x="413" y="747"/>
                  <a:pt x="361" y="696"/>
                  <a:pt x="361" y="632"/>
                </a:cubicBezTo>
                <a:cubicBezTo>
                  <a:pt x="361" y="568"/>
                  <a:pt x="413" y="517"/>
                  <a:pt x="476" y="517"/>
                </a:cubicBezTo>
                <a:cubicBezTo>
                  <a:pt x="491" y="517"/>
                  <a:pt x="506" y="520"/>
                  <a:pt x="519" y="525"/>
                </a:cubicBezTo>
                <a:cubicBezTo>
                  <a:pt x="531" y="530"/>
                  <a:pt x="542" y="538"/>
                  <a:pt x="554" y="543"/>
                </a:cubicBezTo>
                <a:cubicBezTo>
                  <a:pt x="585" y="555"/>
                  <a:pt x="629" y="565"/>
                  <a:pt x="662" y="554"/>
                </a:cubicBezTo>
                <a:cubicBezTo>
                  <a:pt x="662" y="301"/>
                  <a:pt x="662" y="301"/>
                  <a:pt x="662" y="301"/>
                </a:cubicBezTo>
                <a:cubicBezTo>
                  <a:pt x="409" y="301"/>
                  <a:pt x="409" y="301"/>
                  <a:pt x="409" y="301"/>
                </a:cubicBezTo>
                <a:cubicBezTo>
                  <a:pt x="398" y="268"/>
                  <a:pt x="408" y="223"/>
                  <a:pt x="421" y="193"/>
                </a:cubicBezTo>
                <a:cubicBezTo>
                  <a:pt x="426" y="181"/>
                  <a:pt x="433" y="170"/>
                  <a:pt x="438" y="158"/>
                </a:cubicBezTo>
                <a:cubicBezTo>
                  <a:pt x="444" y="145"/>
                  <a:pt x="446" y="130"/>
                  <a:pt x="446" y="115"/>
                </a:cubicBezTo>
                <a:cubicBezTo>
                  <a:pt x="446" y="52"/>
                  <a:pt x="395" y="0"/>
                  <a:pt x="331" y="0"/>
                </a:cubicBezTo>
                <a:cubicBezTo>
                  <a:pt x="268" y="0"/>
                  <a:pt x="216" y="52"/>
                  <a:pt x="216" y="115"/>
                </a:cubicBezTo>
                <a:cubicBezTo>
                  <a:pt x="216" y="131"/>
                  <a:pt x="219" y="146"/>
                  <a:pt x="225" y="160"/>
                </a:cubicBezTo>
                <a:cubicBezTo>
                  <a:pt x="229" y="170"/>
                  <a:pt x="236" y="179"/>
                  <a:pt x="240" y="189"/>
                </a:cubicBezTo>
                <a:cubicBezTo>
                  <a:pt x="253" y="220"/>
                  <a:pt x="265" y="266"/>
                  <a:pt x="253" y="301"/>
                </a:cubicBezTo>
                <a:cubicBezTo>
                  <a:pt x="0" y="301"/>
                  <a:pt x="0" y="301"/>
                  <a:pt x="0" y="301"/>
                </a:cubicBezTo>
                <a:lnTo>
                  <a:pt x="0" y="963"/>
                </a:lnTo>
                <a:close/>
              </a:path>
            </a:pathLst>
          </a:custGeom>
          <a:solidFill>
            <a:srgbClr val="BA465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79694" tIns="1329733" rIns="91285" bIns="4564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04</a:t>
            </a:r>
            <a:endParaRPr kumimoji="0" lang="zh-CN" altLang="en-US" sz="32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4477997" y="2282068"/>
            <a:ext cx="2354309" cy="1611227"/>
          </a:xfrm>
          <a:custGeom>
            <a:avLst/>
            <a:gdLst>
              <a:gd name="T0" fmla="*/ 0 w 963"/>
              <a:gd name="T1" fmla="*/ 0 h 662"/>
              <a:gd name="T2" fmla="*/ 0 w 963"/>
              <a:gd name="T3" fmla="*/ 662 h 662"/>
              <a:gd name="T4" fmla="*/ 253 w 963"/>
              <a:gd name="T5" fmla="*/ 662 h 662"/>
              <a:gd name="T6" fmla="*/ 240 w 963"/>
              <a:gd name="T7" fmla="*/ 550 h 662"/>
              <a:gd name="T8" fmla="*/ 225 w 963"/>
              <a:gd name="T9" fmla="*/ 521 h 662"/>
              <a:gd name="T10" fmla="*/ 216 w 963"/>
              <a:gd name="T11" fmla="*/ 476 h 662"/>
              <a:gd name="T12" fmla="*/ 331 w 963"/>
              <a:gd name="T13" fmla="*/ 361 h 662"/>
              <a:gd name="T14" fmla="*/ 446 w 963"/>
              <a:gd name="T15" fmla="*/ 476 h 662"/>
              <a:gd name="T16" fmla="*/ 438 w 963"/>
              <a:gd name="T17" fmla="*/ 519 h 662"/>
              <a:gd name="T18" fmla="*/ 421 w 963"/>
              <a:gd name="T19" fmla="*/ 554 h 662"/>
              <a:gd name="T20" fmla="*/ 409 w 963"/>
              <a:gd name="T21" fmla="*/ 662 h 662"/>
              <a:gd name="T22" fmla="*/ 662 w 963"/>
              <a:gd name="T23" fmla="*/ 662 h 662"/>
              <a:gd name="T24" fmla="*/ 662 w 963"/>
              <a:gd name="T25" fmla="*/ 409 h 662"/>
              <a:gd name="T26" fmla="*/ 770 w 963"/>
              <a:gd name="T27" fmla="*/ 421 h 662"/>
              <a:gd name="T28" fmla="*/ 806 w 963"/>
              <a:gd name="T29" fmla="*/ 438 h 662"/>
              <a:gd name="T30" fmla="*/ 848 w 963"/>
              <a:gd name="T31" fmla="*/ 446 h 662"/>
              <a:gd name="T32" fmla="*/ 963 w 963"/>
              <a:gd name="T33" fmla="*/ 331 h 662"/>
              <a:gd name="T34" fmla="*/ 848 w 963"/>
              <a:gd name="T35" fmla="*/ 216 h 662"/>
              <a:gd name="T36" fmla="*/ 804 w 963"/>
              <a:gd name="T37" fmla="*/ 225 h 662"/>
              <a:gd name="T38" fmla="*/ 774 w 963"/>
              <a:gd name="T39" fmla="*/ 240 h 662"/>
              <a:gd name="T40" fmla="*/ 662 w 963"/>
              <a:gd name="T41" fmla="*/ 253 h 662"/>
              <a:gd name="T42" fmla="*/ 662 w 963"/>
              <a:gd name="T43" fmla="*/ 0 h 662"/>
              <a:gd name="T44" fmla="*/ 0 w 963"/>
              <a:gd name="T4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3" h="662">
                <a:moveTo>
                  <a:pt x="0" y="0"/>
                </a:moveTo>
                <a:cubicBezTo>
                  <a:pt x="0" y="662"/>
                  <a:pt x="0" y="662"/>
                  <a:pt x="0" y="662"/>
                </a:cubicBezTo>
                <a:cubicBezTo>
                  <a:pt x="253" y="662"/>
                  <a:pt x="253" y="662"/>
                  <a:pt x="253" y="662"/>
                </a:cubicBezTo>
                <a:cubicBezTo>
                  <a:pt x="265" y="627"/>
                  <a:pt x="253" y="581"/>
                  <a:pt x="240" y="550"/>
                </a:cubicBezTo>
                <a:cubicBezTo>
                  <a:pt x="236" y="540"/>
                  <a:pt x="229" y="531"/>
                  <a:pt x="225" y="521"/>
                </a:cubicBezTo>
                <a:cubicBezTo>
                  <a:pt x="219" y="507"/>
                  <a:pt x="216" y="492"/>
                  <a:pt x="216" y="476"/>
                </a:cubicBezTo>
                <a:cubicBezTo>
                  <a:pt x="216" y="413"/>
                  <a:pt x="268" y="361"/>
                  <a:pt x="331" y="361"/>
                </a:cubicBezTo>
                <a:cubicBezTo>
                  <a:pt x="395" y="361"/>
                  <a:pt x="446" y="413"/>
                  <a:pt x="446" y="476"/>
                </a:cubicBezTo>
                <a:cubicBezTo>
                  <a:pt x="446" y="491"/>
                  <a:pt x="444" y="506"/>
                  <a:pt x="438" y="519"/>
                </a:cubicBezTo>
                <a:cubicBezTo>
                  <a:pt x="433" y="531"/>
                  <a:pt x="426" y="542"/>
                  <a:pt x="421" y="554"/>
                </a:cubicBezTo>
                <a:cubicBezTo>
                  <a:pt x="408" y="584"/>
                  <a:pt x="398" y="629"/>
                  <a:pt x="409" y="662"/>
                </a:cubicBezTo>
                <a:cubicBezTo>
                  <a:pt x="662" y="662"/>
                  <a:pt x="662" y="662"/>
                  <a:pt x="662" y="662"/>
                </a:cubicBezTo>
                <a:cubicBezTo>
                  <a:pt x="662" y="409"/>
                  <a:pt x="662" y="409"/>
                  <a:pt x="662" y="409"/>
                </a:cubicBezTo>
                <a:cubicBezTo>
                  <a:pt x="696" y="398"/>
                  <a:pt x="740" y="408"/>
                  <a:pt x="770" y="421"/>
                </a:cubicBezTo>
                <a:cubicBezTo>
                  <a:pt x="783" y="426"/>
                  <a:pt x="793" y="433"/>
                  <a:pt x="806" y="438"/>
                </a:cubicBezTo>
                <a:cubicBezTo>
                  <a:pt x="819" y="444"/>
                  <a:pt x="833" y="446"/>
                  <a:pt x="848" y="446"/>
                </a:cubicBezTo>
                <a:cubicBezTo>
                  <a:pt x="912" y="446"/>
                  <a:pt x="963" y="395"/>
                  <a:pt x="963" y="331"/>
                </a:cubicBezTo>
                <a:cubicBezTo>
                  <a:pt x="963" y="268"/>
                  <a:pt x="912" y="216"/>
                  <a:pt x="848" y="216"/>
                </a:cubicBezTo>
                <a:cubicBezTo>
                  <a:pt x="832" y="216"/>
                  <a:pt x="817" y="219"/>
                  <a:pt x="804" y="225"/>
                </a:cubicBezTo>
                <a:cubicBezTo>
                  <a:pt x="793" y="229"/>
                  <a:pt x="784" y="236"/>
                  <a:pt x="774" y="240"/>
                </a:cubicBezTo>
                <a:cubicBezTo>
                  <a:pt x="743" y="253"/>
                  <a:pt x="697" y="265"/>
                  <a:pt x="662" y="253"/>
                </a:cubicBezTo>
                <a:cubicBezTo>
                  <a:pt x="662" y="0"/>
                  <a:pt x="662" y="0"/>
                  <a:pt x="66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E80A6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575019" tIns="179694" rIns="91285" bIns="4564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01</a:t>
            </a:r>
            <a:endParaRPr kumimoji="0" lang="zh-CN" altLang="en-US" sz="32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6096519" y="2282065"/>
            <a:ext cx="1617488" cy="2343699"/>
          </a:xfrm>
          <a:custGeom>
            <a:avLst/>
            <a:gdLst>
              <a:gd name="T0" fmla="*/ 662 w 662"/>
              <a:gd name="T1" fmla="*/ 0 h 963"/>
              <a:gd name="T2" fmla="*/ 0 w 662"/>
              <a:gd name="T3" fmla="*/ 0 h 963"/>
              <a:gd name="T4" fmla="*/ 0 w 662"/>
              <a:gd name="T5" fmla="*/ 253 h 963"/>
              <a:gd name="T6" fmla="*/ 112 w 662"/>
              <a:gd name="T7" fmla="*/ 240 h 963"/>
              <a:gd name="T8" fmla="*/ 142 w 662"/>
              <a:gd name="T9" fmla="*/ 225 h 963"/>
              <a:gd name="T10" fmla="*/ 186 w 662"/>
              <a:gd name="T11" fmla="*/ 216 h 963"/>
              <a:gd name="T12" fmla="*/ 301 w 662"/>
              <a:gd name="T13" fmla="*/ 331 h 963"/>
              <a:gd name="T14" fmla="*/ 186 w 662"/>
              <a:gd name="T15" fmla="*/ 446 h 963"/>
              <a:gd name="T16" fmla="*/ 144 w 662"/>
              <a:gd name="T17" fmla="*/ 438 h 963"/>
              <a:gd name="T18" fmla="*/ 108 w 662"/>
              <a:gd name="T19" fmla="*/ 421 h 963"/>
              <a:gd name="T20" fmla="*/ 0 w 662"/>
              <a:gd name="T21" fmla="*/ 409 h 963"/>
              <a:gd name="T22" fmla="*/ 0 w 662"/>
              <a:gd name="T23" fmla="*/ 662 h 963"/>
              <a:gd name="T24" fmla="*/ 253 w 662"/>
              <a:gd name="T25" fmla="*/ 662 h 963"/>
              <a:gd name="T26" fmla="*/ 242 w 662"/>
              <a:gd name="T27" fmla="*/ 770 h 963"/>
              <a:gd name="T28" fmla="*/ 224 w 662"/>
              <a:gd name="T29" fmla="*/ 806 h 963"/>
              <a:gd name="T30" fmla="*/ 216 w 662"/>
              <a:gd name="T31" fmla="*/ 848 h 963"/>
              <a:gd name="T32" fmla="*/ 331 w 662"/>
              <a:gd name="T33" fmla="*/ 963 h 963"/>
              <a:gd name="T34" fmla="*/ 446 w 662"/>
              <a:gd name="T35" fmla="*/ 848 h 963"/>
              <a:gd name="T36" fmla="*/ 437 w 662"/>
              <a:gd name="T37" fmla="*/ 804 h 963"/>
              <a:gd name="T38" fmla="*/ 422 w 662"/>
              <a:gd name="T39" fmla="*/ 774 h 963"/>
              <a:gd name="T40" fmla="*/ 409 w 662"/>
              <a:gd name="T41" fmla="*/ 662 h 963"/>
              <a:gd name="T42" fmla="*/ 662 w 662"/>
              <a:gd name="T43" fmla="*/ 662 h 963"/>
              <a:gd name="T44" fmla="*/ 662 w 662"/>
              <a:gd name="T45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2" h="963">
                <a:moveTo>
                  <a:pt x="66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3"/>
                  <a:pt x="0" y="253"/>
                  <a:pt x="0" y="253"/>
                </a:cubicBezTo>
                <a:cubicBezTo>
                  <a:pt x="35" y="265"/>
                  <a:pt x="81" y="253"/>
                  <a:pt x="112" y="240"/>
                </a:cubicBezTo>
                <a:cubicBezTo>
                  <a:pt x="122" y="236"/>
                  <a:pt x="131" y="229"/>
                  <a:pt x="142" y="225"/>
                </a:cubicBezTo>
                <a:cubicBezTo>
                  <a:pt x="155" y="219"/>
                  <a:pt x="170" y="216"/>
                  <a:pt x="186" y="216"/>
                </a:cubicBezTo>
                <a:cubicBezTo>
                  <a:pt x="250" y="216"/>
                  <a:pt x="301" y="268"/>
                  <a:pt x="301" y="331"/>
                </a:cubicBezTo>
                <a:cubicBezTo>
                  <a:pt x="301" y="395"/>
                  <a:pt x="250" y="446"/>
                  <a:pt x="186" y="446"/>
                </a:cubicBezTo>
                <a:cubicBezTo>
                  <a:pt x="171" y="446"/>
                  <a:pt x="157" y="444"/>
                  <a:pt x="144" y="438"/>
                </a:cubicBezTo>
                <a:cubicBezTo>
                  <a:pt x="131" y="433"/>
                  <a:pt x="121" y="426"/>
                  <a:pt x="108" y="421"/>
                </a:cubicBezTo>
                <a:cubicBezTo>
                  <a:pt x="78" y="408"/>
                  <a:pt x="34" y="398"/>
                  <a:pt x="0" y="409"/>
                </a:cubicBezTo>
                <a:cubicBezTo>
                  <a:pt x="0" y="662"/>
                  <a:pt x="0" y="662"/>
                  <a:pt x="0" y="662"/>
                </a:cubicBezTo>
                <a:cubicBezTo>
                  <a:pt x="253" y="662"/>
                  <a:pt x="253" y="662"/>
                  <a:pt x="253" y="662"/>
                </a:cubicBezTo>
                <a:cubicBezTo>
                  <a:pt x="265" y="696"/>
                  <a:pt x="254" y="740"/>
                  <a:pt x="242" y="770"/>
                </a:cubicBezTo>
                <a:cubicBezTo>
                  <a:pt x="237" y="783"/>
                  <a:pt x="229" y="793"/>
                  <a:pt x="224" y="806"/>
                </a:cubicBezTo>
                <a:cubicBezTo>
                  <a:pt x="219" y="819"/>
                  <a:pt x="216" y="833"/>
                  <a:pt x="216" y="848"/>
                </a:cubicBezTo>
                <a:cubicBezTo>
                  <a:pt x="216" y="912"/>
                  <a:pt x="268" y="963"/>
                  <a:pt x="331" y="963"/>
                </a:cubicBezTo>
                <a:cubicBezTo>
                  <a:pt x="395" y="963"/>
                  <a:pt x="446" y="912"/>
                  <a:pt x="446" y="848"/>
                </a:cubicBezTo>
                <a:cubicBezTo>
                  <a:pt x="446" y="832"/>
                  <a:pt x="443" y="817"/>
                  <a:pt x="437" y="804"/>
                </a:cubicBezTo>
                <a:cubicBezTo>
                  <a:pt x="433" y="793"/>
                  <a:pt x="426" y="784"/>
                  <a:pt x="422" y="774"/>
                </a:cubicBezTo>
                <a:cubicBezTo>
                  <a:pt x="409" y="743"/>
                  <a:pt x="397" y="697"/>
                  <a:pt x="409" y="662"/>
                </a:cubicBezTo>
                <a:cubicBezTo>
                  <a:pt x="662" y="662"/>
                  <a:pt x="662" y="662"/>
                  <a:pt x="662" y="662"/>
                </a:cubicBezTo>
                <a:lnTo>
                  <a:pt x="662" y="0"/>
                </a:lnTo>
                <a:close/>
              </a:path>
            </a:pathLst>
          </a:custGeom>
          <a:solidFill>
            <a:srgbClr val="BA465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34407" tIns="539082" rIns="91285" bIns="4564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02</a:t>
            </a:r>
            <a:endParaRPr kumimoji="0" lang="zh-CN" altLang="en-US" sz="32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5360734" y="3893295"/>
            <a:ext cx="2353275" cy="1611227"/>
          </a:xfrm>
          <a:custGeom>
            <a:avLst/>
            <a:gdLst>
              <a:gd name="T0" fmla="*/ 963 w 963"/>
              <a:gd name="T1" fmla="*/ 662 h 662"/>
              <a:gd name="T2" fmla="*/ 963 w 963"/>
              <a:gd name="T3" fmla="*/ 0 h 662"/>
              <a:gd name="T4" fmla="*/ 710 w 963"/>
              <a:gd name="T5" fmla="*/ 0 h 662"/>
              <a:gd name="T6" fmla="*/ 723 w 963"/>
              <a:gd name="T7" fmla="*/ 112 h 662"/>
              <a:gd name="T8" fmla="*/ 738 w 963"/>
              <a:gd name="T9" fmla="*/ 142 h 662"/>
              <a:gd name="T10" fmla="*/ 747 w 963"/>
              <a:gd name="T11" fmla="*/ 186 h 662"/>
              <a:gd name="T12" fmla="*/ 632 w 963"/>
              <a:gd name="T13" fmla="*/ 301 h 662"/>
              <a:gd name="T14" fmla="*/ 517 w 963"/>
              <a:gd name="T15" fmla="*/ 186 h 662"/>
              <a:gd name="T16" fmla="*/ 525 w 963"/>
              <a:gd name="T17" fmla="*/ 144 h 662"/>
              <a:gd name="T18" fmla="*/ 543 w 963"/>
              <a:gd name="T19" fmla="*/ 108 h 662"/>
              <a:gd name="T20" fmla="*/ 554 w 963"/>
              <a:gd name="T21" fmla="*/ 0 h 662"/>
              <a:gd name="T22" fmla="*/ 301 w 963"/>
              <a:gd name="T23" fmla="*/ 0 h 662"/>
              <a:gd name="T24" fmla="*/ 301 w 963"/>
              <a:gd name="T25" fmla="*/ 253 h 662"/>
              <a:gd name="T26" fmla="*/ 193 w 963"/>
              <a:gd name="T27" fmla="*/ 242 h 662"/>
              <a:gd name="T28" fmla="*/ 158 w 963"/>
              <a:gd name="T29" fmla="*/ 224 h 662"/>
              <a:gd name="T30" fmla="*/ 115 w 963"/>
              <a:gd name="T31" fmla="*/ 216 h 662"/>
              <a:gd name="T32" fmla="*/ 0 w 963"/>
              <a:gd name="T33" fmla="*/ 331 h 662"/>
              <a:gd name="T34" fmla="*/ 115 w 963"/>
              <a:gd name="T35" fmla="*/ 446 h 662"/>
              <a:gd name="T36" fmla="*/ 160 w 963"/>
              <a:gd name="T37" fmla="*/ 437 h 662"/>
              <a:gd name="T38" fmla="*/ 190 w 963"/>
              <a:gd name="T39" fmla="*/ 422 h 662"/>
              <a:gd name="T40" fmla="*/ 301 w 963"/>
              <a:gd name="T41" fmla="*/ 409 h 662"/>
              <a:gd name="T42" fmla="*/ 301 w 963"/>
              <a:gd name="T43" fmla="*/ 662 h 662"/>
              <a:gd name="T44" fmla="*/ 963 w 963"/>
              <a:gd name="T45" fmla="*/ 662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3" h="662">
                <a:moveTo>
                  <a:pt x="963" y="662"/>
                </a:moveTo>
                <a:cubicBezTo>
                  <a:pt x="963" y="0"/>
                  <a:pt x="963" y="0"/>
                  <a:pt x="963" y="0"/>
                </a:cubicBezTo>
                <a:cubicBezTo>
                  <a:pt x="710" y="0"/>
                  <a:pt x="710" y="0"/>
                  <a:pt x="710" y="0"/>
                </a:cubicBezTo>
                <a:cubicBezTo>
                  <a:pt x="698" y="35"/>
                  <a:pt x="710" y="81"/>
                  <a:pt x="723" y="112"/>
                </a:cubicBezTo>
                <a:cubicBezTo>
                  <a:pt x="727" y="122"/>
                  <a:pt x="734" y="131"/>
                  <a:pt x="738" y="142"/>
                </a:cubicBezTo>
                <a:cubicBezTo>
                  <a:pt x="744" y="155"/>
                  <a:pt x="747" y="170"/>
                  <a:pt x="747" y="186"/>
                </a:cubicBezTo>
                <a:cubicBezTo>
                  <a:pt x="747" y="250"/>
                  <a:pt x="696" y="301"/>
                  <a:pt x="632" y="301"/>
                </a:cubicBezTo>
                <a:cubicBezTo>
                  <a:pt x="569" y="301"/>
                  <a:pt x="517" y="250"/>
                  <a:pt x="517" y="186"/>
                </a:cubicBezTo>
                <a:cubicBezTo>
                  <a:pt x="517" y="171"/>
                  <a:pt x="520" y="157"/>
                  <a:pt x="525" y="144"/>
                </a:cubicBezTo>
                <a:cubicBezTo>
                  <a:pt x="530" y="131"/>
                  <a:pt x="538" y="121"/>
                  <a:pt x="543" y="108"/>
                </a:cubicBezTo>
                <a:cubicBezTo>
                  <a:pt x="555" y="78"/>
                  <a:pt x="566" y="34"/>
                  <a:pt x="554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253"/>
                  <a:pt x="301" y="253"/>
                  <a:pt x="301" y="253"/>
                </a:cubicBezTo>
                <a:cubicBezTo>
                  <a:pt x="268" y="264"/>
                  <a:pt x="224" y="254"/>
                  <a:pt x="193" y="242"/>
                </a:cubicBezTo>
                <a:cubicBezTo>
                  <a:pt x="181" y="237"/>
                  <a:pt x="170" y="229"/>
                  <a:pt x="158" y="224"/>
                </a:cubicBezTo>
                <a:cubicBezTo>
                  <a:pt x="145" y="219"/>
                  <a:pt x="130" y="216"/>
                  <a:pt x="115" y="216"/>
                </a:cubicBezTo>
                <a:cubicBezTo>
                  <a:pt x="52" y="216"/>
                  <a:pt x="0" y="267"/>
                  <a:pt x="0" y="331"/>
                </a:cubicBezTo>
                <a:cubicBezTo>
                  <a:pt x="0" y="395"/>
                  <a:pt x="52" y="446"/>
                  <a:pt x="115" y="446"/>
                </a:cubicBezTo>
                <a:cubicBezTo>
                  <a:pt x="131" y="446"/>
                  <a:pt x="146" y="443"/>
                  <a:pt x="160" y="437"/>
                </a:cubicBezTo>
                <a:cubicBezTo>
                  <a:pt x="170" y="433"/>
                  <a:pt x="179" y="426"/>
                  <a:pt x="190" y="422"/>
                </a:cubicBezTo>
                <a:cubicBezTo>
                  <a:pt x="220" y="409"/>
                  <a:pt x="266" y="397"/>
                  <a:pt x="301" y="409"/>
                </a:cubicBezTo>
                <a:cubicBezTo>
                  <a:pt x="301" y="662"/>
                  <a:pt x="301" y="662"/>
                  <a:pt x="301" y="662"/>
                </a:cubicBezTo>
                <a:lnTo>
                  <a:pt x="963" y="662"/>
                </a:lnTo>
                <a:close/>
              </a:path>
            </a:pathLst>
          </a:custGeom>
          <a:solidFill>
            <a:srgbClr val="3E80A6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93794" tIns="970346" rIns="89847" bIns="46721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03</a:t>
            </a:r>
            <a:endParaRPr kumimoji="0" lang="zh-CN" altLang="en-US" sz="32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1184639" y="1780283"/>
            <a:ext cx="1287463" cy="282881"/>
          </a:xfrm>
          <a:prstGeom prst="rect">
            <a:avLst/>
          </a:prstGeom>
          <a:solidFill>
            <a:srgbClr val="3E80A6"/>
          </a:solidFill>
          <a:ln>
            <a:noFill/>
          </a:ln>
        </p:spPr>
        <p:txBody>
          <a:bodyPr vert="horz" wrap="square" lIns="91285" tIns="45642" rIns="91285" bIns="45642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添加标题</a:t>
            </a:r>
            <a:endParaRPr kumimoji="0" lang="zh-CN" altLang="en-US" sz="135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0" name="Rectangle 33"/>
          <p:cNvSpPr>
            <a:spLocks noChangeArrowheads="1"/>
          </p:cNvSpPr>
          <p:nvPr/>
        </p:nvSpPr>
        <p:spPr bwMode="auto">
          <a:xfrm>
            <a:off x="9721491" y="1780283"/>
            <a:ext cx="1285874" cy="282881"/>
          </a:xfrm>
          <a:prstGeom prst="rect">
            <a:avLst/>
          </a:prstGeom>
          <a:solidFill>
            <a:srgbClr val="BA4651"/>
          </a:solidFill>
          <a:ln>
            <a:noFill/>
          </a:ln>
        </p:spPr>
        <p:txBody>
          <a:bodyPr vert="horz" wrap="square" lIns="91285" tIns="45642" rIns="91285" bIns="45642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添加标题</a:t>
            </a:r>
            <a:endParaRPr kumimoji="0" lang="zh-CN" altLang="en-US" sz="135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1" name="Rectangle 34"/>
          <p:cNvSpPr>
            <a:spLocks noChangeArrowheads="1"/>
          </p:cNvSpPr>
          <p:nvPr/>
        </p:nvSpPr>
        <p:spPr bwMode="auto">
          <a:xfrm>
            <a:off x="1184639" y="4236138"/>
            <a:ext cx="1287463" cy="282881"/>
          </a:xfrm>
          <a:prstGeom prst="rect">
            <a:avLst/>
          </a:prstGeom>
          <a:solidFill>
            <a:srgbClr val="BA4651"/>
          </a:solidFill>
          <a:ln>
            <a:noFill/>
          </a:ln>
        </p:spPr>
        <p:txBody>
          <a:bodyPr vert="horz" wrap="square" lIns="91285" tIns="45642" rIns="91285" bIns="45642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添加标题</a:t>
            </a:r>
            <a:endParaRPr kumimoji="0" lang="zh-CN" altLang="en-US" sz="135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2" name="Rectangle 35"/>
          <p:cNvSpPr>
            <a:spLocks noChangeArrowheads="1"/>
          </p:cNvSpPr>
          <p:nvPr/>
        </p:nvSpPr>
        <p:spPr bwMode="auto">
          <a:xfrm>
            <a:off x="9721491" y="4236138"/>
            <a:ext cx="1285874" cy="282881"/>
          </a:xfrm>
          <a:prstGeom prst="rect">
            <a:avLst/>
          </a:prstGeom>
          <a:solidFill>
            <a:srgbClr val="3E80A6"/>
          </a:solidFill>
          <a:ln>
            <a:noFill/>
          </a:ln>
        </p:spPr>
        <p:txBody>
          <a:bodyPr vert="horz" wrap="square" lIns="91285" tIns="45642" rIns="91285" bIns="45642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添加标题</a:t>
            </a:r>
            <a:endParaRPr kumimoji="0" lang="zh-CN" altLang="en-US" sz="135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3" name="TextBox 9"/>
          <p:cNvSpPr txBox="1"/>
          <p:nvPr/>
        </p:nvSpPr>
        <p:spPr>
          <a:xfrm>
            <a:off x="1091843" y="2226999"/>
            <a:ext cx="2881252" cy="953897"/>
          </a:xfrm>
          <a:prstGeom prst="rect">
            <a:avLst/>
          </a:prstGeom>
          <a:noFill/>
        </p:spPr>
        <p:txBody>
          <a:bodyPr wrap="square" lIns="121712" tIns="60856" rIns="121712" bIns="60856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此部分内容作为文字排版占位显示（建议使用主题字体）如需更改请在（设置形状格式）菜单下（文本选项）中调整。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398571" y="2226999"/>
            <a:ext cx="2881252" cy="953897"/>
          </a:xfrm>
          <a:prstGeom prst="rect">
            <a:avLst/>
          </a:prstGeom>
          <a:noFill/>
        </p:spPr>
        <p:txBody>
          <a:bodyPr wrap="square" lIns="121712" tIns="60856" rIns="121712" bIns="60856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此部分内容作为文字排版占位显示（建议使用主题字体）如需更改请在（设置形状格式）菜单下（文本选项）中调整。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1091843" y="4656239"/>
            <a:ext cx="2881252" cy="953897"/>
          </a:xfrm>
          <a:prstGeom prst="rect">
            <a:avLst/>
          </a:prstGeom>
          <a:noFill/>
        </p:spPr>
        <p:txBody>
          <a:bodyPr wrap="square" lIns="121712" tIns="60856" rIns="121712" bIns="60856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此部分内容作为文字排版占位显示（建议使用主题字体）如需更改请在（设置形状格式）菜单下（文本选项）中调整。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56" name="TextBox 12"/>
          <p:cNvSpPr txBox="1"/>
          <p:nvPr/>
        </p:nvSpPr>
        <p:spPr>
          <a:xfrm>
            <a:off x="8398571" y="4656239"/>
            <a:ext cx="2881252" cy="953897"/>
          </a:xfrm>
          <a:prstGeom prst="rect">
            <a:avLst/>
          </a:prstGeom>
          <a:noFill/>
        </p:spPr>
        <p:txBody>
          <a:bodyPr wrap="square" lIns="121712" tIns="60856" rIns="121712" bIns="60856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此部分内容作为文字排版占位显示（建议使用主题字体）如需更改请在（设置形状格式）菜单下（文本选项）中调整。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4" name="矩形 13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课题现状及发展趋势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4"/>
          <p:cNvSpPr txBox="1"/>
          <p:nvPr/>
        </p:nvSpPr>
        <p:spPr>
          <a:xfrm>
            <a:off x="1806490" y="1892576"/>
            <a:ext cx="1879262" cy="1040075"/>
          </a:xfrm>
          <a:prstGeom prst="rect">
            <a:avLst/>
          </a:prstGeom>
          <a:noFill/>
        </p:spPr>
        <p:txBody>
          <a:bodyPr wrap="none" lIns="121712" tIns="60856" rIns="121712" bIns="60856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96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NO.1</a:t>
            </a:r>
            <a:endParaRPr kumimoji="0" lang="zh-CN" altLang="en-US" sz="596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5075187" y="4703247"/>
            <a:ext cx="2118109" cy="1040075"/>
          </a:xfrm>
          <a:prstGeom prst="rect">
            <a:avLst/>
          </a:prstGeom>
          <a:noFill/>
        </p:spPr>
        <p:txBody>
          <a:bodyPr wrap="none" lIns="121712" tIns="60856" rIns="121712" bIns="60856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96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NO.2</a:t>
            </a:r>
            <a:endParaRPr kumimoji="0" lang="zh-CN" altLang="en-US" sz="596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5" name="文本框 16"/>
          <p:cNvSpPr txBox="1"/>
          <p:nvPr/>
        </p:nvSpPr>
        <p:spPr>
          <a:xfrm>
            <a:off x="8337363" y="1782373"/>
            <a:ext cx="2110094" cy="1040075"/>
          </a:xfrm>
          <a:prstGeom prst="rect">
            <a:avLst/>
          </a:prstGeom>
          <a:noFill/>
        </p:spPr>
        <p:txBody>
          <a:bodyPr wrap="none" lIns="121712" tIns="60856" rIns="121712" bIns="60856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96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NO.3</a:t>
            </a:r>
            <a:endParaRPr kumimoji="0" lang="zh-CN" altLang="en-US" sz="596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36745" y="4477705"/>
            <a:ext cx="2981119" cy="953897"/>
          </a:xfrm>
          <a:prstGeom prst="rect">
            <a:avLst/>
          </a:prstGeom>
        </p:spPr>
        <p:txBody>
          <a:bodyPr wrap="square" lIns="121712" tIns="60856" rIns="121712" bIns="60856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此部分内容作为文字排版占位显示（建议使用主题字体）如需更改请在（设置形状格式）菜单下（文本选项）中调整。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09625" y="4477704"/>
            <a:ext cx="2981119" cy="953897"/>
          </a:xfrm>
          <a:prstGeom prst="rect">
            <a:avLst/>
          </a:prstGeom>
        </p:spPr>
        <p:txBody>
          <a:bodyPr wrap="square" lIns="121712" tIns="60856" rIns="121712" bIns="60856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此部分内容作为文字排版占位显示（建议使用主题字体）如需更改请在（设置形状格式）菜单下（文本选项）中调整。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98919" y="2228272"/>
            <a:ext cx="2981119" cy="953897"/>
          </a:xfrm>
          <a:prstGeom prst="rect">
            <a:avLst/>
          </a:prstGeom>
        </p:spPr>
        <p:txBody>
          <a:bodyPr wrap="square" lIns="121712" tIns="60856" rIns="121712" bIns="60856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此部分内容作为文字排版占位显示（建议使用主题字体）如需更改请在（设置形状格式）菜单下（文本选项）中调整。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55688" y="2859982"/>
            <a:ext cx="10080627" cy="1791098"/>
            <a:chOff x="1055688" y="2857406"/>
            <a:chExt cx="10080626" cy="1799206"/>
          </a:xfrm>
          <a:gradFill>
            <a:gsLst>
              <a:gs pos="51100">
                <a:srgbClr val="766DF4"/>
              </a:gs>
              <a:gs pos="0">
                <a:srgbClr val="4A7EEC"/>
              </a:gs>
              <a:gs pos="100000">
                <a:srgbClr val="926AFB"/>
              </a:gs>
            </a:gsLst>
            <a:lin ang="2700000" scaled="1"/>
          </a:gradFill>
        </p:grpSpPr>
        <p:grpSp>
          <p:nvGrpSpPr>
            <p:cNvPr id="30" name="组合 29"/>
            <p:cNvGrpSpPr/>
            <p:nvPr/>
          </p:nvGrpSpPr>
          <p:grpSpPr>
            <a:xfrm>
              <a:off x="1055688" y="3301685"/>
              <a:ext cx="10080626" cy="1006609"/>
              <a:chOff x="1055688" y="3496558"/>
              <a:chExt cx="8968528" cy="895560"/>
            </a:xfrm>
            <a:grpFill/>
          </p:grpSpPr>
          <p:sp>
            <p:nvSpPr>
              <p:cNvPr id="37" name="圆角矩形 15"/>
              <p:cNvSpPr/>
              <p:nvPr/>
            </p:nvSpPr>
            <p:spPr>
              <a:xfrm>
                <a:off x="1055688" y="3496559"/>
                <a:ext cx="3163946" cy="895559"/>
              </a:xfrm>
              <a:prstGeom prst="roundRect">
                <a:avLst/>
              </a:prstGeom>
              <a:solidFill>
                <a:srgbClr val="3E80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8" name="圆角矩形 16"/>
              <p:cNvSpPr/>
              <p:nvPr/>
            </p:nvSpPr>
            <p:spPr>
              <a:xfrm>
                <a:off x="3957979" y="3496558"/>
                <a:ext cx="3163946" cy="895559"/>
              </a:xfrm>
              <a:prstGeom prst="roundRect">
                <a:avLst/>
              </a:prstGeom>
              <a:solidFill>
                <a:srgbClr val="BA465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9" name="圆角矩形 17"/>
              <p:cNvSpPr/>
              <p:nvPr/>
            </p:nvSpPr>
            <p:spPr>
              <a:xfrm>
                <a:off x="6860270" y="3496558"/>
                <a:ext cx="3163946" cy="895559"/>
              </a:xfrm>
              <a:prstGeom prst="roundRect">
                <a:avLst/>
              </a:prstGeom>
              <a:solidFill>
                <a:srgbClr val="3E80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sp>
          <p:nvSpPr>
            <p:cNvPr id="31" name="等腰三角形 30"/>
            <p:cNvSpPr/>
            <p:nvPr/>
          </p:nvSpPr>
          <p:spPr>
            <a:xfrm>
              <a:off x="2631800" y="2953366"/>
              <a:ext cx="404050" cy="348319"/>
            </a:xfrm>
            <a:prstGeom prst="triangle">
              <a:avLst/>
            </a:prstGeom>
            <a:solidFill>
              <a:srgbClr val="3E80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>
              <a:off x="9156151" y="2857406"/>
              <a:ext cx="437554" cy="446113"/>
            </a:xfrm>
            <a:prstGeom prst="triangle">
              <a:avLst/>
            </a:prstGeom>
            <a:solidFill>
              <a:srgbClr val="3E80A6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flipV="1">
              <a:off x="5900497" y="4308293"/>
              <a:ext cx="404050" cy="348319"/>
            </a:xfrm>
            <a:prstGeom prst="triangle">
              <a:avLst/>
            </a:prstGeom>
            <a:solidFill>
              <a:srgbClr val="BA4651"/>
            </a:solidFill>
            <a:ln>
              <a:noFill/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405778" y="3660481"/>
              <a:ext cx="1210588" cy="401921"/>
            </a:xfrm>
            <a:prstGeom prst="rect">
              <a:avLst/>
            </a:prstGeom>
            <a:solidFill>
              <a:srgbClr val="BA4651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00378" y="3639460"/>
              <a:ext cx="1210588" cy="401921"/>
            </a:xfrm>
            <a:prstGeom prst="rect">
              <a:avLst/>
            </a:prstGeom>
            <a:solidFill>
              <a:srgbClr val="3E80A6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228534" y="3599418"/>
              <a:ext cx="1210588" cy="401921"/>
            </a:xfrm>
            <a:prstGeom prst="rect">
              <a:avLst/>
            </a:prstGeom>
            <a:solidFill>
              <a:srgbClr val="3E80A6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0" name="矩形 19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课题现状及发展趋势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07819" y="853440"/>
            <a:ext cx="8976360" cy="5151120"/>
          </a:xfrm>
          <a:prstGeom prst="rect">
            <a:avLst/>
          </a:prstGeom>
          <a:solidFill>
            <a:srgbClr val="3F7F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39181" y="4043598"/>
            <a:ext cx="511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3600" spc="600" dirty="0">
                <a:solidFill>
                  <a:srgbClr val="F7F1ED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后记总结与参考文献</a:t>
            </a:r>
            <a:endParaRPr lang="zh-CN" altLang="en-US" sz="3600" spc="600" dirty="0">
              <a:solidFill>
                <a:srgbClr val="F7F1ED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16213" y="4689929"/>
            <a:ext cx="3473731" cy="60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Aenean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commodo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ligula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eget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dolor. Lorem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amet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,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consectetuer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adipiscing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elit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. 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9133" y="1961497"/>
            <a:ext cx="34737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04</a:t>
            </a:r>
            <a:endParaRPr kumimoji="0" lang="zh-CN" altLang="en-US" sz="13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2149033" y="1243950"/>
            <a:ext cx="7893934" cy="4370100"/>
          </a:xfrm>
          <a:prstGeom prst="frame">
            <a:avLst>
              <a:gd name="adj1" fmla="val 6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182640" y="3515060"/>
            <a:ext cx="689113" cy="689113"/>
          </a:xfrm>
          <a:prstGeom prst="roundRect">
            <a:avLst/>
          </a:prstGeom>
          <a:solidFill>
            <a:srgbClr val="3E8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182640" y="2024389"/>
            <a:ext cx="689113" cy="689113"/>
          </a:xfrm>
          <a:prstGeom prst="roundRect">
            <a:avLst/>
          </a:prstGeom>
          <a:solidFill>
            <a:srgbClr val="3E8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182640" y="5052926"/>
            <a:ext cx="689113" cy="689113"/>
          </a:xfrm>
          <a:prstGeom prst="roundRect">
            <a:avLst/>
          </a:prstGeom>
          <a:solidFill>
            <a:srgbClr val="3E8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6577357" y="3515060"/>
            <a:ext cx="689113" cy="689113"/>
          </a:xfrm>
          <a:prstGeom prst="roundRect">
            <a:avLst/>
          </a:prstGeom>
          <a:solidFill>
            <a:srgbClr val="BA465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577357" y="2024389"/>
            <a:ext cx="689113" cy="689113"/>
          </a:xfrm>
          <a:prstGeom prst="roundRect">
            <a:avLst/>
          </a:prstGeom>
          <a:solidFill>
            <a:srgbClr val="BA465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577357" y="5052926"/>
            <a:ext cx="689113" cy="689113"/>
          </a:xfrm>
          <a:prstGeom prst="roundRect">
            <a:avLst/>
          </a:prstGeom>
          <a:solidFill>
            <a:srgbClr val="BA465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19376" y="1870397"/>
            <a:ext cx="4267532" cy="1002197"/>
            <a:chOff x="2053057" y="2249858"/>
            <a:chExt cx="4042942" cy="1002197"/>
          </a:xfrm>
        </p:grpSpPr>
        <p:sp>
          <p:nvSpPr>
            <p:cNvPr id="12" name="文本框 11"/>
            <p:cNvSpPr txBox="1"/>
            <p:nvPr/>
          </p:nvSpPr>
          <p:spPr>
            <a:xfrm>
              <a:off x="2053058" y="2638041"/>
              <a:ext cx="4042941" cy="61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53057" y="2249858"/>
              <a:ext cx="3287539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14025" y="3347926"/>
            <a:ext cx="4267532" cy="1002197"/>
            <a:chOff x="2053057" y="2249858"/>
            <a:chExt cx="4042942" cy="1002197"/>
          </a:xfrm>
        </p:grpSpPr>
        <p:sp>
          <p:nvSpPr>
            <p:cNvPr id="15" name="文本框 14"/>
            <p:cNvSpPr txBox="1"/>
            <p:nvPr/>
          </p:nvSpPr>
          <p:spPr>
            <a:xfrm>
              <a:off x="2053058" y="2638041"/>
              <a:ext cx="4042941" cy="61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53057" y="2249858"/>
              <a:ext cx="3287539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14025" y="4896268"/>
            <a:ext cx="4267532" cy="1002197"/>
            <a:chOff x="2053057" y="2249858"/>
            <a:chExt cx="4042942" cy="1002197"/>
          </a:xfrm>
        </p:grpSpPr>
        <p:sp>
          <p:nvSpPr>
            <p:cNvPr id="18" name="文本框 17"/>
            <p:cNvSpPr txBox="1"/>
            <p:nvPr/>
          </p:nvSpPr>
          <p:spPr>
            <a:xfrm>
              <a:off x="2053058" y="2638041"/>
              <a:ext cx="4042941" cy="61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53057" y="2249858"/>
              <a:ext cx="3287539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322487" y="1870397"/>
            <a:ext cx="4267532" cy="1002197"/>
            <a:chOff x="2053057" y="2249858"/>
            <a:chExt cx="4042942" cy="1002197"/>
          </a:xfrm>
        </p:grpSpPr>
        <p:sp>
          <p:nvSpPr>
            <p:cNvPr id="21" name="文本框 20"/>
            <p:cNvSpPr txBox="1"/>
            <p:nvPr/>
          </p:nvSpPr>
          <p:spPr>
            <a:xfrm>
              <a:off x="2053058" y="2638041"/>
              <a:ext cx="4042941" cy="61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53057" y="2249858"/>
              <a:ext cx="3287539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317140" y="3380008"/>
            <a:ext cx="4267532" cy="1002197"/>
            <a:chOff x="2053057" y="2249858"/>
            <a:chExt cx="4042942" cy="1002197"/>
          </a:xfrm>
        </p:grpSpPr>
        <p:sp>
          <p:nvSpPr>
            <p:cNvPr id="24" name="文本框 23"/>
            <p:cNvSpPr txBox="1"/>
            <p:nvPr/>
          </p:nvSpPr>
          <p:spPr>
            <a:xfrm>
              <a:off x="2053058" y="2638041"/>
              <a:ext cx="4042941" cy="61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53057" y="2249858"/>
              <a:ext cx="3287539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22487" y="4896268"/>
            <a:ext cx="4267532" cy="1002197"/>
            <a:chOff x="2053057" y="2249858"/>
            <a:chExt cx="4042942" cy="1002197"/>
          </a:xfrm>
        </p:grpSpPr>
        <p:sp>
          <p:nvSpPr>
            <p:cNvPr id="27" name="文本框 26"/>
            <p:cNvSpPr txBox="1"/>
            <p:nvPr/>
          </p:nvSpPr>
          <p:spPr>
            <a:xfrm>
              <a:off x="2053058" y="2638041"/>
              <a:ext cx="4042941" cy="61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53057" y="2249858"/>
              <a:ext cx="3287539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9" name="矩形 28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后记总结与参考文献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779065" y="2075531"/>
            <a:ext cx="2633870" cy="3747053"/>
            <a:chOff x="4779065" y="2250929"/>
            <a:chExt cx="2633870" cy="3747053"/>
          </a:xfrm>
        </p:grpSpPr>
        <p:sp>
          <p:nvSpPr>
            <p:cNvPr id="6" name="矩形: 圆角 5"/>
            <p:cNvSpPr/>
            <p:nvPr/>
          </p:nvSpPr>
          <p:spPr>
            <a:xfrm>
              <a:off x="4779065" y="2250929"/>
              <a:ext cx="2633870" cy="3747053"/>
            </a:xfrm>
            <a:prstGeom prst="roundRect">
              <a:avLst/>
            </a:prstGeom>
            <a:solidFill>
              <a:srgbClr val="3E8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pic>
          <p:nvPicPr>
            <p:cNvPr id="7" name="图形 6" descr="语音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791199" y="2963688"/>
              <a:ext cx="609602" cy="609602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5050924" y="3686579"/>
              <a:ext cx="2090150" cy="1865511"/>
              <a:chOff x="5017867" y="3676640"/>
              <a:chExt cx="2090150" cy="1865511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124029" y="4064823"/>
                <a:ext cx="1877828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此部分内容作为文字排版占位显示（建议使用主题字体）如需更改请在（设置形状格式）菜单下（文本选项）中调整。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17867" y="3676640"/>
                <a:ext cx="209015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添加标题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389822" y="2075531"/>
            <a:ext cx="2633870" cy="3747053"/>
            <a:chOff x="1389822" y="2250929"/>
            <a:chExt cx="2633870" cy="3747053"/>
          </a:xfrm>
        </p:grpSpPr>
        <p:sp>
          <p:nvSpPr>
            <p:cNvPr id="12" name="矩形: 圆角 11"/>
            <p:cNvSpPr/>
            <p:nvPr/>
          </p:nvSpPr>
          <p:spPr>
            <a:xfrm>
              <a:off x="1389822" y="2250929"/>
              <a:ext cx="2633870" cy="3747053"/>
            </a:xfrm>
            <a:prstGeom prst="roundRect">
              <a:avLst/>
            </a:prstGeom>
            <a:solidFill>
              <a:srgbClr val="BA465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pic>
          <p:nvPicPr>
            <p:cNvPr id="13" name="图形 12" descr="信号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01955" y="2963688"/>
              <a:ext cx="609602" cy="609602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1661681" y="3686579"/>
              <a:ext cx="2090150" cy="1865511"/>
              <a:chOff x="5017867" y="3676640"/>
              <a:chExt cx="2090150" cy="1865511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5124029" y="4064823"/>
                <a:ext cx="1877828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此部分内容作为文字排版占位显示（建议使用主题字体）如需更改请在（设置形状格式）菜单下（文本选项）中调整。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017867" y="3676640"/>
                <a:ext cx="209015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添加标题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8168308" y="2075531"/>
            <a:ext cx="2633870" cy="3747053"/>
            <a:chOff x="8168308" y="2250929"/>
            <a:chExt cx="2633870" cy="3747053"/>
          </a:xfrm>
        </p:grpSpPr>
        <p:sp>
          <p:nvSpPr>
            <p:cNvPr id="18" name="矩形: 圆角 17"/>
            <p:cNvSpPr/>
            <p:nvPr/>
          </p:nvSpPr>
          <p:spPr>
            <a:xfrm>
              <a:off x="8168308" y="2250929"/>
              <a:ext cx="2633870" cy="3747053"/>
            </a:xfrm>
            <a:prstGeom prst="roundRect">
              <a:avLst/>
            </a:prstGeom>
            <a:solidFill>
              <a:srgbClr val="BA465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pic>
          <p:nvPicPr>
            <p:cNvPr id="19" name="图形 18" descr="Wi-Fi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80441" y="2963688"/>
              <a:ext cx="609602" cy="609602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8440167" y="3686579"/>
              <a:ext cx="2090150" cy="1865511"/>
              <a:chOff x="5017867" y="3676640"/>
              <a:chExt cx="2090150" cy="1865511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5124029" y="4064823"/>
                <a:ext cx="1877828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此部分内容作为文字排版占位显示（建议使用主题字体）如需更改请在（设置形状格式）菜单下（文本选项）中调整。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017867" y="3676640"/>
                <a:ext cx="209015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添加标题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</p:grpSp>
      <p:sp>
        <p:nvSpPr>
          <p:cNvPr id="23" name="矩形 2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后记总结与参考文献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0445" y="638800"/>
            <a:ext cx="5071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600" dirty="0">
                <a:solidFill>
                  <a:srgbClr val="BA465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CONTENTS</a:t>
            </a:r>
            <a:endParaRPr lang="zh-CN" altLang="en-US" sz="4800" b="1" spc="600" dirty="0">
              <a:solidFill>
                <a:srgbClr val="BA465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2239010" y="2537984"/>
            <a:ext cx="642620" cy="642620"/>
          </a:xfrm>
          <a:prstGeom prst="diamond">
            <a:avLst/>
          </a:prstGeom>
          <a:solidFill>
            <a:srgbClr val="3F7F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1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2239010" y="4188349"/>
            <a:ext cx="642620" cy="642620"/>
          </a:xfrm>
          <a:prstGeom prst="diamond">
            <a:avLst/>
          </a:prstGeom>
          <a:solidFill>
            <a:srgbClr val="3F7F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2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3723" y="2480891"/>
            <a:ext cx="323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课题背景与研究内容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8208" y="2788924"/>
            <a:ext cx="27087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Lorem ipsum dolor sit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amet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,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consectetuer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adipiscing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elit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Aenean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commodo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ligula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eget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consectetuer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adipiscing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elit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 </a:t>
            </a:r>
            <a:endParaRPr lang="en-US" altLang="zh-CN" sz="9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3725" y="4115077"/>
            <a:ext cx="256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课题现状及发展趋势</a:t>
            </a:r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3725" y="4419977"/>
            <a:ext cx="2566988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Lorem ipsum dolor sit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amet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,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consectetuer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adipiscing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elit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Aenean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commodo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ligula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eget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consectetuer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adipiscing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elit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 </a:t>
            </a:r>
            <a:endParaRPr lang="en-US" altLang="zh-CN" sz="9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513553" y="2537984"/>
            <a:ext cx="642620" cy="642620"/>
          </a:xfrm>
          <a:prstGeom prst="diamond">
            <a:avLst/>
          </a:prstGeom>
          <a:solidFill>
            <a:srgbClr val="3F7F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3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13553" y="4188349"/>
            <a:ext cx="642620" cy="642620"/>
          </a:xfrm>
          <a:prstGeom prst="diamond">
            <a:avLst/>
          </a:prstGeom>
          <a:solidFill>
            <a:srgbClr val="3F7F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4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08268" y="2480891"/>
            <a:ext cx="256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课题现状及发展趋势</a:t>
            </a:r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08268" y="2786936"/>
            <a:ext cx="27087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Lorem ipsum dolor sit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amet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,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consectetuer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adipiscing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elit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Aenean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commodo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ligula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eget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consectetuer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adipiscing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elit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 </a:t>
            </a:r>
            <a:endParaRPr lang="en-US" altLang="zh-CN" sz="9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08268" y="4115077"/>
            <a:ext cx="292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6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spc="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后记总结与参考文献</a:t>
            </a:r>
            <a:endParaRPr lang="zh-CN" altLang="en-US" spc="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08268" y="4410412"/>
            <a:ext cx="2566988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Lorem ipsum dolor sit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amet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,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consectetuer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adipiscing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elit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Aenean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commodo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ligula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eget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consectetuer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adipiscing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9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elit</a:t>
            </a:r>
            <a:r>
              <a:rPr lang="en-US" altLang="zh-CN" sz="9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 </a:t>
            </a:r>
            <a:endParaRPr lang="en-US" altLang="zh-CN" sz="9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  <p:bldP spid="6" grpId="0"/>
      <p:bldP spid="7" grpId="0"/>
      <p:bldP spid="8" grpId="0"/>
      <p:bldP spid="9" grpId="0" bldLvl="0" animBg="1"/>
      <p:bldP spid="10" grpId="0" bldLvl="0" animBg="1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1063506" y="1671537"/>
            <a:ext cx="4135849" cy="4043438"/>
            <a:chOff x="1072082" y="1976771"/>
            <a:chExt cx="4135849" cy="4043438"/>
          </a:xfrm>
        </p:grpSpPr>
        <p:grpSp>
          <p:nvGrpSpPr>
            <p:cNvPr id="59" name="组合 58"/>
            <p:cNvGrpSpPr/>
            <p:nvPr/>
          </p:nvGrpSpPr>
          <p:grpSpPr>
            <a:xfrm>
              <a:off x="2398484" y="1976771"/>
              <a:ext cx="1919168" cy="1941707"/>
              <a:chOff x="2189765" y="1976771"/>
              <a:chExt cx="1919168" cy="1941707"/>
            </a:xfrm>
            <a:solidFill>
              <a:srgbClr val="C00000"/>
            </a:solidFill>
          </p:grpSpPr>
          <p:sp>
            <p:nvSpPr>
              <p:cNvPr id="85" name="Oval 24"/>
              <p:cNvSpPr>
                <a:spLocks noChangeArrowheads="1"/>
              </p:cNvSpPr>
              <p:nvPr/>
            </p:nvSpPr>
            <p:spPr bwMode="auto">
              <a:xfrm>
                <a:off x="2966222" y="2775767"/>
                <a:ext cx="1142711" cy="1142711"/>
              </a:xfrm>
              <a:prstGeom prst="ellipse">
                <a:avLst/>
              </a:prstGeom>
              <a:solidFill>
                <a:srgbClr val="3E80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6" name="Oval 25"/>
              <p:cNvSpPr>
                <a:spLocks noChangeArrowheads="1"/>
              </p:cNvSpPr>
              <p:nvPr/>
            </p:nvSpPr>
            <p:spPr bwMode="auto">
              <a:xfrm>
                <a:off x="2189765" y="1976771"/>
                <a:ext cx="776458" cy="776458"/>
              </a:xfrm>
              <a:prstGeom prst="ellipse">
                <a:avLst/>
              </a:prstGeom>
              <a:solidFill>
                <a:srgbClr val="3E80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7" name="Freeform 26"/>
              <p:cNvSpPr/>
              <p:nvPr/>
            </p:nvSpPr>
            <p:spPr bwMode="auto">
              <a:xfrm>
                <a:off x="2548130" y="2344151"/>
                <a:ext cx="959021" cy="959021"/>
              </a:xfrm>
              <a:custGeom>
                <a:avLst/>
                <a:gdLst>
                  <a:gd name="T0" fmla="*/ 565 w 1289"/>
                  <a:gd name="T1" fmla="*/ 1289 h 1289"/>
                  <a:gd name="T2" fmla="*/ 0 w 1289"/>
                  <a:gd name="T3" fmla="*/ 549 h 1289"/>
                  <a:gd name="T4" fmla="*/ 562 w 1289"/>
                  <a:gd name="T5" fmla="*/ 0 h 1289"/>
                  <a:gd name="T6" fmla="*/ 1289 w 1289"/>
                  <a:gd name="T7" fmla="*/ 582 h 1289"/>
                  <a:gd name="T8" fmla="*/ 565 w 1289"/>
                  <a:gd name="T9" fmla="*/ 1289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9" h="1289">
                    <a:moveTo>
                      <a:pt x="565" y="1289"/>
                    </a:moveTo>
                    <a:cubicBezTo>
                      <a:pt x="609" y="736"/>
                      <a:pt x="376" y="579"/>
                      <a:pt x="0" y="549"/>
                    </a:cubicBezTo>
                    <a:cubicBezTo>
                      <a:pt x="562" y="0"/>
                      <a:pt x="562" y="0"/>
                      <a:pt x="562" y="0"/>
                    </a:cubicBezTo>
                    <a:cubicBezTo>
                      <a:pt x="583" y="376"/>
                      <a:pt x="735" y="613"/>
                      <a:pt x="1289" y="582"/>
                    </a:cubicBezTo>
                    <a:lnTo>
                      <a:pt x="565" y="1289"/>
                    </a:lnTo>
                    <a:close/>
                  </a:path>
                </a:pathLst>
              </a:custGeom>
              <a:solidFill>
                <a:srgbClr val="3E80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72082" y="2801686"/>
              <a:ext cx="1941708" cy="1919169"/>
              <a:chOff x="863363" y="2801686"/>
              <a:chExt cx="1941708" cy="19191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2" name="Oval 27"/>
              <p:cNvSpPr>
                <a:spLocks noChangeArrowheads="1"/>
              </p:cNvSpPr>
              <p:nvPr/>
            </p:nvSpPr>
            <p:spPr bwMode="auto">
              <a:xfrm>
                <a:off x="1662360" y="2801686"/>
                <a:ext cx="1142711" cy="1142711"/>
              </a:xfrm>
              <a:prstGeom prst="ellipse">
                <a:avLst/>
              </a:prstGeom>
              <a:solidFill>
                <a:srgbClr val="BA46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3" name="Oval 28"/>
              <p:cNvSpPr>
                <a:spLocks noChangeArrowheads="1"/>
              </p:cNvSpPr>
              <p:nvPr/>
            </p:nvSpPr>
            <p:spPr bwMode="auto">
              <a:xfrm>
                <a:off x="863363" y="3944397"/>
                <a:ext cx="776458" cy="776458"/>
              </a:xfrm>
              <a:prstGeom prst="ellipse">
                <a:avLst/>
              </a:prstGeom>
              <a:solidFill>
                <a:srgbClr val="BA46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4" name="Freeform 29"/>
              <p:cNvSpPr/>
              <p:nvPr/>
            </p:nvSpPr>
            <p:spPr bwMode="auto">
              <a:xfrm>
                <a:off x="1229617" y="3404596"/>
                <a:ext cx="959021" cy="959021"/>
              </a:xfrm>
              <a:custGeom>
                <a:avLst/>
                <a:gdLst>
                  <a:gd name="T0" fmla="*/ 1289 w 1289"/>
                  <a:gd name="T1" fmla="*/ 724 h 1289"/>
                  <a:gd name="T2" fmla="*/ 549 w 1289"/>
                  <a:gd name="T3" fmla="*/ 1289 h 1289"/>
                  <a:gd name="T4" fmla="*/ 0 w 1289"/>
                  <a:gd name="T5" fmla="*/ 727 h 1289"/>
                  <a:gd name="T6" fmla="*/ 582 w 1289"/>
                  <a:gd name="T7" fmla="*/ 0 h 1289"/>
                  <a:gd name="T8" fmla="*/ 1289 w 1289"/>
                  <a:gd name="T9" fmla="*/ 724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9" h="1289">
                    <a:moveTo>
                      <a:pt x="1289" y="724"/>
                    </a:moveTo>
                    <a:cubicBezTo>
                      <a:pt x="736" y="680"/>
                      <a:pt x="579" y="913"/>
                      <a:pt x="549" y="1289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376" y="706"/>
                      <a:pt x="613" y="554"/>
                      <a:pt x="582" y="0"/>
                    </a:cubicBezTo>
                    <a:lnTo>
                      <a:pt x="1289" y="724"/>
                    </a:lnTo>
                    <a:close/>
                  </a:path>
                </a:pathLst>
              </a:custGeom>
              <a:solidFill>
                <a:srgbClr val="BA46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989406" y="4078502"/>
              <a:ext cx="1919170" cy="1941707"/>
              <a:chOff x="1780687" y="4078502"/>
              <a:chExt cx="1919170" cy="194170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9" name="Oval 30"/>
              <p:cNvSpPr>
                <a:spLocks noChangeArrowheads="1"/>
              </p:cNvSpPr>
              <p:nvPr/>
            </p:nvSpPr>
            <p:spPr bwMode="auto">
              <a:xfrm>
                <a:off x="1780687" y="4078502"/>
                <a:ext cx="1142711" cy="1142711"/>
              </a:xfrm>
              <a:prstGeom prst="ellipse">
                <a:avLst/>
              </a:prstGeom>
              <a:solidFill>
                <a:srgbClr val="3E80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0" name="Oval 31"/>
              <p:cNvSpPr>
                <a:spLocks noChangeArrowheads="1"/>
              </p:cNvSpPr>
              <p:nvPr/>
            </p:nvSpPr>
            <p:spPr bwMode="auto">
              <a:xfrm>
                <a:off x="2923399" y="5243751"/>
                <a:ext cx="776458" cy="776458"/>
              </a:xfrm>
              <a:prstGeom prst="ellipse">
                <a:avLst/>
              </a:prstGeom>
              <a:solidFill>
                <a:srgbClr val="3E80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1" name="Freeform 32"/>
              <p:cNvSpPr/>
              <p:nvPr/>
            </p:nvSpPr>
            <p:spPr bwMode="auto">
              <a:xfrm>
                <a:off x="2383598" y="4693808"/>
                <a:ext cx="959021" cy="959021"/>
              </a:xfrm>
              <a:custGeom>
                <a:avLst/>
                <a:gdLst>
                  <a:gd name="T0" fmla="*/ 723 w 1288"/>
                  <a:gd name="T1" fmla="*/ 0 h 1289"/>
                  <a:gd name="T2" fmla="*/ 1288 w 1288"/>
                  <a:gd name="T3" fmla="*/ 740 h 1289"/>
                  <a:gd name="T4" fmla="*/ 726 w 1288"/>
                  <a:gd name="T5" fmla="*/ 1289 h 1289"/>
                  <a:gd name="T6" fmla="*/ 0 w 1288"/>
                  <a:gd name="T7" fmla="*/ 707 h 1289"/>
                  <a:gd name="T8" fmla="*/ 723 w 1288"/>
                  <a:gd name="T9" fmla="*/ 0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8" h="1289">
                    <a:moveTo>
                      <a:pt x="723" y="0"/>
                    </a:moveTo>
                    <a:cubicBezTo>
                      <a:pt x="680" y="552"/>
                      <a:pt x="913" y="710"/>
                      <a:pt x="1288" y="740"/>
                    </a:cubicBezTo>
                    <a:cubicBezTo>
                      <a:pt x="726" y="1289"/>
                      <a:pt x="726" y="1289"/>
                      <a:pt x="726" y="1289"/>
                    </a:cubicBezTo>
                    <a:cubicBezTo>
                      <a:pt x="705" y="913"/>
                      <a:pt x="553" y="676"/>
                      <a:pt x="0" y="707"/>
                    </a:cubicBez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3E80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3266223" y="3276125"/>
              <a:ext cx="1941708" cy="1919168"/>
              <a:chOff x="3057504" y="3276125"/>
              <a:chExt cx="1941708" cy="191916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6" name="Oval 33"/>
              <p:cNvSpPr>
                <a:spLocks noChangeArrowheads="1"/>
              </p:cNvSpPr>
              <p:nvPr/>
            </p:nvSpPr>
            <p:spPr bwMode="auto">
              <a:xfrm>
                <a:off x="3057504" y="4053709"/>
                <a:ext cx="1142711" cy="1141584"/>
              </a:xfrm>
              <a:prstGeom prst="ellipse">
                <a:avLst/>
              </a:prstGeom>
              <a:solidFill>
                <a:srgbClr val="BA46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7" name="Oval 34"/>
              <p:cNvSpPr>
                <a:spLocks noChangeArrowheads="1"/>
              </p:cNvSpPr>
              <p:nvPr/>
            </p:nvSpPr>
            <p:spPr bwMode="auto">
              <a:xfrm>
                <a:off x="4222754" y="3276125"/>
                <a:ext cx="776458" cy="777584"/>
              </a:xfrm>
              <a:prstGeom prst="ellipse">
                <a:avLst/>
              </a:prstGeom>
              <a:solidFill>
                <a:srgbClr val="BA46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8" name="Freeform 35"/>
              <p:cNvSpPr/>
              <p:nvPr/>
            </p:nvSpPr>
            <p:spPr bwMode="auto">
              <a:xfrm>
                <a:off x="3673937" y="3634490"/>
                <a:ext cx="957894" cy="957894"/>
              </a:xfrm>
              <a:custGeom>
                <a:avLst/>
                <a:gdLst>
                  <a:gd name="T0" fmla="*/ 0 w 1289"/>
                  <a:gd name="T1" fmla="*/ 565 h 1288"/>
                  <a:gd name="T2" fmla="*/ 740 w 1289"/>
                  <a:gd name="T3" fmla="*/ 0 h 1288"/>
                  <a:gd name="T4" fmla="*/ 1289 w 1289"/>
                  <a:gd name="T5" fmla="*/ 562 h 1288"/>
                  <a:gd name="T6" fmla="*/ 707 w 1289"/>
                  <a:gd name="T7" fmla="*/ 1288 h 1288"/>
                  <a:gd name="T8" fmla="*/ 0 w 1289"/>
                  <a:gd name="T9" fmla="*/ 565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9" h="1288">
                    <a:moveTo>
                      <a:pt x="0" y="565"/>
                    </a:moveTo>
                    <a:cubicBezTo>
                      <a:pt x="553" y="608"/>
                      <a:pt x="710" y="375"/>
                      <a:pt x="740" y="0"/>
                    </a:cubicBezTo>
                    <a:cubicBezTo>
                      <a:pt x="1289" y="562"/>
                      <a:pt x="1289" y="562"/>
                      <a:pt x="1289" y="562"/>
                    </a:cubicBezTo>
                    <a:cubicBezTo>
                      <a:pt x="913" y="583"/>
                      <a:pt x="676" y="735"/>
                      <a:pt x="707" y="1288"/>
                    </a:cubicBezTo>
                    <a:lnTo>
                      <a:pt x="0" y="565"/>
                    </a:lnTo>
                    <a:close/>
                  </a:path>
                </a:pathLst>
              </a:custGeom>
              <a:solidFill>
                <a:srgbClr val="BA46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sp>
          <p:nvSpPr>
            <p:cNvPr id="63" name="Freeform 36"/>
            <p:cNvSpPr>
              <a:spLocks noEditPoints="1"/>
            </p:cNvSpPr>
            <p:nvPr/>
          </p:nvSpPr>
          <p:spPr bwMode="auto">
            <a:xfrm>
              <a:off x="1282819" y="4184434"/>
              <a:ext cx="192706" cy="267084"/>
            </a:xfrm>
            <a:custGeom>
              <a:avLst/>
              <a:gdLst>
                <a:gd name="T0" fmla="*/ 130 w 260"/>
                <a:gd name="T1" fmla="*/ 0 h 358"/>
                <a:gd name="T2" fmla="*/ 174 w 260"/>
                <a:gd name="T3" fmla="*/ 7 h 358"/>
                <a:gd name="T4" fmla="*/ 208 w 260"/>
                <a:gd name="T5" fmla="*/ 26 h 358"/>
                <a:gd name="T6" fmla="*/ 232 w 260"/>
                <a:gd name="T7" fmla="*/ 55 h 358"/>
                <a:gd name="T8" fmla="*/ 249 w 260"/>
                <a:gd name="T9" fmla="*/ 91 h 358"/>
                <a:gd name="T10" fmla="*/ 257 w 260"/>
                <a:gd name="T11" fmla="*/ 133 h 358"/>
                <a:gd name="T12" fmla="*/ 260 w 260"/>
                <a:gd name="T13" fmla="*/ 179 h 358"/>
                <a:gd name="T14" fmla="*/ 257 w 260"/>
                <a:gd name="T15" fmla="*/ 225 h 358"/>
                <a:gd name="T16" fmla="*/ 249 w 260"/>
                <a:gd name="T17" fmla="*/ 267 h 358"/>
                <a:gd name="T18" fmla="*/ 232 w 260"/>
                <a:gd name="T19" fmla="*/ 304 h 358"/>
                <a:gd name="T20" fmla="*/ 208 w 260"/>
                <a:gd name="T21" fmla="*/ 332 h 358"/>
                <a:gd name="T22" fmla="*/ 174 w 260"/>
                <a:gd name="T23" fmla="*/ 351 h 358"/>
                <a:gd name="T24" fmla="*/ 130 w 260"/>
                <a:gd name="T25" fmla="*/ 358 h 358"/>
                <a:gd name="T26" fmla="*/ 86 w 260"/>
                <a:gd name="T27" fmla="*/ 351 h 358"/>
                <a:gd name="T28" fmla="*/ 52 w 260"/>
                <a:gd name="T29" fmla="*/ 332 h 358"/>
                <a:gd name="T30" fmla="*/ 27 w 260"/>
                <a:gd name="T31" fmla="*/ 304 h 358"/>
                <a:gd name="T32" fmla="*/ 11 w 260"/>
                <a:gd name="T33" fmla="*/ 267 h 358"/>
                <a:gd name="T34" fmla="*/ 3 w 260"/>
                <a:gd name="T35" fmla="*/ 225 h 358"/>
                <a:gd name="T36" fmla="*/ 0 w 260"/>
                <a:gd name="T37" fmla="*/ 179 h 358"/>
                <a:gd name="T38" fmla="*/ 3 w 260"/>
                <a:gd name="T39" fmla="*/ 133 h 358"/>
                <a:gd name="T40" fmla="*/ 11 w 260"/>
                <a:gd name="T41" fmla="*/ 91 h 358"/>
                <a:gd name="T42" fmla="*/ 27 w 260"/>
                <a:gd name="T43" fmla="*/ 55 h 358"/>
                <a:gd name="T44" fmla="*/ 52 w 260"/>
                <a:gd name="T45" fmla="*/ 26 h 358"/>
                <a:gd name="T46" fmla="*/ 85 w 260"/>
                <a:gd name="T47" fmla="*/ 7 h 358"/>
                <a:gd name="T48" fmla="*/ 130 w 260"/>
                <a:gd name="T49" fmla="*/ 0 h 358"/>
                <a:gd name="T50" fmla="*/ 130 w 260"/>
                <a:gd name="T51" fmla="*/ 47 h 358"/>
                <a:gd name="T52" fmla="*/ 105 w 260"/>
                <a:gd name="T53" fmla="*/ 52 h 358"/>
                <a:gd name="T54" fmla="*/ 88 w 260"/>
                <a:gd name="T55" fmla="*/ 67 h 358"/>
                <a:gd name="T56" fmla="*/ 76 w 260"/>
                <a:gd name="T57" fmla="*/ 90 h 358"/>
                <a:gd name="T58" fmla="*/ 69 w 260"/>
                <a:gd name="T59" fmla="*/ 117 h 358"/>
                <a:gd name="T60" fmla="*/ 66 w 260"/>
                <a:gd name="T61" fmla="*/ 148 h 358"/>
                <a:gd name="T62" fmla="*/ 65 w 260"/>
                <a:gd name="T63" fmla="*/ 179 h 358"/>
                <a:gd name="T64" fmla="*/ 66 w 260"/>
                <a:gd name="T65" fmla="*/ 211 h 358"/>
                <a:gd name="T66" fmla="*/ 69 w 260"/>
                <a:gd name="T67" fmla="*/ 241 h 358"/>
                <a:gd name="T68" fmla="*/ 76 w 260"/>
                <a:gd name="T69" fmla="*/ 269 h 358"/>
                <a:gd name="T70" fmla="*/ 88 w 260"/>
                <a:gd name="T71" fmla="*/ 291 h 358"/>
                <a:gd name="T72" fmla="*/ 105 w 260"/>
                <a:gd name="T73" fmla="*/ 306 h 358"/>
                <a:gd name="T74" fmla="*/ 130 w 260"/>
                <a:gd name="T75" fmla="*/ 311 h 358"/>
                <a:gd name="T76" fmla="*/ 155 w 260"/>
                <a:gd name="T77" fmla="*/ 306 h 358"/>
                <a:gd name="T78" fmla="*/ 172 w 260"/>
                <a:gd name="T79" fmla="*/ 291 h 358"/>
                <a:gd name="T80" fmla="*/ 184 w 260"/>
                <a:gd name="T81" fmla="*/ 269 h 358"/>
                <a:gd name="T82" fmla="*/ 191 w 260"/>
                <a:gd name="T83" fmla="*/ 241 h 358"/>
                <a:gd name="T84" fmla="*/ 194 w 260"/>
                <a:gd name="T85" fmla="*/ 211 h 358"/>
                <a:gd name="T86" fmla="*/ 195 w 260"/>
                <a:gd name="T87" fmla="*/ 179 h 358"/>
                <a:gd name="T88" fmla="*/ 194 w 260"/>
                <a:gd name="T89" fmla="*/ 148 h 358"/>
                <a:gd name="T90" fmla="*/ 191 w 260"/>
                <a:gd name="T91" fmla="*/ 117 h 358"/>
                <a:gd name="T92" fmla="*/ 184 w 260"/>
                <a:gd name="T93" fmla="*/ 90 h 358"/>
                <a:gd name="T94" fmla="*/ 172 w 260"/>
                <a:gd name="T95" fmla="*/ 67 h 358"/>
                <a:gd name="T96" fmla="*/ 155 w 260"/>
                <a:gd name="T97" fmla="*/ 52 h 358"/>
                <a:gd name="T98" fmla="*/ 130 w 260"/>
                <a:gd name="T99" fmla="*/ 4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58">
                  <a:moveTo>
                    <a:pt x="130" y="0"/>
                  </a:moveTo>
                  <a:cubicBezTo>
                    <a:pt x="147" y="0"/>
                    <a:pt x="161" y="3"/>
                    <a:pt x="174" y="7"/>
                  </a:cubicBezTo>
                  <a:cubicBezTo>
                    <a:pt x="187" y="12"/>
                    <a:pt x="199" y="18"/>
                    <a:pt x="208" y="26"/>
                  </a:cubicBezTo>
                  <a:cubicBezTo>
                    <a:pt x="218" y="34"/>
                    <a:pt x="226" y="43"/>
                    <a:pt x="232" y="55"/>
                  </a:cubicBezTo>
                  <a:cubicBezTo>
                    <a:pt x="239" y="66"/>
                    <a:pt x="244" y="78"/>
                    <a:pt x="249" y="91"/>
                  </a:cubicBezTo>
                  <a:cubicBezTo>
                    <a:pt x="253" y="104"/>
                    <a:pt x="256" y="118"/>
                    <a:pt x="257" y="133"/>
                  </a:cubicBezTo>
                  <a:cubicBezTo>
                    <a:pt x="259" y="148"/>
                    <a:pt x="260" y="163"/>
                    <a:pt x="260" y="179"/>
                  </a:cubicBezTo>
                  <a:cubicBezTo>
                    <a:pt x="260" y="195"/>
                    <a:pt x="259" y="210"/>
                    <a:pt x="257" y="225"/>
                  </a:cubicBezTo>
                  <a:cubicBezTo>
                    <a:pt x="256" y="240"/>
                    <a:pt x="253" y="254"/>
                    <a:pt x="249" y="267"/>
                  </a:cubicBezTo>
                  <a:cubicBezTo>
                    <a:pt x="244" y="280"/>
                    <a:pt x="239" y="293"/>
                    <a:pt x="232" y="304"/>
                  </a:cubicBezTo>
                  <a:cubicBezTo>
                    <a:pt x="226" y="315"/>
                    <a:pt x="218" y="324"/>
                    <a:pt x="208" y="332"/>
                  </a:cubicBezTo>
                  <a:cubicBezTo>
                    <a:pt x="199" y="341"/>
                    <a:pt x="187" y="347"/>
                    <a:pt x="174" y="351"/>
                  </a:cubicBezTo>
                  <a:cubicBezTo>
                    <a:pt x="161" y="356"/>
                    <a:pt x="147" y="358"/>
                    <a:pt x="130" y="358"/>
                  </a:cubicBezTo>
                  <a:cubicBezTo>
                    <a:pt x="113" y="358"/>
                    <a:pt x="99" y="356"/>
                    <a:pt x="86" y="351"/>
                  </a:cubicBezTo>
                  <a:cubicBezTo>
                    <a:pt x="73" y="347"/>
                    <a:pt x="61" y="341"/>
                    <a:pt x="52" y="332"/>
                  </a:cubicBezTo>
                  <a:cubicBezTo>
                    <a:pt x="42" y="324"/>
                    <a:pt x="34" y="315"/>
                    <a:pt x="27" y="304"/>
                  </a:cubicBezTo>
                  <a:cubicBezTo>
                    <a:pt x="21" y="293"/>
                    <a:pt x="15" y="280"/>
                    <a:pt x="11" y="267"/>
                  </a:cubicBezTo>
                  <a:cubicBezTo>
                    <a:pt x="7" y="254"/>
                    <a:pt x="4" y="240"/>
                    <a:pt x="3" y="225"/>
                  </a:cubicBezTo>
                  <a:cubicBezTo>
                    <a:pt x="1" y="210"/>
                    <a:pt x="0" y="195"/>
                    <a:pt x="0" y="179"/>
                  </a:cubicBezTo>
                  <a:cubicBezTo>
                    <a:pt x="0" y="163"/>
                    <a:pt x="1" y="148"/>
                    <a:pt x="3" y="133"/>
                  </a:cubicBezTo>
                  <a:cubicBezTo>
                    <a:pt x="4" y="118"/>
                    <a:pt x="7" y="104"/>
                    <a:pt x="11" y="91"/>
                  </a:cubicBezTo>
                  <a:cubicBezTo>
                    <a:pt x="15" y="78"/>
                    <a:pt x="21" y="66"/>
                    <a:pt x="27" y="55"/>
                  </a:cubicBezTo>
                  <a:cubicBezTo>
                    <a:pt x="34" y="43"/>
                    <a:pt x="42" y="34"/>
                    <a:pt x="52" y="26"/>
                  </a:cubicBezTo>
                  <a:cubicBezTo>
                    <a:pt x="61" y="18"/>
                    <a:pt x="73" y="12"/>
                    <a:pt x="85" y="7"/>
                  </a:cubicBezTo>
                  <a:cubicBezTo>
                    <a:pt x="98" y="3"/>
                    <a:pt x="113" y="0"/>
                    <a:pt x="130" y="0"/>
                  </a:cubicBezTo>
                  <a:close/>
                  <a:moveTo>
                    <a:pt x="130" y="47"/>
                  </a:moveTo>
                  <a:cubicBezTo>
                    <a:pt x="120" y="47"/>
                    <a:pt x="112" y="49"/>
                    <a:pt x="105" y="52"/>
                  </a:cubicBezTo>
                  <a:cubicBezTo>
                    <a:pt x="98" y="56"/>
                    <a:pt x="93" y="61"/>
                    <a:pt x="88" y="67"/>
                  </a:cubicBezTo>
                  <a:cubicBezTo>
                    <a:pt x="83" y="74"/>
                    <a:pt x="79" y="81"/>
                    <a:pt x="76" y="90"/>
                  </a:cubicBezTo>
                  <a:cubicBezTo>
                    <a:pt x="73" y="98"/>
                    <a:pt x="71" y="107"/>
                    <a:pt x="69" y="117"/>
                  </a:cubicBezTo>
                  <a:cubicBezTo>
                    <a:pt x="68" y="127"/>
                    <a:pt x="66" y="137"/>
                    <a:pt x="66" y="148"/>
                  </a:cubicBezTo>
                  <a:cubicBezTo>
                    <a:pt x="65" y="158"/>
                    <a:pt x="65" y="169"/>
                    <a:pt x="65" y="179"/>
                  </a:cubicBezTo>
                  <a:cubicBezTo>
                    <a:pt x="65" y="190"/>
                    <a:pt x="65" y="200"/>
                    <a:pt x="66" y="211"/>
                  </a:cubicBezTo>
                  <a:cubicBezTo>
                    <a:pt x="66" y="221"/>
                    <a:pt x="68" y="231"/>
                    <a:pt x="69" y="241"/>
                  </a:cubicBezTo>
                  <a:cubicBezTo>
                    <a:pt x="71" y="251"/>
                    <a:pt x="73" y="260"/>
                    <a:pt x="76" y="269"/>
                  </a:cubicBezTo>
                  <a:cubicBezTo>
                    <a:pt x="79" y="277"/>
                    <a:pt x="83" y="285"/>
                    <a:pt x="88" y="291"/>
                  </a:cubicBezTo>
                  <a:cubicBezTo>
                    <a:pt x="93" y="297"/>
                    <a:pt x="98" y="302"/>
                    <a:pt x="105" y="306"/>
                  </a:cubicBezTo>
                  <a:cubicBezTo>
                    <a:pt x="112" y="309"/>
                    <a:pt x="120" y="311"/>
                    <a:pt x="130" y="311"/>
                  </a:cubicBezTo>
                  <a:cubicBezTo>
                    <a:pt x="140" y="311"/>
                    <a:pt x="148" y="309"/>
                    <a:pt x="155" y="306"/>
                  </a:cubicBezTo>
                  <a:cubicBezTo>
                    <a:pt x="162" y="302"/>
                    <a:pt x="167" y="297"/>
                    <a:pt x="172" y="291"/>
                  </a:cubicBezTo>
                  <a:cubicBezTo>
                    <a:pt x="177" y="285"/>
                    <a:pt x="181" y="277"/>
                    <a:pt x="184" y="269"/>
                  </a:cubicBezTo>
                  <a:cubicBezTo>
                    <a:pt x="187" y="260"/>
                    <a:pt x="189" y="251"/>
                    <a:pt x="191" y="241"/>
                  </a:cubicBezTo>
                  <a:cubicBezTo>
                    <a:pt x="193" y="231"/>
                    <a:pt x="194" y="221"/>
                    <a:pt x="194" y="211"/>
                  </a:cubicBezTo>
                  <a:cubicBezTo>
                    <a:pt x="195" y="200"/>
                    <a:pt x="195" y="190"/>
                    <a:pt x="195" y="179"/>
                  </a:cubicBezTo>
                  <a:cubicBezTo>
                    <a:pt x="195" y="169"/>
                    <a:pt x="195" y="158"/>
                    <a:pt x="194" y="148"/>
                  </a:cubicBezTo>
                  <a:cubicBezTo>
                    <a:pt x="194" y="137"/>
                    <a:pt x="193" y="127"/>
                    <a:pt x="191" y="117"/>
                  </a:cubicBezTo>
                  <a:cubicBezTo>
                    <a:pt x="189" y="107"/>
                    <a:pt x="187" y="98"/>
                    <a:pt x="184" y="90"/>
                  </a:cubicBezTo>
                  <a:cubicBezTo>
                    <a:pt x="181" y="81"/>
                    <a:pt x="177" y="74"/>
                    <a:pt x="172" y="67"/>
                  </a:cubicBezTo>
                  <a:cubicBezTo>
                    <a:pt x="167" y="61"/>
                    <a:pt x="162" y="56"/>
                    <a:pt x="155" y="52"/>
                  </a:cubicBezTo>
                  <a:cubicBezTo>
                    <a:pt x="148" y="49"/>
                    <a:pt x="140" y="47"/>
                    <a:pt x="130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64" name="Freeform 37"/>
            <p:cNvSpPr/>
            <p:nvPr/>
          </p:nvSpPr>
          <p:spPr bwMode="auto">
            <a:xfrm>
              <a:off x="1508206" y="4186688"/>
              <a:ext cx="109313" cy="262576"/>
            </a:xfrm>
            <a:custGeom>
              <a:avLst/>
              <a:gdLst>
                <a:gd name="T0" fmla="*/ 34 w 147"/>
                <a:gd name="T1" fmla="*/ 96 h 352"/>
                <a:gd name="T2" fmla="*/ 22 w 147"/>
                <a:gd name="T3" fmla="*/ 99 h 352"/>
                <a:gd name="T4" fmla="*/ 14 w 147"/>
                <a:gd name="T5" fmla="*/ 97 h 352"/>
                <a:gd name="T6" fmla="*/ 7 w 147"/>
                <a:gd name="T7" fmla="*/ 92 h 352"/>
                <a:gd name="T8" fmla="*/ 2 w 147"/>
                <a:gd name="T9" fmla="*/ 85 h 352"/>
                <a:gd name="T10" fmla="*/ 0 w 147"/>
                <a:gd name="T11" fmla="*/ 76 h 352"/>
                <a:gd name="T12" fmla="*/ 3 w 147"/>
                <a:gd name="T13" fmla="*/ 66 h 352"/>
                <a:gd name="T14" fmla="*/ 11 w 147"/>
                <a:gd name="T15" fmla="*/ 58 h 352"/>
                <a:gd name="T16" fmla="*/ 99 w 147"/>
                <a:gd name="T17" fmla="*/ 5 h 352"/>
                <a:gd name="T18" fmla="*/ 108 w 147"/>
                <a:gd name="T19" fmla="*/ 1 h 352"/>
                <a:gd name="T20" fmla="*/ 116 w 147"/>
                <a:gd name="T21" fmla="*/ 0 h 352"/>
                <a:gd name="T22" fmla="*/ 127 w 147"/>
                <a:gd name="T23" fmla="*/ 2 h 352"/>
                <a:gd name="T24" fmla="*/ 137 w 147"/>
                <a:gd name="T25" fmla="*/ 8 h 352"/>
                <a:gd name="T26" fmla="*/ 144 w 147"/>
                <a:gd name="T27" fmla="*/ 18 h 352"/>
                <a:gd name="T28" fmla="*/ 147 w 147"/>
                <a:gd name="T29" fmla="*/ 32 h 352"/>
                <a:gd name="T30" fmla="*/ 147 w 147"/>
                <a:gd name="T31" fmla="*/ 321 h 352"/>
                <a:gd name="T32" fmla="*/ 144 w 147"/>
                <a:gd name="T33" fmla="*/ 335 h 352"/>
                <a:gd name="T34" fmla="*/ 137 w 147"/>
                <a:gd name="T35" fmla="*/ 344 h 352"/>
                <a:gd name="T36" fmla="*/ 126 w 147"/>
                <a:gd name="T37" fmla="*/ 350 h 352"/>
                <a:gd name="T38" fmla="*/ 115 w 147"/>
                <a:gd name="T39" fmla="*/ 352 h 352"/>
                <a:gd name="T40" fmla="*/ 103 w 147"/>
                <a:gd name="T41" fmla="*/ 350 h 352"/>
                <a:gd name="T42" fmla="*/ 93 w 147"/>
                <a:gd name="T43" fmla="*/ 344 h 352"/>
                <a:gd name="T44" fmla="*/ 86 w 147"/>
                <a:gd name="T45" fmla="*/ 335 h 352"/>
                <a:gd name="T46" fmla="*/ 83 w 147"/>
                <a:gd name="T47" fmla="*/ 321 h 352"/>
                <a:gd name="T48" fmla="*/ 83 w 147"/>
                <a:gd name="T49" fmla="*/ 65 h 352"/>
                <a:gd name="T50" fmla="*/ 34 w 147"/>
                <a:gd name="T51" fmla="*/ 9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352">
                  <a:moveTo>
                    <a:pt x="34" y="96"/>
                  </a:moveTo>
                  <a:cubicBezTo>
                    <a:pt x="30" y="98"/>
                    <a:pt x="26" y="99"/>
                    <a:pt x="22" y="99"/>
                  </a:cubicBezTo>
                  <a:cubicBezTo>
                    <a:pt x="19" y="99"/>
                    <a:pt x="16" y="98"/>
                    <a:pt x="14" y="97"/>
                  </a:cubicBezTo>
                  <a:cubicBezTo>
                    <a:pt x="11" y="96"/>
                    <a:pt x="9" y="94"/>
                    <a:pt x="7" y="92"/>
                  </a:cubicBezTo>
                  <a:cubicBezTo>
                    <a:pt x="5" y="90"/>
                    <a:pt x="3" y="87"/>
                    <a:pt x="2" y="85"/>
                  </a:cubicBezTo>
                  <a:cubicBezTo>
                    <a:pt x="1" y="82"/>
                    <a:pt x="0" y="79"/>
                    <a:pt x="0" y="76"/>
                  </a:cubicBezTo>
                  <a:cubicBezTo>
                    <a:pt x="0" y="73"/>
                    <a:pt x="1" y="69"/>
                    <a:pt x="3" y="66"/>
                  </a:cubicBezTo>
                  <a:cubicBezTo>
                    <a:pt x="4" y="63"/>
                    <a:pt x="7" y="60"/>
                    <a:pt x="11" y="58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102" y="3"/>
                    <a:pt x="105" y="2"/>
                    <a:pt x="108" y="1"/>
                  </a:cubicBezTo>
                  <a:cubicBezTo>
                    <a:pt x="110" y="1"/>
                    <a:pt x="113" y="0"/>
                    <a:pt x="116" y="0"/>
                  </a:cubicBezTo>
                  <a:cubicBezTo>
                    <a:pt x="120" y="0"/>
                    <a:pt x="124" y="1"/>
                    <a:pt x="127" y="2"/>
                  </a:cubicBezTo>
                  <a:cubicBezTo>
                    <a:pt x="131" y="3"/>
                    <a:pt x="134" y="5"/>
                    <a:pt x="137" y="8"/>
                  </a:cubicBezTo>
                  <a:cubicBezTo>
                    <a:pt x="140" y="11"/>
                    <a:pt x="142" y="14"/>
                    <a:pt x="144" y="18"/>
                  </a:cubicBezTo>
                  <a:cubicBezTo>
                    <a:pt x="146" y="22"/>
                    <a:pt x="147" y="27"/>
                    <a:pt x="147" y="32"/>
                  </a:cubicBezTo>
                  <a:cubicBezTo>
                    <a:pt x="147" y="321"/>
                    <a:pt x="147" y="321"/>
                    <a:pt x="147" y="321"/>
                  </a:cubicBezTo>
                  <a:cubicBezTo>
                    <a:pt x="147" y="326"/>
                    <a:pt x="146" y="331"/>
                    <a:pt x="144" y="335"/>
                  </a:cubicBezTo>
                  <a:cubicBezTo>
                    <a:pt x="142" y="338"/>
                    <a:pt x="140" y="342"/>
                    <a:pt x="137" y="344"/>
                  </a:cubicBezTo>
                  <a:cubicBezTo>
                    <a:pt x="134" y="347"/>
                    <a:pt x="130" y="349"/>
                    <a:pt x="126" y="350"/>
                  </a:cubicBezTo>
                  <a:cubicBezTo>
                    <a:pt x="123" y="351"/>
                    <a:pt x="119" y="352"/>
                    <a:pt x="115" y="352"/>
                  </a:cubicBezTo>
                  <a:cubicBezTo>
                    <a:pt x="111" y="352"/>
                    <a:pt x="107" y="351"/>
                    <a:pt x="103" y="350"/>
                  </a:cubicBezTo>
                  <a:cubicBezTo>
                    <a:pt x="99" y="349"/>
                    <a:pt x="96" y="347"/>
                    <a:pt x="93" y="344"/>
                  </a:cubicBezTo>
                  <a:cubicBezTo>
                    <a:pt x="90" y="342"/>
                    <a:pt x="88" y="338"/>
                    <a:pt x="86" y="335"/>
                  </a:cubicBezTo>
                  <a:cubicBezTo>
                    <a:pt x="84" y="331"/>
                    <a:pt x="83" y="326"/>
                    <a:pt x="83" y="321"/>
                  </a:cubicBezTo>
                  <a:cubicBezTo>
                    <a:pt x="83" y="65"/>
                    <a:pt x="83" y="65"/>
                    <a:pt x="83" y="65"/>
                  </a:cubicBezTo>
                  <a:lnTo>
                    <a:pt x="34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65" name="Freeform 38"/>
            <p:cNvSpPr>
              <a:spLocks noEditPoints="1"/>
            </p:cNvSpPr>
            <p:nvPr/>
          </p:nvSpPr>
          <p:spPr bwMode="auto">
            <a:xfrm>
              <a:off x="2581047" y="2230331"/>
              <a:ext cx="193833" cy="265956"/>
            </a:xfrm>
            <a:custGeom>
              <a:avLst/>
              <a:gdLst>
                <a:gd name="T0" fmla="*/ 130 w 260"/>
                <a:gd name="T1" fmla="*/ 0 h 358"/>
                <a:gd name="T2" fmla="*/ 174 w 260"/>
                <a:gd name="T3" fmla="*/ 7 h 358"/>
                <a:gd name="T4" fmla="*/ 208 w 260"/>
                <a:gd name="T5" fmla="*/ 25 h 358"/>
                <a:gd name="T6" fmla="*/ 233 w 260"/>
                <a:gd name="T7" fmla="*/ 54 h 358"/>
                <a:gd name="T8" fmla="*/ 249 w 260"/>
                <a:gd name="T9" fmla="*/ 91 h 358"/>
                <a:gd name="T10" fmla="*/ 257 w 260"/>
                <a:gd name="T11" fmla="*/ 133 h 358"/>
                <a:gd name="T12" fmla="*/ 260 w 260"/>
                <a:gd name="T13" fmla="*/ 179 h 358"/>
                <a:gd name="T14" fmla="*/ 257 w 260"/>
                <a:gd name="T15" fmla="*/ 225 h 358"/>
                <a:gd name="T16" fmla="*/ 249 w 260"/>
                <a:gd name="T17" fmla="*/ 267 h 358"/>
                <a:gd name="T18" fmla="*/ 233 w 260"/>
                <a:gd name="T19" fmla="*/ 303 h 358"/>
                <a:gd name="T20" fmla="*/ 208 w 260"/>
                <a:gd name="T21" fmla="*/ 332 h 358"/>
                <a:gd name="T22" fmla="*/ 174 w 260"/>
                <a:gd name="T23" fmla="*/ 351 h 358"/>
                <a:gd name="T24" fmla="*/ 130 w 260"/>
                <a:gd name="T25" fmla="*/ 358 h 358"/>
                <a:gd name="T26" fmla="*/ 86 w 260"/>
                <a:gd name="T27" fmla="*/ 351 h 358"/>
                <a:gd name="T28" fmla="*/ 52 w 260"/>
                <a:gd name="T29" fmla="*/ 332 h 358"/>
                <a:gd name="T30" fmla="*/ 28 w 260"/>
                <a:gd name="T31" fmla="*/ 303 h 358"/>
                <a:gd name="T32" fmla="*/ 11 w 260"/>
                <a:gd name="T33" fmla="*/ 267 h 358"/>
                <a:gd name="T34" fmla="*/ 3 w 260"/>
                <a:gd name="T35" fmla="*/ 225 h 358"/>
                <a:gd name="T36" fmla="*/ 0 w 260"/>
                <a:gd name="T37" fmla="*/ 179 h 358"/>
                <a:gd name="T38" fmla="*/ 3 w 260"/>
                <a:gd name="T39" fmla="*/ 133 h 358"/>
                <a:gd name="T40" fmla="*/ 11 w 260"/>
                <a:gd name="T41" fmla="*/ 91 h 358"/>
                <a:gd name="T42" fmla="*/ 28 w 260"/>
                <a:gd name="T43" fmla="*/ 54 h 358"/>
                <a:gd name="T44" fmla="*/ 52 w 260"/>
                <a:gd name="T45" fmla="*/ 25 h 358"/>
                <a:gd name="T46" fmla="*/ 86 w 260"/>
                <a:gd name="T47" fmla="*/ 7 h 358"/>
                <a:gd name="T48" fmla="*/ 130 w 260"/>
                <a:gd name="T49" fmla="*/ 0 h 358"/>
                <a:gd name="T50" fmla="*/ 130 w 260"/>
                <a:gd name="T51" fmla="*/ 46 h 358"/>
                <a:gd name="T52" fmla="*/ 105 w 260"/>
                <a:gd name="T53" fmla="*/ 52 h 358"/>
                <a:gd name="T54" fmla="*/ 88 w 260"/>
                <a:gd name="T55" fmla="*/ 67 h 358"/>
                <a:gd name="T56" fmla="*/ 76 w 260"/>
                <a:gd name="T57" fmla="*/ 89 h 358"/>
                <a:gd name="T58" fmla="*/ 69 w 260"/>
                <a:gd name="T59" fmla="*/ 116 h 358"/>
                <a:gd name="T60" fmla="*/ 66 w 260"/>
                <a:gd name="T61" fmla="*/ 147 h 358"/>
                <a:gd name="T62" fmla="*/ 65 w 260"/>
                <a:gd name="T63" fmla="*/ 179 h 358"/>
                <a:gd name="T64" fmla="*/ 66 w 260"/>
                <a:gd name="T65" fmla="*/ 210 h 358"/>
                <a:gd name="T66" fmla="*/ 69 w 260"/>
                <a:gd name="T67" fmla="*/ 241 h 358"/>
                <a:gd name="T68" fmla="*/ 76 w 260"/>
                <a:gd name="T69" fmla="*/ 268 h 358"/>
                <a:gd name="T70" fmla="*/ 88 w 260"/>
                <a:gd name="T71" fmla="*/ 290 h 358"/>
                <a:gd name="T72" fmla="*/ 105 w 260"/>
                <a:gd name="T73" fmla="*/ 305 h 358"/>
                <a:gd name="T74" fmla="*/ 130 w 260"/>
                <a:gd name="T75" fmla="*/ 311 h 358"/>
                <a:gd name="T76" fmla="*/ 155 w 260"/>
                <a:gd name="T77" fmla="*/ 305 h 358"/>
                <a:gd name="T78" fmla="*/ 173 w 260"/>
                <a:gd name="T79" fmla="*/ 290 h 358"/>
                <a:gd name="T80" fmla="*/ 184 w 260"/>
                <a:gd name="T81" fmla="*/ 268 h 358"/>
                <a:gd name="T82" fmla="*/ 191 w 260"/>
                <a:gd name="T83" fmla="*/ 241 h 358"/>
                <a:gd name="T84" fmla="*/ 194 w 260"/>
                <a:gd name="T85" fmla="*/ 210 h 358"/>
                <a:gd name="T86" fmla="*/ 195 w 260"/>
                <a:gd name="T87" fmla="*/ 179 h 358"/>
                <a:gd name="T88" fmla="*/ 194 w 260"/>
                <a:gd name="T89" fmla="*/ 147 h 358"/>
                <a:gd name="T90" fmla="*/ 191 w 260"/>
                <a:gd name="T91" fmla="*/ 116 h 358"/>
                <a:gd name="T92" fmla="*/ 184 w 260"/>
                <a:gd name="T93" fmla="*/ 89 h 358"/>
                <a:gd name="T94" fmla="*/ 173 w 260"/>
                <a:gd name="T95" fmla="*/ 67 h 358"/>
                <a:gd name="T96" fmla="*/ 155 w 260"/>
                <a:gd name="T97" fmla="*/ 52 h 358"/>
                <a:gd name="T98" fmla="*/ 130 w 260"/>
                <a:gd name="T99" fmla="*/ 4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58">
                  <a:moveTo>
                    <a:pt x="130" y="0"/>
                  </a:moveTo>
                  <a:cubicBezTo>
                    <a:pt x="147" y="0"/>
                    <a:pt x="162" y="2"/>
                    <a:pt x="174" y="7"/>
                  </a:cubicBezTo>
                  <a:cubicBezTo>
                    <a:pt x="187" y="11"/>
                    <a:pt x="199" y="17"/>
                    <a:pt x="208" y="25"/>
                  </a:cubicBezTo>
                  <a:cubicBezTo>
                    <a:pt x="218" y="33"/>
                    <a:pt x="226" y="43"/>
                    <a:pt x="233" y="54"/>
                  </a:cubicBezTo>
                  <a:cubicBezTo>
                    <a:pt x="239" y="65"/>
                    <a:pt x="245" y="77"/>
                    <a:pt x="249" y="91"/>
                  </a:cubicBezTo>
                  <a:cubicBezTo>
                    <a:pt x="253" y="104"/>
                    <a:pt x="256" y="118"/>
                    <a:pt x="257" y="133"/>
                  </a:cubicBezTo>
                  <a:cubicBezTo>
                    <a:pt x="259" y="148"/>
                    <a:pt x="260" y="163"/>
                    <a:pt x="260" y="179"/>
                  </a:cubicBezTo>
                  <a:cubicBezTo>
                    <a:pt x="260" y="194"/>
                    <a:pt x="259" y="210"/>
                    <a:pt x="257" y="225"/>
                  </a:cubicBezTo>
                  <a:cubicBezTo>
                    <a:pt x="256" y="239"/>
                    <a:pt x="253" y="254"/>
                    <a:pt x="249" y="267"/>
                  </a:cubicBezTo>
                  <a:cubicBezTo>
                    <a:pt x="245" y="280"/>
                    <a:pt x="239" y="292"/>
                    <a:pt x="233" y="303"/>
                  </a:cubicBezTo>
                  <a:cubicBezTo>
                    <a:pt x="226" y="314"/>
                    <a:pt x="218" y="324"/>
                    <a:pt x="208" y="332"/>
                  </a:cubicBezTo>
                  <a:cubicBezTo>
                    <a:pt x="199" y="340"/>
                    <a:pt x="187" y="346"/>
                    <a:pt x="174" y="351"/>
                  </a:cubicBezTo>
                  <a:cubicBezTo>
                    <a:pt x="162" y="355"/>
                    <a:pt x="147" y="358"/>
                    <a:pt x="130" y="358"/>
                  </a:cubicBezTo>
                  <a:cubicBezTo>
                    <a:pt x="114" y="358"/>
                    <a:pt x="99" y="355"/>
                    <a:pt x="86" y="351"/>
                  </a:cubicBezTo>
                  <a:cubicBezTo>
                    <a:pt x="73" y="346"/>
                    <a:pt x="61" y="340"/>
                    <a:pt x="52" y="332"/>
                  </a:cubicBezTo>
                  <a:cubicBezTo>
                    <a:pt x="42" y="324"/>
                    <a:pt x="34" y="314"/>
                    <a:pt x="28" y="303"/>
                  </a:cubicBezTo>
                  <a:cubicBezTo>
                    <a:pt x="21" y="292"/>
                    <a:pt x="16" y="280"/>
                    <a:pt x="11" y="267"/>
                  </a:cubicBezTo>
                  <a:cubicBezTo>
                    <a:pt x="7" y="254"/>
                    <a:pt x="4" y="239"/>
                    <a:pt x="3" y="225"/>
                  </a:cubicBezTo>
                  <a:cubicBezTo>
                    <a:pt x="1" y="210"/>
                    <a:pt x="0" y="194"/>
                    <a:pt x="0" y="179"/>
                  </a:cubicBezTo>
                  <a:cubicBezTo>
                    <a:pt x="0" y="163"/>
                    <a:pt x="1" y="148"/>
                    <a:pt x="3" y="133"/>
                  </a:cubicBezTo>
                  <a:cubicBezTo>
                    <a:pt x="4" y="118"/>
                    <a:pt x="7" y="104"/>
                    <a:pt x="11" y="91"/>
                  </a:cubicBezTo>
                  <a:cubicBezTo>
                    <a:pt x="16" y="77"/>
                    <a:pt x="21" y="65"/>
                    <a:pt x="28" y="54"/>
                  </a:cubicBezTo>
                  <a:cubicBezTo>
                    <a:pt x="34" y="43"/>
                    <a:pt x="42" y="33"/>
                    <a:pt x="52" y="25"/>
                  </a:cubicBezTo>
                  <a:cubicBezTo>
                    <a:pt x="61" y="17"/>
                    <a:pt x="73" y="11"/>
                    <a:pt x="86" y="7"/>
                  </a:cubicBezTo>
                  <a:cubicBezTo>
                    <a:pt x="99" y="2"/>
                    <a:pt x="113" y="0"/>
                    <a:pt x="130" y="0"/>
                  </a:cubicBezTo>
                  <a:close/>
                  <a:moveTo>
                    <a:pt x="130" y="46"/>
                  </a:moveTo>
                  <a:cubicBezTo>
                    <a:pt x="121" y="46"/>
                    <a:pt x="112" y="48"/>
                    <a:pt x="105" y="52"/>
                  </a:cubicBezTo>
                  <a:cubicBezTo>
                    <a:pt x="99" y="55"/>
                    <a:pt x="93" y="60"/>
                    <a:pt x="88" y="67"/>
                  </a:cubicBezTo>
                  <a:cubicBezTo>
                    <a:pt x="83" y="73"/>
                    <a:pt x="79" y="81"/>
                    <a:pt x="76" y="89"/>
                  </a:cubicBezTo>
                  <a:cubicBezTo>
                    <a:pt x="73" y="98"/>
                    <a:pt x="71" y="107"/>
                    <a:pt x="69" y="116"/>
                  </a:cubicBezTo>
                  <a:cubicBezTo>
                    <a:pt x="68" y="126"/>
                    <a:pt x="67" y="136"/>
                    <a:pt x="66" y="147"/>
                  </a:cubicBezTo>
                  <a:cubicBezTo>
                    <a:pt x="65" y="158"/>
                    <a:pt x="65" y="168"/>
                    <a:pt x="65" y="179"/>
                  </a:cubicBezTo>
                  <a:cubicBezTo>
                    <a:pt x="65" y="189"/>
                    <a:pt x="65" y="200"/>
                    <a:pt x="66" y="210"/>
                  </a:cubicBezTo>
                  <a:cubicBezTo>
                    <a:pt x="67" y="221"/>
                    <a:pt x="68" y="231"/>
                    <a:pt x="69" y="241"/>
                  </a:cubicBezTo>
                  <a:cubicBezTo>
                    <a:pt x="71" y="251"/>
                    <a:pt x="73" y="260"/>
                    <a:pt x="76" y="268"/>
                  </a:cubicBezTo>
                  <a:cubicBezTo>
                    <a:pt x="79" y="277"/>
                    <a:pt x="83" y="284"/>
                    <a:pt x="88" y="290"/>
                  </a:cubicBezTo>
                  <a:cubicBezTo>
                    <a:pt x="93" y="297"/>
                    <a:pt x="99" y="302"/>
                    <a:pt x="105" y="305"/>
                  </a:cubicBezTo>
                  <a:cubicBezTo>
                    <a:pt x="112" y="309"/>
                    <a:pt x="121" y="311"/>
                    <a:pt x="130" y="311"/>
                  </a:cubicBezTo>
                  <a:cubicBezTo>
                    <a:pt x="140" y="311"/>
                    <a:pt x="148" y="309"/>
                    <a:pt x="155" y="305"/>
                  </a:cubicBezTo>
                  <a:cubicBezTo>
                    <a:pt x="162" y="302"/>
                    <a:pt x="168" y="297"/>
                    <a:pt x="173" y="290"/>
                  </a:cubicBezTo>
                  <a:cubicBezTo>
                    <a:pt x="177" y="284"/>
                    <a:pt x="181" y="277"/>
                    <a:pt x="184" y="268"/>
                  </a:cubicBezTo>
                  <a:cubicBezTo>
                    <a:pt x="187" y="260"/>
                    <a:pt x="189" y="251"/>
                    <a:pt x="191" y="241"/>
                  </a:cubicBezTo>
                  <a:cubicBezTo>
                    <a:pt x="193" y="231"/>
                    <a:pt x="194" y="221"/>
                    <a:pt x="194" y="210"/>
                  </a:cubicBezTo>
                  <a:cubicBezTo>
                    <a:pt x="195" y="200"/>
                    <a:pt x="195" y="189"/>
                    <a:pt x="195" y="179"/>
                  </a:cubicBezTo>
                  <a:cubicBezTo>
                    <a:pt x="195" y="168"/>
                    <a:pt x="195" y="158"/>
                    <a:pt x="194" y="147"/>
                  </a:cubicBezTo>
                  <a:cubicBezTo>
                    <a:pt x="194" y="136"/>
                    <a:pt x="193" y="126"/>
                    <a:pt x="191" y="116"/>
                  </a:cubicBezTo>
                  <a:cubicBezTo>
                    <a:pt x="189" y="107"/>
                    <a:pt x="187" y="98"/>
                    <a:pt x="184" y="89"/>
                  </a:cubicBezTo>
                  <a:cubicBezTo>
                    <a:pt x="181" y="81"/>
                    <a:pt x="177" y="73"/>
                    <a:pt x="173" y="67"/>
                  </a:cubicBezTo>
                  <a:cubicBezTo>
                    <a:pt x="168" y="60"/>
                    <a:pt x="162" y="55"/>
                    <a:pt x="155" y="52"/>
                  </a:cubicBezTo>
                  <a:cubicBezTo>
                    <a:pt x="148" y="48"/>
                    <a:pt x="140" y="46"/>
                    <a:pt x="130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66" name="Freeform 39"/>
            <p:cNvSpPr/>
            <p:nvPr/>
          </p:nvSpPr>
          <p:spPr bwMode="auto">
            <a:xfrm>
              <a:off x="2809814" y="2232585"/>
              <a:ext cx="179183" cy="260322"/>
            </a:xfrm>
            <a:custGeom>
              <a:avLst/>
              <a:gdLst>
                <a:gd name="T0" fmla="*/ 118 w 241"/>
                <a:gd name="T1" fmla="*/ 50 h 350"/>
                <a:gd name="T2" fmla="*/ 100 w 241"/>
                <a:gd name="T3" fmla="*/ 51 h 350"/>
                <a:gd name="T4" fmla="*/ 82 w 241"/>
                <a:gd name="T5" fmla="*/ 56 h 350"/>
                <a:gd name="T6" fmla="*/ 66 w 241"/>
                <a:gd name="T7" fmla="*/ 62 h 350"/>
                <a:gd name="T8" fmla="*/ 51 w 241"/>
                <a:gd name="T9" fmla="*/ 68 h 350"/>
                <a:gd name="T10" fmla="*/ 44 w 241"/>
                <a:gd name="T11" fmla="*/ 71 h 350"/>
                <a:gd name="T12" fmla="*/ 38 w 241"/>
                <a:gd name="T13" fmla="*/ 71 h 350"/>
                <a:gd name="T14" fmla="*/ 22 w 241"/>
                <a:gd name="T15" fmla="*/ 65 h 350"/>
                <a:gd name="T16" fmla="*/ 16 w 241"/>
                <a:gd name="T17" fmla="*/ 49 h 350"/>
                <a:gd name="T18" fmla="*/ 20 w 241"/>
                <a:gd name="T19" fmla="*/ 36 h 350"/>
                <a:gd name="T20" fmla="*/ 33 w 241"/>
                <a:gd name="T21" fmla="*/ 25 h 350"/>
                <a:gd name="T22" fmla="*/ 55 w 241"/>
                <a:gd name="T23" fmla="*/ 15 h 350"/>
                <a:gd name="T24" fmla="*/ 78 w 241"/>
                <a:gd name="T25" fmla="*/ 7 h 350"/>
                <a:gd name="T26" fmla="*/ 103 w 241"/>
                <a:gd name="T27" fmla="*/ 2 h 350"/>
                <a:gd name="T28" fmla="*/ 126 w 241"/>
                <a:gd name="T29" fmla="*/ 0 h 350"/>
                <a:gd name="T30" fmla="*/ 171 w 241"/>
                <a:gd name="T31" fmla="*/ 6 h 350"/>
                <a:gd name="T32" fmla="*/ 206 w 241"/>
                <a:gd name="T33" fmla="*/ 23 h 350"/>
                <a:gd name="T34" fmla="*/ 230 w 241"/>
                <a:gd name="T35" fmla="*/ 50 h 350"/>
                <a:gd name="T36" fmla="*/ 238 w 241"/>
                <a:gd name="T37" fmla="*/ 88 h 350"/>
                <a:gd name="T38" fmla="*/ 231 w 241"/>
                <a:gd name="T39" fmla="*/ 125 h 350"/>
                <a:gd name="T40" fmla="*/ 212 w 241"/>
                <a:gd name="T41" fmla="*/ 163 h 350"/>
                <a:gd name="T42" fmla="*/ 184 w 241"/>
                <a:gd name="T43" fmla="*/ 201 h 350"/>
                <a:gd name="T44" fmla="*/ 150 w 241"/>
                <a:gd name="T45" fmla="*/ 238 h 350"/>
                <a:gd name="T46" fmla="*/ 113 w 241"/>
                <a:gd name="T47" fmla="*/ 272 h 350"/>
                <a:gd name="T48" fmla="*/ 76 w 241"/>
                <a:gd name="T49" fmla="*/ 302 h 350"/>
                <a:gd name="T50" fmla="*/ 218 w 241"/>
                <a:gd name="T51" fmla="*/ 302 h 350"/>
                <a:gd name="T52" fmla="*/ 228 w 241"/>
                <a:gd name="T53" fmla="*/ 304 h 350"/>
                <a:gd name="T54" fmla="*/ 236 w 241"/>
                <a:gd name="T55" fmla="*/ 309 h 350"/>
                <a:gd name="T56" fmla="*/ 240 w 241"/>
                <a:gd name="T57" fmla="*/ 317 h 350"/>
                <a:gd name="T58" fmla="*/ 241 w 241"/>
                <a:gd name="T59" fmla="*/ 326 h 350"/>
                <a:gd name="T60" fmla="*/ 240 w 241"/>
                <a:gd name="T61" fmla="*/ 335 h 350"/>
                <a:gd name="T62" fmla="*/ 236 w 241"/>
                <a:gd name="T63" fmla="*/ 343 h 350"/>
                <a:gd name="T64" fmla="*/ 228 w 241"/>
                <a:gd name="T65" fmla="*/ 348 h 350"/>
                <a:gd name="T66" fmla="*/ 218 w 241"/>
                <a:gd name="T67" fmla="*/ 350 h 350"/>
                <a:gd name="T68" fmla="*/ 34 w 241"/>
                <a:gd name="T69" fmla="*/ 350 h 350"/>
                <a:gd name="T70" fmla="*/ 8 w 241"/>
                <a:gd name="T71" fmla="*/ 342 h 350"/>
                <a:gd name="T72" fmla="*/ 0 w 241"/>
                <a:gd name="T73" fmla="*/ 322 h 350"/>
                <a:gd name="T74" fmla="*/ 4 w 241"/>
                <a:gd name="T75" fmla="*/ 304 h 350"/>
                <a:gd name="T76" fmla="*/ 18 w 241"/>
                <a:gd name="T77" fmla="*/ 287 h 350"/>
                <a:gd name="T78" fmla="*/ 25 w 241"/>
                <a:gd name="T79" fmla="*/ 281 h 350"/>
                <a:gd name="T80" fmla="*/ 37 w 241"/>
                <a:gd name="T81" fmla="*/ 271 h 350"/>
                <a:gd name="T82" fmla="*/ 50 w 241"/>
                <a:gd name="T83" fmla="*/ 259 h 350"/>
                <a:gd name="T84" fmla="*/ 64 w 241"/>
                <a:gd name="T85" fmla="*/ 246 h 350"/>
                <a:gd name="T86" fmla="*/ 77 w 241"/>
                <a:gd name="T87" fmla="*/ 234 h 350"/>
                <a:gd name="T88" fmla="*/ 89 w 241"/>
                <a:gd name="T89" fmla="*/ 223 h 350"/>
                <a:gd name="T90" fmla="*/ 122 w 241"/>
                <a:gd name="T91" fmla="*/ 188 h 350"/>
                <a:gd name="T92" fmla="*/ 150 w 241"/>
                <a:gd name="T93" fmla="*/ 153 h 350"/>
                <a:gd name="T94" fmla="*/ 168 w 241"/>
                <a:gd name="T95" fmla="*/ 121 h 350"/>
                <a:gd name="T96" fmla="*/ 175 w 241"/>
                <a:gd name="T97" fmla="*/ 94 h 350"/>
                <a:gd name="T98" fmla="*/ 170 w 241"/>
                <a:gd name="T99" fmla="*/ 75 h 350"/>
                <a:gd name="T100" fmla="*/ 158 w 241"/>
                <a:gd name="T101" fmla="*/ 61 h 350"/>
                <a:gd name="T102" fmla="*/ 140 w 241"/>
                <a:gd name="T103" fmla="*/ 52 h 350"/>
                <a:gd name="T104" fmla="*/ 118 w 241"/>
                <a:gd name="T105" fmla="*/ 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1" h="350">
                  <a:moveTo>
                    <a:pt x="118" y="50"/>
                  </a:moveTo>
                  <a:cubicBezTo>
                    <a:pt x="112" y="50"/>
                    <a:pt x="106" y="50"/>
                    <a:pt x="100" y="51"/>
                  </a:cubicBezTo>
                  <a:cubicBezTo>
                    <a:pt x="94" y="52"/>
                    <a:pt x="88" y="54"/>
                    <a:pt x="82" y="56"/>
                  </a:cubicBezTo>
                  <a:cubicBezTo>
                    <a:pt x="76" y="58"/>
                    <a:pt x="71" y="60"/>
                    <a:pt x="66" y="62"/>
                  </a:cubicBezTo>
                  <a:cubicBezTo>
                    <a:pt x="60" y="64"/>
                    <a:pt x="55" y="66"/>
                    <a:pt x="51" y="68"/>
                  </a:cubicBezTo>
                  <a:cubicBezTo>
                    <a:pt x="49" y="70"/>
                    <a:pt x="46" y="70"/>
                    <a:pt x="44" y="71"/>
                  </a:cubicBezTo>
                  <a:cubicBezTo>
                    <a:pt x="42" y="71"/>
                    <a:pt x="40" y="71"/>
                    <a:pt x="38" y="71"/>
                  </a:cubicBezTo>
                  <a:cubicBezTo>
                    <a:pt x="32" y="71"/>
                    <a:pt x="26" y="69"/>
                    <a:pt x="22" y="65"/>
                  </a:cubicBezTo>
                  <a:cubicBezTo>
                    <a:pt x="18" y="60"/>
                    <a:pt x="16" y="55"/>
                    <a:pt x="16" y="49"/>
                  </a:cubicBezTo>
                  <a:cubicBezTo>
                    <a:pt x="16" y="45"/>
                    <a:pt x="17" y="41"/>
                    <a:pt x="20" y="36"/>
                  </a:cubicBezTo>
                  <a:cubicBezTo>
                    <a:pt x="23" y="32"/>
                    <a:pt x="27" y="28"/>
                    <a:pt x="33" y="25"/>
                  </a:cubicBezTo>
                  <a:cubicBezTo>
                    <a:pt x="40" y="21"/>
                    <a:pt x="47" y="18"/>
                    <a:pt x="55" y="15"/>
                  </a:cubicBezTo>
                  <a:cubicBezTo>
                    <a:pt x="62" y="12"/>
                    <a:pt x="70" y="10"/>
                    <a:pt x="78" y="7"/>
                  </a:cubicBezTo>
                  <a:cubicBezTo>
                    <a:pt x="86" y="5"/>
                    <a:pt x="95" y="3"/>
                    <a:pt x="103" y="2"/>
                  </a:cubicBezTo>
                  <a:cubicBezTo>
                    <a:pt x="111" y="1"/>
                    <a:pt x="119" y="0"/>
                    <a:pt x="126" y="0"/>
                  </a:cubicBezTo>
                  <a:cubicBezTo>
                    <a:pt x="142" y="0"/>
                    <a:pt x="157" y="2"/>
                    <a:pt x="171" y="6"/>
                  </a:cubicBezTo>
                  <a:cubicBezTo>
                    <a:pt x="184" y="10"/>
                    <a:pt x="196" y="15"/>
                    <a:pt x="206" y="23"/>
                  </a:cubicBezTo>
                  <a:cubicBezTo>
                    <a:pt x="216" y="30"/>
                    <a:pt x="224" y="40"/>
                    <a:pt x="230" y="50"/>
                  </a:cubicBezTo>
                  <a:cubicBezTo>
                    <a:pt x="235" y="61"/>
                    <a:pt x="238" y="74"/>
                    <a:pt x="238" y="88"/>
                  </a:cubicBezTo>
                  <a:cubicBezTo>
                    <a:pt x="238" y="100"/>
                    <a:pt x="236" y="112"/>
                    <a:pt x="231" y="125"/>
                  </a:cubicBezTo>
                  <a:cubicBezTo>
                    <a:pt x="226" y="138"/>
                    <a:pt x="220" y="150"/>
                    <a:pt x="212" y="163"/>
                  </a:cubicBezTo>
                  <a:cubicBezTo>
                    <a:pt x="204" y="176"/>
                    <a:pt x="194" y="188"/>
                    <a:pt x="184" y="201"/>
                  </a:cubicBezTo>
                  <a:cubicBezTo>
                    <a:pt x="173" y="214"/>
                    <a:pt x="162" y="226"/>
                    <a:pt x="150" y="238"/>
                  </a:cubicBezTo>
                  <a:cubicBezTo>
                    <a:pt x="138" y="249"/>
                    <a:pt x="125" y="261"/>
                    <a:pt x="113" y="272"/>
                  </a:cubicBezTo>
                  <a:cubicBezTo>
                    <a:pt x="100" y="283"/>
                    <a:pt x="88" y="293"/>
                    <a:pt x="76" y="302"/>
                  </a:cubicBezTo>
                  <a:cubicBezTo>
                    <a:pt x="218" y="302"/>
                    <a:pt x="218" y="302"/>
                    <a:pt x="218" y="302"/>
                  </a:cubicBezTo>
                  <a:cubicBezTo>
                    <a:pt x="222" y="302"/>
                    <a:pt x="225" y="303"/>
                    <a:pt x="228" y="304"/>
                  </a:cubicBezTo>
                  <a:cubicBezTo>
                    <a:pt x="231" y="305"/>
                    <a:pt x="234" y="307"/>
                    <a:pt x="236" y="309"/>
                  </a:cubicBezTo>
                  <a:cubicBezTo>
                    <a:pt x="238" y="312"/>
                    <a:pt x="239" y="314"/>
                    <a:pt x="240" y="317"/>
                  </a:cubicBezTo>
                  <a:cubicBezTo>
                    <a:pt x="241" y="320"/>
                    <a:pt x="241" y="323"/>
                    <a:pt x="241" y="326"/>
                  </a:cubicBezTo>
                  <a:cubicBezTo>
                    <a:pt x="241" y="329"/>
                    <a:pt x="241" y="332"/>
                    <a:pt x="240" y="335"/>
                  </a:cubicBezTo>
                  <a:cubicBezTo>
                    <a:pt x="239" y="338"/>
                    <a:pt x="238" y="341"/>
                    <a:pt x="236" y="343"/>
                  </a:cubicBezTo>
                  <a:cubicBezTo>
                    <a:pt x="234" y="345"/>
                    <a:pt x="231" y="347"/>
                    <a:pt x="228" y="348"/>
                  </a:cubicBezTo>
                  <a:cubicBezTo>
                    <a:pt x="225" y="350"/>
                    <a:pt x="222" y="350"/>
                    <a:pt x="218" y="350"/>
                  </a:cubicBezTo>
                  <a:cubicBezTo>
                    <a:pt x="34" y="350"/>
                    <a:pt x="34" y="350"/>
                    <a:pt x="34" y="350"/>
                  </a:cubicBezTo>
                  <a:cubicBezTo>
                    <a:pt x="22" y="350"/>
                    <a:pt x="14" y="348"/>
                    <a:pt x="8" y="342"/>
                  </a:cubicBezTo>
                  <a:cubicBezTo>
                    <a:pt x="3" y="336"/>
                    <a:pt x="0" y="330"/>
                    <a:pt x="0" y="322"/>
                  </a:cubicBezTo>
                  <a:cubicBezTo>
                    <a:pt x="0" y="316"/>
                    <a:pt x="1" y="310"/>
                    <a:pt x="4" y="304"/>
                  </a:cubicBezTo>
                  <a:cubicBezTo>
                    <a:pt x="7" y="298"/>
                    <a:pt x="12" y="293"/>
                    <a:pt x="18" y="287"/>
                  </a:cubicBezTo>
                  <a:cubicBezTo>
                    <a:pt x="19" y="286"/>
                    <a:pt x="22" y="284"/>
                    <a:pt x="25" y="281"/>
                  </a:cubicBezTo>
                  <a:cubicBezTo>
                    <a:pt x="29" y="278"/>
                    <a:pt x="33" y="274"/>
                    <a:pt x="37" y="271"/>
                  </a:cubicBezTo>
                  <a:cubicBezTo>
                    <a:pt x="41" y="267"/>
                    <a:pt x="45" y="263"/>
                    <a:pt x="50" y="259"/>
                  </a:cubicBezTo>
                  <a:cubicBezTo>
                    <a:pt x="55" y="255"/>
                    <a:pt x="60" y="250"/>
                    <a:pt x="64" y="246"/>
                  </a:cubicBezTo>
                  <a:cubicBezTo>
                    <a:pt x="69" y="242"/>
                    <a:pt x="73" y="238"/>
                    <a:pt x="77" y="234"/>
                  </a:cubicBezTo>
                  <a:cubicBezTo>
                    <a:pt x="82" y="230"/>
                    <a:pt x="85" y="226"/>
                    <a:pt x="89" y="223"/>
                  </a:cubicBezTo>
                  <a:cubicBezTo>
                    <a:pt x="100" y="211"/>
                    <a:pt x="112" y="200"/>
                    <a:pt x="122" y="188"/>
                  </a:cubicBezTo>
                  <a:cubicBezTo>
                    <a:pt x="133" y="176"/>
                    <a:pt x="142" y="165"/>
                    <a:pt x="150" y="153"/>
                  </a:cubicBezTo>
                  <a:cubicBezTo>
                    <a:pt x="158" y="142"/>
                    <a:pt x="164" y="132"/>
                    <a:pt x="168" y="121"/>
                  </a:cubicBezTo>
                  <a:cubicBezTo>
                    <a:pt x="173" y="111"/>
                    <a:pt x="175" y="102"/>
                    <a:pt x="175" y="94"/>
                  </a:cubicBezTo>
                  <a:cubicBezTo>
                    <a:pt x="175" y="87"/>
                    <a:pt x="174" y="80"/>
                    <a:pt x="170" y="75"/>
                  </a:cubicBezTo>
                  <a:cubicBezTo>
                    <a:pt x="167" y="69"/>
                    <a:pt x="163" y="64"/>
                    <a:pt x="158" y="61"/>
                  </a:cubicBezTo>
                  <a:cubicBezTo>
                    <a:pt x="153" y="57"/>
                    <a:pt x="146" y="54"/>
                    <a:pt x="140" y="52"/>
                  </a:cubicBezTo>
                  <a:cubicBezTo>
                    <a:pt x="133" y="51"/>
                    <a:pt x="126" y="50"/>
                    <a:pt x="118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67" name="Freeform 40"/>
            <p:cNvSpPr>
              <a:spLocks noEditPoints="1"/>
            </p:cNvSpPr>
            <p:nvPr/>
          </p:nvSpPr>
          <p:spPr bwMode="auto">
            <a:xfrm>
              <a:off x="4609529" y="3491370"/>
              <a:ext cx="192706" cy="265956"/>
            </a:xfrm>
            <a:custGeom>
              <a:avLst/>
              <a:gdLst>
                <a:gd name="T0" fmla="*/ 130 w 260"/>
                <a:gd name="T1" fmla="*/ 0 h 357"/>
                <a:gd name="T2" fmla="*/ 174 w 260"/>
                <a:gd name="T3" fmla="*/ 6 h 357"/>
                <a:gd name="T4" fmla="*/ 208 w 260"/>
                <a:gd name="T5" fmla="*/ 25 h 357"/>
                <a:gd name="T6" fmla="*/ 232 w 260"/>
                <a:gd name="T7" fmla="*/ 54 h 357"/>
                <a:gd name="T8" fmla="*/ 248 w 260"/>
                <a:gd name="T9" fmla="*/ 90 h 357"/>
                <a:gd name="T10" fmla="*/ 257 w 260"/>
                <a:gd name="T11" fmla="*/ 132 h 357"/>
                <a:gd name="T12" fmla="*/ 260 w 260"/>
                <a:gd name="T13" fmla="*/ 178 h 357"/>
                <a:gd name="T14" fmla="*/ 257 w 260"/>
                <a:gd name="T15" fmla="*/ 224 h 357"/>
                <a:gd name="T16" fmla="*/ 248 w 260"/>
                <a:gd name="T17" fmla="*/ 266 h 357"/>
                <a:gd name="T18" fmla="*/ 232 w 260"/>
                <a:gd name="T19" fmla="*/ 303 h 357"/>
                <a:gd name="T20" fmla="*/ 208 w 260"/>
                <a:gd name="T21" fmla="*/ 332 h 357"/>
                <a:gd name="T22" fmla="*/ 174 w 260"/>
                <a:gd name="T23" fmla="*/ 350 h 357"/>
                <a:gd name="T24" fmla="*/ 130 w 260"/>
                <a:gd name="T25" fmla="*/ 357 h 357"/>
                <a:gd name="T26" fmla="*/ 86 w 260"/>
                <a:gd name="T27" fmla="*/ 350 h 357"/>
                <a:gd name="T28" fmla="*/ 52 w 260"/>
                <a:gd name="T29" fmla="*/ 332 h 357"/>
                <a:gd name="T30" fmla="*/ 27 w 260"/>
                <a:gd name="T31" fmla="*/ 303 h 357"/>
                <a:gd name="T32" fmla="*/ 11 w 260"/>
                <a:gd name="T33" fmla="*/ 266 h 357"/>
                <a:gd name="T34" fmla="*/ 2 w 260"/>
                <a:gd name="T35" fmla="*/ 224 h 357"/>
                <a:gd name="T36" fmla="*/ 0 w 260"/>
                <a:gd name="T37" fmla="*/ 178 h 357"/>
                <a:gd name="T38" fmla="*/ 2 w 260"/>
                <a:gd name="T39" fmla="*/ 132 h 357"/>
                <a:gd name="T40" fmla="*/ 11 w 260"/>
                <a:gd name="T41" fmla="*/ 90 h 357"/>
                <a:gd name="T42" fmla="*/ 27 w 260"/>
                <a:gd name="T43" fmla="*/ 54 h 357"/>
                <a:gd name="T44" fmla="*/ 52 w 260"/>
                <a:gd name="T45" fmla="*/ 25 h 357"/>
                <a:gd name="T46" fmla="*/ 85 w 260"/>
                <a:gd name="T47" fmla="*/ 6 h 357"/>
                <a:gd name="T48" fmla="*/ 130 w 260"/>
                <a:gd name="T49" fmla="*/ 0 h 357"/>
                <a:gd name="T50" fmla="*/ 130 w 260"/>
                <a:gd name="T51" fmla="*/ 46 h 357"/>
                <a:gd name="T52" fmla="*/ 105 w 260"/>
                <a:gd name="T53" fmla="*/ 51 h 357"/>
                <a:gd name="T54" fmla="*/ 88 w 260"/>
                <a:gd name="T55" fmla="*/ 66 h 357"/>
                <a:gd name="T56" fmla="*/ 76 w 260"/>
                <a:gd name="T57" fmla="*/ 89 h 357"/>
                <a:gd name="T58" fmla="*/ 69 w 260"/>
                <a:gd name="T59" fmla="*/ 116 h 357"/>
                <a:gd name="T60" fmla="*/ 66 w 260"/>
                <a:gd name="T61" fmla="*/ 147 h 357"/>
                <a:gd name="T62" fmla="*/ 65 w 260"/>
                <a:gd name="T63" fmla="*/ 178 h 357"/>
                <a:gd name="T64" fmla="*/ 66 w 260"/>
                <a:gd name="T65" fmla="*/ 210 h 357"/>
                <a:gd name="T66" fmla="*/ 69 w 260"/>
                <a:gd name="T67" fmla="*/ 240 h 357"/>
                <a:gd name="T68" fmla="*/ 76 w 260"/>
                <a:gd name="T69" fmla="*/ 268 h 357"/>
                <a:gd name="T70" fmla="*/ 88 w 260"/>
                <a:gd name="T71" fmla="*/ 290 h 357"/>
                <a:gd name="T72" fmla="*/ 105 w 260"/>
                <a:gd name="T73" fmla="*/ 305 h 357"/>
                <a:gd name="T74" fmla="*/ 130 w 260"/>
                <a:gd name="T75" fmla="*/ 310 h 357"/>
                <a:gd name="T76" fmla="*/ 155 w 260"/>
                <a:gd name="T77" fmla="*/ 305 h 357"/>
                <a:gd name="T78" fmla="*/ 172 w 260"/>
                <a:gd name="T79" fmla="*/ 290 h 357"/>
                <a:gd name="T80" fmla="*/ 184 w 260"/>
                <a:gd name="T81" fmla="*/ 268 h 357"/>
                <a:gd name="T82" fmla="*/ 191 w 260"/>
                <a:gd name="T83" fmla="*/ 240 h 357"/>
                <a:gd name="T84" fmla="*/ 194 w 260"/>
                <a:gd name="T85" fmla="*/ 210 h 357"/>
                <a:gd name="T86" fmla="*/ 195 w 260"/>
                <a:gd name="T87" fmla="*/ 178 h 357"/>
                <a:gd name="T88" fmla="*/ 194 w 260"/>
                <a:gd name="T89" fmla="*/ 147 h 357"/>
                <a:gd name="T90" fmla="*/ 191 w 260"/>
                <a:gd name="T91" fmla="*/ 116 h 357"/>
                <a:gd name="T92" fmla="*/ 184 w 260"/>
                <a:gd name="T93" fmla="*/ 89 h 357"/>
                <a:gd name="T94" fmla="*/ 172 w 260"/>
                <a:gd name="T95" fmla="*/ 66 h 357"/>
                <a:gd name="T96" fmla="*/ 155 w 260"/>
                <a:gd name="T97" fmla="*/ 51 h 357"/>
                <a:gd name="T98" fmla="*/ 130 w 260"/>
                <a:gd name="T99" fmla="*/ 4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57">
                  <a:moveTo>
                    <a:pt x="130" y="0"/>
                  </a:moveTo>
                  <a:cubicBezTo>
                    <a:pt x="147" y="0"/>
                    <a:pt x="161" y="2"/>
                    <a:pt x="174" y="6"/>
                  </a:cubicBezTo>
                  <a:cubicBezTo>
                    <a:pt x="187" y="11"/>
                    <a:pt x="198" y="17"/>
                    <a:pt x="208" y="25"/>
                  </a:cubicBezTo>
                  <a:cubicBezTo>
                    <a:pt x="218" y="33"/>
                    <a:pt x="226" y="43"/>
                    <a:pt x="232" y="54"/>
                  </a:cubicBezTo>
                  <a:cubicBezTo>
                    <a:pt x="239" y="65"/>
                    <a:pt x="244" y="77"/>
                    <a:pt x="248" y="90"/>
                  </a:cubicBezTo>
                  <a:cubicBezTo>
                    <a:pt x="252" y="104"/>
                    <a:pt x="255" y="118"/>
                    <a:pt x="257" y="132"/>
                  </a:cubicBezTo>
                  <a:cubicBezTo>
                    <a:pt x="259" y="147"/>
                    <a:pt x="260" y="163"/>
                    <a:pt x="260" y="178"/>
                  </a:cubicBezTo>
                  <a:cubicBezTo>
                    <a:pt x="260" y="194"/>
                    <a:pt x="259" y="209"/>
                    <a:pt x="257" y="224"/>
                  </a:cubicBezTo>
                  <a:cubicBezTo>
                    <a:pt x="255" y="239"/>
                    <a:pt x="252" y="253"/>
                    <a:pt x="248" y="266"/>
                  </a:cubicBezTo>
                  <a:cubicBezTo>
                    <a:pt x="244" y="280"/>
                    <a:pt x="239" y="292"/>
                    <a:pt x="232" y="303"/>
                  </a:cubicBezTo>
                  <a:cubicBezTo>
                    <a:pt x="226" y="314"/>
                    <a:pt x="218" y="323"/>
                    <a:pt x="208" y="332"/>
                  </a:cubicBezTo>
                  <a:cubicBezTo>
                    <a:pt x="198" y="340"/>
                    <a:pt x="187" y="346"/>
                    <a:pt x="174" y="350"/>
                  </a:cubicBezTo>
                  <a:cubicBezTo>
                    <a:pt x="161" y="355"/>
                    <a:pt x="147" y="357"/>
                    <a:pt x="130" y="357"/>
                  </a:cubicBezTo>
                  <a:cubicBezTo>
                    <a:pt x="113" y="357"/>
                    <a:pt x="99" y="355"/>
                    <a:pt x="86" y="350"/>
                  </a:cubicBezTo>
                  <a:cubicBezTo>
                    <a:pt x="73" y="346"/>
                    <a:pt x="61" y="340"/>
                    <a:pt x="52" y="332"/>
                  </a:cubicBezTo>
                  <a:cubicBezTo>
                    <a:pt x="42" y="323"/>
                    <a:pt x="34" y="314"/>
                    <a:pt x="27" y="303"/>
                  </a:cubicBezTo>
                  <a:cubicBezTo>
                    <a:pt x="21" y="292"/>
                    <a:pt x="15" y="280"/>
                    <a:pt x="11" y="266"/>
                  </a:cubicBezTo>
                  <a:cubicBezTo>
                    <a:pt x="7" y="253"/>
                    <a:pt x="4" y="239"/>
                    <a:pt x="2" y="224"/>
                  </a:cubicBezTo>
                  <a:cubicBezTo>
                    <a:pt x="1" y="209"/>
                    <a:pt x="0" y="194"/>
                    <a:pt x="0" y="178"/>
                  </a:cubicBezTo>
                  <a:cubicBezTo>
                    <a:pt x="0" y="163"/>
                    <a:pt x="1" y="147"/>
                    <a:pt x="2" y="132"/>
                  </a:cubicBezTo>
                  <a:cubicBezTo>
                    <a:pt x="4" y="118"/>
                    <a:pt x="7" y="104"/>
                    <a:pt x="11" y="90"/>
                  </a:cubicBezTo>
                  <a:cubicBezTo>
                    <a:pt x="15" y="77"/>
                    <a:pt x="21" y="65"/>
                    <a:pt x="27" y="54"/>
                  </a:cubicBezTo>
                  <a:cubicBezTo>
                    <a:pt x="34" y="43"/>
                    <a:pt x="42" y="33"/>
                    <a:pt x="52" y="25"/>
                  </a:cubicBezTo>
                  <a:cubicBezTo>
                    <a:pt x="61" y="17"/>
                    <a:pt x="73" y="11"/>
                    <a:pt x="85" y="6"/>
                  </a:cubicBezTo>
                  <a:cubicBezTo>
                    <a:pt x="98" y="2"/>
                    <a:pt x="113" y="0"/>
                    <a:pt x="130" y="0"/>
                  </a:cubicBezTo>
                  <a:close/>
                  <a:moveTo>
                    <a:pt x="130" y="46"/>
                  </a:moveTo>
                  <a:cubicBezTo>
                    <a:pt x="120" y="46"/>
                    <a:pt x="112" y="48"/>
                    <a:pt x="105" y="51"/>
                  </a:cubicBezTo>
                  <a:cubicBezTo>
                    <a:pt x="98" y="55"/>
                    <a:pt x="93" y="60"/>
                    <a:pt x="88" y="66"/>
                  </a:cubicBezTo>
                  <a:cubicBezTo>
                    <a:pt x="83" y="73"/>
                    <a:pt x="79" y="80"/>
                    <a:pt x="76" y="89"/>
                  </a:cubicBezTo>
                  <a:cubicBezTo>
                    <a:pt x="73" y="97"/>
                    <a:pt x="71" y="106"/>
                    <a:pt x="69" y="116"/>
                  </a:cubicBezTo>
                  <a:cubicBezTo>
                    <a:pt x="67" y="126"/>
                    <a:pt x="66" y="136"/>
                    <a:pt x="66" y="147"/>
                  </a:cubicBezTo>
                  <a:cubicBezTo>
                    <a:pt x="65" y="157"/>
                    <a:pt x="65" y="168"/>
                    <a:pt x="65" y="178"/>
                  </a:cubicBezTo>
                  <a:cubicBezTo>
                    <a:pt x="65" y="189"/>
                    <a:pt x="65" y="199"/>
                    <a:pt x="66" y="210"/>
                  </a:cubicBezTo>
                  <a:cubicBezTo>
                    <a:pt x="66" y="220"/>
                    <a:pt x="67" y="231"/>
                    <a:pt x="69" y="240"/>
                  </a:cubicBezTo>
                  <a:cubicBezTo>
                    <a:pt x="71" y="250"/>
                    <a:pt x="73" y="259"/>
                    <a:pt x="76" y="268"/>
                  </a:cubicBezTo>
                  <a:cubicBezTo>
                    <a:pt x="79" y="276"/>
                    <a:pt x="83" y="284"/>
                    <a:pt x="88" y="290"/>
                  </a:cubicBezTo>
                  <a:cubicBezTo>
                    <a:pt x="93" y="296"/>
                    <a:pt x="98" y="301"/>
                    <a:pt x="105" y="305"/>
                  </a:cubicBezTo>
                  <a:cubicBezTo>
                    <a:pt x="112" y="309"/>
                    <a:pt x="120" y="310"/>
                    <a:pt x="130" y="310"/>
                  </a:cubicBezTo>
                  <a:cubicBezTo>
                    <a:pt x="139" y="310"/>
                    <a:pt x="148" y="309"/>
                    <a:pt x="155" y="305"/>
                  </a:cubicBezTo>
                  <a:cubicBezTo>
                    <a:pt x="161" y="301"/>
                    <a:pt x="167" y="296"/>
                    <a:pt x="172" y="290"/>
                  </a:cubicBezTo>
                  <a:cubicBezTo>
                    <a:pt x="177" y="284"/>
                    <a:pt x="181" y="276"/>
                    <a:pt x="184" y="268"/>
                  </a:cubicBezTo>
                  <a:cubicBezTo>
                    <a:pt x="187" y="259"/>
                    <a:pt x="189" y="250"/>
                    <a:pt x="191" y="240"/>
                  </a:cubicBezTo>
                  <a:cubicBezTo>
                    <a:pt x="193" y="231"/>
                    <a:pt x="194" y="220"/>
                    <a:pt x="194" y="210"/>
                  </a:cubicBezTo>
                  <a:cubicBezTo>
                    <a:pt x="195" y="199"/>
                    <a:pt x="195" y="189"/>
                    <a:pt x="195" y="178"/>
                  </a:cubicBezTo>
                  <a:cubicBezTo>
                    <a:pt x="195" y="168"/>
                    <a:pt x="195" y="157"/>
                    <a:pt x="194" y="147"/>
                  </a:cubicBezTo>
                  <a:cubicBezTo>
                    <a:pt x="194" y="136"/>
                    <a:pt x="193" y="126"/>
                    <a:pt x="191" y="116"/>
                  </a:cubicBezTo>
                  <a:cubicBezTo>
                    <a:pt x="189" y="106"/>
                    <a:pt x="187" y="97"/>
                    <a:pt x="184" y="89"/>
                  </a:cubicBezTo>
                  <a:cubicBezTo>
                    <a:pt x="181" y="80"/>
                    <a:pt x="177" y="73"/>
                    <a:pt x="172" y="66"/>
                  </a:cubicBezTo>
                  <a:cubicBezTo>
                    <a:pt x="167" y="60"/>
                    <a:pt x="161" y="55"/>
                    <a:pt x="155" y="51"/>
                  </a:cubicBezTo>
                  <a:cubicBezTo>
                    <a:pt x="148" y="48"/>
                    <a:pt x="139" y="46"/>
                    <a:pt x="130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68" name="Freeform 41"/>
            <p:cNvSpPr/>
            <p:nvPr/>
          </p:nvSpPr>
          <p:spPr bwMode="auto">
            <a:xfrm>
              <a:off x="4848439" y="3489116"/>
              <a:ext cx="172421" cy="269338"/>
            </a:xfrm>
            <a:custGeom>
              <a:avLst/>
              <a:gdLst>
                <a:gd name="T0" fmla="*/ 119 w 231"/>
                <a:gd name="T1" fmla="*/ 152 h 362"/>
                <a:gd name="T2" fmla="*/ 155 w 231"/>
                <a:gd name="T3" fmla="*/ 125 h 362"/>
                <a:gd name="T4" fmla="*/ 156 w 231"/>
                <a:gd name="T5" fmla="*/ 79 h 362"/>
                <a:gd name="T6" fmla="*/ 122 w 231"/>
                <a:gd name="T7" fmla="*/ 53 h 362"/>
                <a:gd name="T8" fmla="*/ 74 w 231"/>
                <a:gd name="T9" fmla="*/ 52 h 362"/>
                <a:gd name="T10" fmla="*/ 34 w 231"/>
                <a:gd name="T11" fmla="*/ 62 h 362"/>
                <a:gd name="T12" fmla="*/ 13 w 231"/>
                <a:gd name="T13" fmla="*/ 62 h 362"/>
                <a:gd name="T14" fmla="*/ 2 w 231"/>
                <a:gd name="T15" fmla="*/ 49 h 362"/>
                <a:gd name="T16" fmla="*/ 5 w 231"/>
                <a:gd name="T17" fmla="*/ 26 h 362"/>
                <a:gd name="T18" fmla="*/ 57 w 231"/>
                <a:gd name="T19" fmla="*/ 4 h 362"/>
                <a:gd name="T20" fmla="*/ 151 w 231"/>
                <a:gd name="T21" fmla="*/ 6 h 362"/>
                <a:gd name="T22" fmla="*/ 216 w 231"/>
                <a:gd name="T23" fmla="*/ 55 h 362"/>
                <a:gd name="T24" fmla="*/ 219 w 231"/>
                <a:gd name="T25" fmla="*/ 125 h 362"/>
                <a:gd name="T26" fmla="*/ 185 w 231"/>
                <a:gd name="T27" fmla="*/ 165 h 362"/>
                <a:gd name="T28" fmla="*/ 160 w 231"/>
                <a:gd name="T29" fmla="*/ 175 h 362"/>
                <a:gd name="T30" fmla="*/ 212 w 231"/>
                <a:gd name="T31" fmla="*/ 205 h 362"/>
                <a:gd name="T32" fmla="*/ 231 w 231"/>
                <a:gd name="T33" fmla="*/ 263 h 362"/>
                <a:gd name="T34" fmla="*/ 193 w 231"/>
                <a:gd name="T35" fmla="*/ 338 h 362"/>
                <a:gd name="T36" fmla="*/ 105 w 231"/>
                <a:gd name="T37" fmla="*/ 362 h 362"/>
                <a:gd name="T38" fmla="*/ 61 w 231"/>
                <a:gd name="T39" fmla="*/ 356 h 362"/>
                <a:gd name="T40" fmla="*/ 18 w 231"/>
                <a:gd name="T41" fmla="*/ 341 h 362"/>
                <a:gd name="T42" fmla="*/ 2 w 231"/>
                <a:gd name="T43" fmla="*/ 319 h 362"/>
                <a:gd name="T44" fmla="*/ 8 w 231"/>
                <a:gd name="T45" fmla="*/ 304 h 362"/>
                <a:gd name="T46" fmla="*/ 26 w 231"/>
                <a:gd name="T47" fmla="*/ 296 h 362"/>
                <a:gd name="T48" fmla="*/ 31 w 231"/>
                <a:gd name="T49" fmla="*/ 297 h 362"/>
                <a:gd name="T50" fmla="*/ 61 w 231"/>
                <a:gd name="T51" fmla="*/ 307 h 362"/>
                <a:gd name="T52" fmla="*/ 102 w 231"/>
                <a:gd name="T53" fmla="*/ 312 h 362"/>
                <a:gd name="T54" fmla="*/ 148 w 231"/>
                <a:gd name="T55" fmla="*/ 299 h 362"/>
                <a:gd name="T56" fmla="*/ 166 w 231"/>
                <a:gd name="T57" fmla="*/ 260 h 362"/>
                <a:gd name="T58" fmla="*/ 146 w 231"/>
                <a:gd name="T59" fmla="*/ 215 h 362"/>
                <a:gd name="T60" fmla="*/ 94 w 231"/>
                <a:gd name="T61" fmla="*/ 199 h 362"/>
                <a:gd name="T62" fmla="*/ 66 w 231"/>
                <a:gd name="T63" fmla="*/ 197 h 362"/>
                <a:gd name="T64" fmla="*/ 56 w 231"/>
                <a:gd name="T65" fmla="*/ 186 h 362"/>
                <a:gd name="T66" fmla="*/ 60 w 231"/>
                <a:gd name="T67" fmla="*/ 163 h 362"/>
                <a:gd name="T68" fmla="*/ 92 w 231"/>
                <a:gd name="T69" fmla="*/ 156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362">
                  <a:moveTo>
                    <a:pt x="92" y="156"/>
                  </a:moveTo>
                  <a:cubicBezTo>
                    <a:pt x="101" y="156"/>
                    <a:pt x="110" y="154"/>
                    <a:pt x="119" y="152"/>
                  </a:cubicBezTo>
                  <a:cubicBezTo>
                    <a:pt x="127" y="150"/>
                    <a:pt x="135" y="147"/>
                    <a:pt x="141" y="142"/>
                  </a:cubicBezTo>
                  <a:cubicBezTo>
                    <a:pt x="147" y="137"/>
                    <a:pt x="152" y="132"/>
                    <a:pt x="155" y="125"/>
                  </a:cubicBezTo>
                  <a:cubicBezTo>
                    <a:pt x="159" y="118"/>
                    <a:pt x="161" y="110"/>
                    <a:pt x="161" y="101"/>
                  </a:cubicBezTo>
                  <a:cubicBezTo>
                    <a:pt x="161" y="93"/>
                    <a:pt x="159" y="85"/>
                    <a:pt x="156" y="79"/>
                  </a:cubicBezTo>
                  <a:cubicBezTo>
                    <a:pt x="152" y="73"/>
                    <a:pt x="148" y="67"/>
                    <a:pt x="142" y="63"/>
                  </a:cubicBezTo>
                  <a:cubicBezTo>
                    <a:pt x="136" y="59"/>
                    <a:pt x="130" y="55"/>
                    <a:pt x="122" y="53"/>
                  </a:cubicBezTo>
                  <a:cubicBezTo>
                    <a:pt x="115" y="51"/>
                    <a:pt x="107" y="50"/>
                    <a:pt x="98" y="50"/>
                  </a:cubicBezTo>
                  <a:cubicBezTo>
                    <a:pt x="90" y="50"/>
                    <a:pt x="82" y="51"/>
                    <a:pt x="74" y="52"/>
                  </a:cubicBezTo>
                  <a:cubicBezTo>
                    <a:pt x="66" y="54"/>
                    <a:pt x="59" y="55"/>
                    <a:pt x="52" y="57"/>
                  </a:cubicBezTo>
                  <a:cubicBezTo>
                    <a:pt x="45" y="59"/>
                    <a:pt x="39" y="60"/>
                    <a:pt x="34" y="62"/>
                  </a:cubicBezTo>
                  <a:cubicBezTo>
                    <a:pt x="28" y="63"/>
                    <a:pt x="25" y="64"/>
                    <a:pt x="23" y="64"/>
                  </a:cubicBezTo>
                  <a:cubicBezTo>
                    <a:pt x="19" y="64"/>
                    <a:pt x="16" y="63"/>
                    <a:pt x="13" y="62"/>
                  </a:cubicBezTo>
                  <a:cubicBezTo>
                    <a:pt x="11" y="60"/>
                    <a:pt x="8" y="59"/>
                    <a:pt x="6" y="57"/>
                  </a:cubicBezTo>
                  <a:cubicBezTo>
                    <a:pt x="4" y="54"/>
                    <a:pt x="3" y="52"/>
                    <a:pt x="2" y="49"/>
                  </a:cubicBezTo>
                  <a:cubicBezTo>
                    <a:pt x="1" y="46"/>
                    <a:pt x="0" y="43"/>
                    <a:pt x="0" y="40"/>
                  </a:cubicBezTo>
                  <a:cubicBezTo>
                    <a:pt x="0" y="35"/>
                    <a:pt x="2" y="31"/>
                    <a:pt x="5" y="26"/>
                  </a:cubicBezTo>
                  <a:cubicBezTo>
                    <a:pt x="7" y="22"/>
                    <a:pt x="12" y="18"/>
                    <a:pt x="19" y="16"/>
                  </a:cubicBezTo>
                  <a:cubicBezTo>
                    <a:pt x="31" y="11"/>
                    <a:pt x="44" y="7"/>
                    <a:pt x="57" y="4"/>
                  </a:cubicBezTo>
                  <a:cubicBezTo>
                    <a:pt x="71" y="2"/>
                    <a:pt x="86" y="0"/>
                    <a:pt x="101" y="0"/>
                  </a:cubicBezTo>
                  <a:cubicBezTo>
                    <a:pt x="119" y="0"/>
                    <a:pt x="136" y="2"/>
                    <a:pt x="151" y="6"/>
                  </a:cubicBezTo>
                  <a:cubicBezTo>
                    <a:pt x="166" y="11"/>
                    <a:pt x="179" y="17"/>
                    <a:pt x="190" y="25"/>
                  </a:cubicBezTo>
                  <a:cubicBezTo>
                    <a:pt x="201" y="33"/>
                    <a:pt x="210" y="43"/>
                    <a:pt x="216" y="55"/>
                  </a:cubicBezTo>
                  <a:cubicBezTo>
                    <a:pt x="222" y="67"/>
                    <a:pt x="225" y="81"/>
                    <a:pt x="225" y="96"/>
                  </a:cubicBezTo>
                  <a:cubicBezTo>
                    <a:pt x="225" y="106"/>
                    <a:pt x="223" y="116"/>
                    <a:pt x="219" y="125"/>
                  </a:cubicBezTo>
                  <a:cubicBezTo>
                    <a:pt x="216" y="133"/>
                    <a:pt x="211" y="141"/>
                    <a:pt x="205" y="148"/>
                  </a:cubicBezTo>
                  <a:cubicBezTo>
                    <a:pt x="200" y="155"/>
                    <a:pt x="193" y="160"/>
                    <a:pt x="185" y="165"/>
                  </a:cubicBezTo>
                  <a:cubicBezTo>
                    <a:pt x="177" y="169"/>
                    <a:pt x="168" y="173"/>
                    <a:pt x="160" y="174"/>
                  </a:cubicBezTo>
                  <a:cubicBezTo>
                    <a:pt x="160" y="175"/>
                    <a:pt x="160" y="175"/>
                    <a:pt x="160" y="175"/>
                  </a:cubicBezTo>
                  <a:cubicBezTo>
                    <a:pt x="171" y="177"/>
                    <a:pt x="181" y="181"/>
                    <a:pt x="190" y="186"/>
                  </a:cubicBezTo>
                  <a:cubicBezTo>
                    <a:pt x="199" y="191"/>
                    <a:pt x="206" y="197"/>
                    <a:pt x="212" y="205"/>
                  </a:cubicBezTo>
                  <a:cubicBezTo>
                    <a:pt x="218" y="213"/>
                    <a:pt x="223" y="221"/>
                    <a:pt x="226" y="231"/>
                  </a:cubicBezTo>
                  <a:cubicBezTo>
                    <a:pt x="230" y="241"/>
                    <a:pt x="231" y="251"/>
                    <a:pt x="231" y="263"/>
                  </a:cubicBezTo>
                  <a:cubicBezTo>
                    <a:pt x="231" y="280"/>
                    <a:pt x="228" y="295"/>
                    <a:pt x="221" y="308"/>
                  </a:cubicBezTo>
                  <a:cubicBezTo>
                    <a:pt x="214" y="320"/>
                    <a:pt x="205" y="330"/>
                    <a:pt x="193" y="338"/>
                  </a:cubicBezTo>
                  <a:cubicBezTo>
                    <a:pt x="182" y="346"/>
                    <a:pt x="168" y="352"/>
                    <a:pt x="153" y="356"/>
                  </a:cubicBezTo>
                  <a:cubicBezTo>
                    <a:pt x="138" y="360"/>
                    <a:pt x="122" y="362"/>
                    <a:pt x="105" y="362"/>
                  </a:cubicBezTo>
                  <a:cubicBezTo>
                    <a:pt x="98" y="362"/>
                    <a:pt x="91" y="361"/>
                    <a:pt x="83" y="360"/>
                  </a:cubicBezTo>
                  <a:cubicBezTo>
                    <a:pt x="76" y="359"/>
                    <a:pt x="68" y="358"/>
                    <a:pt x="61" y="356"/>
                  </a:cubicBezTo>
                  <a:cubicBezTo>
                    <a:pt x="53" y="354"/>
                    <a:pt x="46" y="352"/>
                    <a:pt x="39" y="350"/>
                  </a:cubicBezTo>
                  <a:cubicBezTo>
                    <a:pt x="31" y="347"/>
                    <a:pt x="24" y="345"/>
                    <a:pt x="18" y="341"/>
                  </a:cubicBezTo>
                  <a:cubicBezTo>
                    <a:pt x="12" y="339"/>
                    <a:pt x="8" y="336"/>
                    <a:pt x="6" y="332"/>
                  </a:cubicBezTo>
                  <a:cubicBezTo>
                    <a:pt x="3" y="328"/>
                    <a:pt x="2" y="324"/>
                    <a:pt x="2" y="319"/>
                  </a:cubicBezTo>
                  <a:cubicBezTo>
                    <a:pt x="2" y="317"/>
                    <a:pt x="3" y="314"/>
                    <a:pt x="4" y="311"/>
                  </a:cubicBezTo>
                  <a:cubicBezTo>
                    <a:pt x="5" y="308"/>
                    <a:pt x="6" y="306"/>
                    <a:pt x="8" y="304"/>
                  </a:cubicBezTo>
                  <a:cubicBezTo>
                    <a:pt x="10" y="301"/>
                    <a:pt x="13" y="300"/>
                    <a:pt x="16" y="298"/>
                  </a:cubicBezTo>
                  <a:cubicBezTo>
                    <a:pt x="19" y="297"/>
                    <a:pt x="22" y="296"/>
                    <a:pt x="26" y="296"/>
                  </a:cubicBezTo>
                  <a:cubicBezTo>
                    <a:pt x="26" y="296"/>
                    <a:pt x="27" y="297"/>
                    <a:pt x="28" y="297"/>
                  </a:cubicBezTo>
                  <a:cubicBezTo>
                    <a:pt x="29" y="297"/>
                    <a:pt x="30" y="297"/>
                    <a:pt x="31" y="297"/>
                  </a:cubicBezTo>
                  <a:cubicBezTo>
                    <a:pt x="35" y="298"/>
                    <a:pt x="39" y="300"/>
                    <a:pt x="44" y="302"/>
                  </a:cubicBezTo>
                  <a:cubicBezTo>
                    <a:pt x="49" y="303"/>
                    <a:pt x="55" y="305"/>
                    <a:pt x="61" y="307"/>
                  </a:cubicBezTo>
                  <a:cubicBezTo>
                    <a:pt x="67" y="308"/>
                    <a:pt x="73" y="309"/>
                    <a:pt x="80" y="311"/>
                  </a:cubicBezTo>
                  <a:cubicBezTo>
                    <a:pt x="87" y="312"/>
                    <a:pt x="94" y="312"/>
                    <a:pt x="102" y="312"/>
                  </a:cubicBezTo>
                  <a:cubicBezTo>
                    <a:pt x="111" y="312"/>
                    <a:pt x="120" y="311"/>
                    <a:pt x="128" y="309"/>
                  </a:cubicBezTo>
                  <a:cubicBezTo>
                    <a:pt x="136" y="307"/>
                    <a:pt x="143" y="303"/>
                    <a:pt x="148" y="299"/>
                  </a:cubicBezTo>
                  <a:cubicBezTo>
                    <a:pt x="154" y="295"/>
                    <a:pt x="158" y="289"/>
                    <a:pt x="161" y="283"/>
                  </a:cubicBezTo>
                  <a:cubicBezTo>
                    <a:pt x="164" y="276"/>
                    <a:pt x="166" y="269"/>
                    <a:pt x="166" y="260"/>
                  </a:cubicBezTo>
                  <a:cubicBezTo>
                    <a:pt x="166" y="251"/>
                    <a:pt x="164" y="242"/>
                    <a:pt x="161" y="234"/>
                  </a:cubicBezTo>
                  <a:cubicBezTo>
                    <a:pt x="157" y="227"/>
                    <a:pt x="152" y="220"/>
                    <a:pt x="146" y="215"/>
                  </a:cubicBezTo>
                  <a:cubicBezTo>
                    <a:pt x="139" y="210"/>
                    <a:pt x="131" y="206"/>
                    <a:pt x="123" y="203"/>
                  </a:cubicBezTo>
                  <a:cubicBezTo>
                    <a:pt x="114" y="201"/>
                    <a:pt x="104" y="199"/>
                    <a:pt x="94" y="199"/>
                  </a:cubicBezTo>
                  <a:cubicBezTo>
                    <a:pt x="76" y="199"/>
                    <a:pt x="76" y="199"/>
                    <a:pt x="76" y="199"/>
                  </a:cubicBezTo>
                  <a:cubicBezTo>
                    <a:pt x="72" y="199"/>
                    <a:pt x="69" y="199"/>
                    <a:pt x="66" y="197"/>
                  </a:cubicBezTo>
                  <a:cubicBezTo>
                    <a:pt x="64" y="196"/>
                    <a:pt x="62" y="195"/>
                    <a:pt x="60" y="193"/>
                  </a:cubicBezTo>
                  <a:cubicBezTo>
                    <a:pt x="58" y="191"/>
                    <a:pt x="57" y="188"/>
                    <a:pt x="56" y="186"/>
                  </a:cubicBezTo>
                  <a:cubicBezTo>
                    <a:pt x="55" y="183"/>
                    <a:pt x="55" y="181"/>
                    <a:pt x="55" y="178"/>
                  </a:cubicBezTo>
                  <a:cubicBezTo>
                    <a:pt x="55" y="172"/>
                    <a:pt x="56" y="167"/>
                    <a:pt x="60" y="163"/>
                  </a:cubicBezTo>
                  <a:cubicBezTo>
                    <a:pt x="63" y="158"/>
                    <a:pt x="69" y="156"/>
                    <a:pt x="76" y="156"/>
                  </a:cubicBezTo>
                  <a:lnTo>
                    <a:pt x="92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69" name="Freeform 42"/>
            <p:cNvSpPr>
              <a:spLocks noEditPoints="1"/>
            </p:cNvSpPr>
            <p:nvPr/>
          </p:nvSpPr>
          <p:spPr bwMode="auto">
            <a:xfrm>
              <a:off x="3321443" y="5473646"/>
              <a:ext cx="194960" cy="265956"/>
            </a:xfrm>
            <a:custGeom>
              <a:avLst/>
              <a:gdLst>
                <a:gd name="T0" fmla="*/ 131 w 261"/>
                <a:gd name="T1" fmla="*/ 0 h 358"/>
                <a:gd name="T2" fmla="*/ 175 w 261"/>
                <a:gd name="T3" fmla="*/ 7 h 358"/>
                <a:gd name="T4" fmla="*/ 209 w 261"/>
                <a:gd name="T5" fmla="*/ 26 h 358"/>
                <a:gd name="T6" fmla="*/ 233 w 261"/>
                <a:gd name="T7" fmla="*/ 54 h 358"/>
                <a:gd name="T8" fmla="*/ 249 w 261"/>
                <a:gd name="T9" fmla="*/ 91 h 358"/>
                <a:gd name="T10" fmla="*/ 258 w 261"/>
                <a:gd name="T11" fmla="*/ 133 h 358"/>
                <a:gd name="T12" fmla="*/ 261 w 261"/>
                <a:gd name="T13" fmla="*/ 179 h 358"/>
                <a:gd name="T14" fmla="*/ 258 w 261"/>
                <a:gd name="T15" fmla="*/ 225 h 358"/>
                <a:gd name="T16" fmla="*/ 249 w 261"/>
                <a:gd name="T17" fmla="*/ 267 h 358"/>
                <a:gd name="T18" fmla="*/ 233 w 261"/>
                <a:gd name="T19" fmla="*/ 303 h 358"/>
                <a:gd name="T20" fmla="*/ 209 w 261"/>
                <a:gd name="T21" fmla="*/ 332 h 358"/>
                <a:gd name="T22" fmla="*/ 175 w 261"/>
                <a:gd name="T23" fmla="*/ 351 h 358"/>
                <a:gd name="T24" fmla="*/ 131 w 261"/>
                <a:gd name="T25" fmla="*/ 358 h 358"/>
                <a:gd name="T26" fmla="*/ 86 w 261"/>
                <a:gd name="T27" fmla="*/ 351 h 358"/>
                <a:gd name="T28" fmla="*/ 52 w 261"/>
                <a:gd name="T29" fmla="*/ 332 h 358"/>
                <a:gd name="T30" fmla="*/ 28 w 261"/>
                <a:gd name="T31" fmla="*/ 303 h 358"/>
                <a:gd name="T32" fmla="*/ 12 w 261"/>
                <a:gd name="T33" fmla="*/ 267 h 358"/>
                <a:gd name="T34" fmla="*/ 3 w 261"/>
                <a:gd name="T35" fmla="*/ 225 h 358"/>
                <a:gd name="T36" fmla="*/ 0 w 261"/>
                <a:gd name="T37" fmla="*/ 179 h 358"/>
                <a:gd name="T38" fmla="*/ 3 w 261"/>
                <a:gd name="T39" fmla="*/ 133 h 358"/>
                <a:gd name="T40" fmla="*/ 12 w 261"/>
                <a:gd name="T41" fmla="*/ 91 h 358"/>
                <a:gd name="T42" fmla="*/ 28 w 261"/>
                <a:gd name="T43" fmla="*/ 54 h 358"/>
                <a:gd name="T44" fmla="*/ 52 w 261"/>
                <a:gd name="T45" fmla="*/ 26 h 358"/>
                <a:gd name="T46" fmla="*/ 86 w 261"/>
                <a:gd name="T47" fmla="*/ 7 h 358"/>
                <a:gd name="T48" fmla="*/ 131 w 261"/>
                <a:gd name="T49" fmla="*/ 0 h 358"/>
                <a:gd name="T50" fmla="*/ 131 w 261"/>
                <a:gd name="T51" fmla="*/ 47 h 358"/>
                <a:gd name="T52" fmla="*/ 106 w 261"/>
                <a:gd name="T53" fmla="*/ 52 h 358"/>
                <a:gd name="T54" fmla="*/ 88 w 261"/>
                <a:gd name="T55" fmla="*/ 67 h 358"/>
                <a:gd name="T56" fmla="*/ 77 w 261"/>
                <a:gd name="T57" fmla="*/ 89 h 358"/>
                <a:gd name="T58" fmla="*/ 70 w 261"/>
                <a:gd name="T59" fmla="*/ 117 h 358"/>
                <a:gd name="T60" fmla="*/ 66 w 261"/>
                <a:gd name="T61" fmla="*/ 147 h 358"/>
                <a:gd name="T62" fmla="*/ 66 w 261"/>
                <a:gd name="T63" fmla="*/ 179 h 358"/>
                <a:gd name="T64" fmla="*/ 66 w 261"/>
                <a:gd name="T65" fmla="*/ 210 h 358"/>
                <a:gd name="T66" fmla="*/ 70 w 261"/>
                <a:gd name="T67" fmla="*/ 241 h 358"/>
                <a:gd name="T68" fmla="*/ 77 w 261"/>
                <a:gd name="T69" fmla="*/ 268 h 358"/>
                <a:gd name="T70" fmla="*/ 88 w 261"/>
                <a:gd name="T71" fmla="*/ 291 h 358"/>
                <a:gd name="T72" fmla="*/ 106 w 261"/>
                <a:gd name="T73" fmla="*/ 306 h 358"/>
                <a:gd name="T74" fmla="*/ 131 w 261"/>
                <a:gd name="T75" fmla="*/ 311 h 358"/>
                <a:gd name="T76" fmla="*/ 155 w 261"/>
                <a:gd name="T77" fmla="*/ 306 h 358"/>
                <a:gd name="T78" fmla="*/ 173 w 261"/>
                <a:gd name="T79" fmla="*/ 291 h 358"/>
                <a:gd name="T80" fmla="*/ 185 w 261"/>
                <a:gd name="T81" fmla="*/ 268 h 358"/>
                <a:gd name="T82" fmla="*/ 192 w 261"/>
                <a:gd name="T83" fmla="*/ 241 h 358"/>
                <a:gd name="T84" fmla="*/ 195 w 261"/>
                <a:gd name="T85" fmla="*/ 210 h 358"/>
                <a:gd name="T86" fmla="*/ 196 w 261"/>
                <a:gd name="T87" fmla="*/ 179 h 358"/>
                <a:gd name="T88" fmla="*/ 195 w 261"/>
                <a:gd name="T89" fmla="*/ 147 h 358"/>
                <a:gd name="T90" fmla="*/ 192 w 261"/>
                <a:gd name="T91" fmla="*/ 117 h 358"/>
                <a:gd name="T92" fmla="*/ 185 w 261"/>
                <a:gd name="T93" fmla="*/ 89 h 358"/>
                <a:gd name="T94" fmla="*/ 173 w 261"/>
                <a:gd name="T95" fmla="*/ 67 h 358"/>
                <a:gd name="T96" fmla="*/ 155 w 261"/>
                <a:gd name="T97" fmla="*/ 52 h 358"/>
                <a:gd name="T98" fmla="*/ 131 w 261"/>
                <a:gd name="T99" fmla="*/ 4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1" h="358">
                  <a:moveTo>
                    <a:pt x="131" y="0"/>
                  </a:moveTo>
                  <a:cubicBezTo>
                    <a:pt x="147" y="0"/>
                    <a:pt x="162" y="2"/>
                    <a:pt x="175" y="7"/>
                  </a:cubicBezTo>
                  <a:cubicBezTo>
                    <a:pt x="188" y="11"/>
                    <a:pt x="199" y="18"/>
                    <a:pt x="209" y="26"/>
                  </a:cubicBezTo>
                  <a:cubicBezTo>
                    <a:pt x="218" y="34"/>
                    <a:pt x="226" y="43"/>
                    <a:pt x="233" y="54"/>
                  </a:cubicBezTo>
                  <a:cubicBezTo>
                    <a:pt x="240" y="65"/>
                    <a:pt x="245" y="78"/>
                    <a:pt x="249" y="91"/>
                  </a:cubicBezTo>
                  <a:cubicBezTo>
                    <a:pt x="253" y="104"/>
                    <a:pt x="256" y="118"/>
                    <a:pt x="258" y="133"/>
                  </a:cubicBezTo>
                  <a:cubicBezTo>
                    <a:pt x="260" y="148"/>
                    <a:pt x="261" y="163"/>
                    <a:pt x="261" y="179"/>
                  </a:cubicBezTo>
                  <a:cubicBezTo>
                    <a:pt x="261" y="195"/>
                    <a:pt x="260" y="210"/>
                    <a:pt x="258" y="225"/>
                  </a:cubicBezTo>
                  <a:cubicBezTo>
                    <a:pt x="256" y="240"/>
                    <a:pt x="253" y="254"/>
                    <a:pt x="249" y="267"/>
                  </a:cubicBezTo>
                  <a:cubicBezTo>
                    <a:pt x="245" y="280"/>
                    <a:pt x="240" y="292"/>
                    <a:pt x="233" y="303"/>
                  </a:cubicBezTo>
                  <a:cubicBezTo>
                    <a:pt x="226" y="315"/>
                    <a:pt x="218" y="324"/>
                    <a:pt x="209" y="332"/>
                  </a:cubicBezTo>
                  <a:cubicBezTo>
                    <a:pt x="199" y="340"/>
                    <a:pt x="188" y="347"/>
                    <a:pt x="175" y="351"/>
                  </a:cubicBezTo>
                  <a:cubicBezTo>
                    <a:pt x="162" y="356"/>
                    <a:pt x="147" y="358"/>
                    <a:pt x="131" y="358"/>
                  </a:cubicBezTo>
                  <a:cubicBezTo>
                    <a:pt x="114" y="358"/>
                    <a:pt x="99" y="356"/>
                    <a:pt x="86" y="351"/>
                  </a:cubicBezTo>
                  <a:cubicBezTo>
                    <a:pt x="73" y="347"/>
                    <a:pt x="62" y="340"/>
                    <a:pt x="52" y="332"/>
                  </a:cubicBezTo>
                  <a:cubicBezTo>
                    <a:pt x="43" y="324"/>
                    <a:pt x="35" y="315"/>
                    <a:pt x="28" y="303"/>
                  </a:cubicBezTo>
                  <a:cubicBezTo>
                    <a:pt x="21" y="292"/>
                    <a:pt x="16" y="280"/>
                    <a:pt x="12" y="267"/>
                  </a:cubicBezTo>
                  <a:cubicBezTo>
                    <a:pt x="8" y="254"/>
                    <a:pt x="5" y="240"/>
                    <a:pt x="3" y="225"/>
                  </a:cubicBezTo>
                  <a:cubicBezTo>
                    <a:pt x="1" y="210"/>
                    <a:pt x="0" y="195"/>
                    <a:pt x="0" y="179"/>
                  </a:cubicBezTo>
                  <a:cubicBezTo>
                    <a:pt x="0" y="163"/>
                    <a:pt x="1" y="148"/>
                    <a:pt x="3" y="133"/>
                  </a:cubicBezTo>
                  <a:cubicBezTo>
                    <a:pt x="5" y="118"/>
                    <a:pt x="8" y="104"/>
                    <a:pt x="12" y="91"/>
                  </a:cubicBezTo>
                  <a:cubicBezTo>
                    <a:pt x="16" y="78"/>
                    <a:pt x="21" y="65"/>
                    <a:pt x="28" y="54"/>
                  </a:cubicBezTo>
                  <a:cubicBezTo>
                    <a:pt x="35" y="43"/>
                    <a:pt x="43" y="34"/>
                    <a:pt x="52" y="26"/>
                  </a:cubicBezTo>
                  <a:cubicBezTo>
                    <a:pt x="62" y="18"/>
                    <a:pt x="73" y="11"/>
                    <a:pt x="86" y="7"/>
                  </a:cubicBezTo>
                  <a:cubicBezTo>
                    <a:pt x="99" y="2"/>
                    <a:pt x="114" y="0"/>
                    <a:pt x="131" y="0"/>
                  </a:cubicBezTo>
                  <a:close/>
                  <a:moveTo>
                    <a:pt x="131" y="47"/>
                  </a:moveTo>
                  <a:cubicBezTo>
                    <a:pt x="121" y="47"/>
                    <a:pt x="113" y="49"/>
                    <a:pt x="106" y="52"/>
                  </a:cubicBezTo>
                  <a:cubicBezTo>
                    <a:pt x="99" y="56"/>
                    <a:pt x="93" y="61"/>
                    <a:pt x="88" y="67"/>
                  </a:cubicBezTo>
                  <a:cubicBezTo>
                    <a:pt x="83" y="73"/>
                    <a:pt x="79" y="81"/>
                    <a:pt x="77" y="89"/>
                  </a:cubicBezTo>
                  <a:cubicBezTo>
                    <a:pt x="74" y="98"/>
                    <a:pt x="71" y="107"/>
                    <a:pt x="70" y="117"/>
                  </a:cubicBezTo>
                  <a:cubicBezTo>
                    <a:pt x="68" y="127"/>
                    <a:pt x="67" y="137"/>
                    <a:pt x="66" y="147"/>
                  </a:cubicBezTo>
                  <a:cubicBezTo>
                    <a:pt x="66" y="158"/>
                    <a:pt x="66" y="168"/>
                    <a:pt x="66" y="179"/>
                  </a:cubicBezTo>
                  <a:cubicBezTo>
                    <a:pt x="66" y="189"/>
                    <a:pt x="66" y="200"/>
                    <a:pt x="66" y="210"/>
                  </a:cubicBezTo>
                  <a:cubicBezTo>
                    <a:pt x="67" y="221"/>
                    <a:pt x="68" y="231"/>
                    <a:pt x="70" y="241"/>
                  </a:cubicBezTo>
                  <a:cubicBezTo>
                    <a:pt x="71" y="251"/>
                    <a:pt x="74" y="260"/>
                    <a:pt x="77" y="268"/>
                  </a:cubicBezTo>
                  <a:cubicBezTo>
                    <a:pt x="79" y="277"/>
                    <a:pt x="83" y="284"/>
                    <a:pt x="88" y="291"/>
                  </a:cubicBezTo>
                  <a:cubicBezTo>
                    <a:pt x="93" y="297"/>
                    <a:pt x="99" y="302"/>
                    <a:pt x="106" y="306"/>
                  </a:cubicBezTo>
                  <a:cubicBezTo>
                    <a:pt x="113" y="309"/>
                    <a:pt x="121" y="311"/>
                    <a:pt x="131" y="311"/>
                  </a:cubicBezTo>
                  <a:cubicBezTo>
                    <a:pt x="140" y="311"/>
                    <a:pt x="148" y="309"/>
                    <a:pt x="155" y="306"/>
                  </a:cubicBezTo>
                  <a:cubicBezTo>
                    <a:pt x="162" y="302"/>
                    <a:pt x="168" y="297"/>
                    <a:pt x="173" y="291"/>
                  </a:cubicBezTo>
                  <a:cubicBezTo>
                    <a:pt x="178" y="284"/>
                    <a:pt x="182" y="277"/>
                    <a:pt x="185" y="268"/>
                  </a:cubicBezTo>
                  <a:cubicBezTo>
                    <a:pt x="188" y="260"/>
                    <a:pt x="190" y="251"/>
                    <a:pt x="192" y="241"/>
                  </a:cubicBezTo>
                  <a:cubicBezTo>
                    <a:pt x="193" y="231"/>
                    <a:pt x="194" y="221"/>
                    <a:pt x="195" y="210"/>
                  </a:cubicBezTo>
                  <a:cubicBezTo>
                    <a:pt x="195" y="200"/>
                    <a:pt x="196" y="189"/>
                    <a:pt x="196" y="179"/>
                  </a:cubicBezTo>
                  <a:cubicBezTo>
                    <a:pt x="196" y="168"/>
                    <a:pt x="195" y="158"/>
                    <a:pt x="195" y="147"/>
                  </a:cubicBezTo>
                  <a:cubicBezTo>
                    <a:pt x="194" y="137"/>
                    <a:pt x="193" y="127"/>
                    <a:pt x="192" y="117"/>
                  </a:cubicBezTo>
                  <a:cubicBezTo>
                    <a:pt x="190" y="107"/>
                    <a:pt x="188" y="98"/>
                    <a:pt x="185" y="89"/>
                  </a:cubicBezTo>
                  <a:cubicBezTo>
                    <a:pt x="182" y="81"/>
                    <a:pt x="178" y="73"/>
                    <a:pt x="173" y="67"/>
                  </a:cubicBezTo>
                  <a:cubicBezTo>
                    <a:pt x="168" y="61"/>
                    <a:pt x="162" y="56"/>
                    <a:pt x="155" y="52"/>
                  </a:cubicBezTo>
                  <a:cubicBezTo>
                    <a:pt x="148" y="49"/>
                    <a:pt x="140" y="47"/>
                    <a:pt x="131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70" name="Freeform 43"/>
            <p:cNvSpPr>
              <a:spLocks noEditPoints="1"/>
            </p:cNvSpPr>
            <p:nvPr/>
          </p:nvSpPr>
          <p:spPr bwMode="auto">
            <a:xfrm>
              <a:off x="3536687" y="5475900"/>
              <a:ext cx="208483" cy="262576"/>
            </a:xfrm>
            <a:custGeom>
              <a:avLst/>
              <a:gdLst>
                <a:gd name="T0" fmla="*/ 130 w 280"/>
                <a:gd name="T1" fmla="*/ 32 h 353"/>
                <a:gd name="T2" fmla="*/ 154 w 280"/>
                <a:gd name="T3" fmla="*/ 7 h 353"/>
                <a:gd name="T4" fmla="*/ 183 w 280"/>
                <a:gd name="T5" fmla="*/ 0 h 353"/>
                <a:gd name="T6" fmla="*/ 200 w 280"/>
                <a:gd name="T7" fmla="*/ 2 h 353"/>
                <a:gd name="T8" fmla="*/ 214 w 280"/>
                <a:gd name="T9" fmla="*/ 10 h 353"/>
                <a:gd name="T10" fmla="*/ 224 w 280"/>
                <a:gd name="T11" fmla="*/ 24 h 353"/>
                <a:gd name="T12" fmla="*/ 228 w 280"/>
                <a:gd name="T13" fmla="*/ 44 h 353"/>
                <a:gd name="T14" fmla="*/ 228 w 280"/>
                <a:gd name="T15" fmla="*/ 235 h 353"/>
                <a:gd name="T16" fmla="*/ 257 w 280"/>
                <a:gd name="T17" fmla="*/ 235 h 353"/>
                <a:gd name="T18" fmla="*/ 267 w 280"/>
                <a:gd name="T19" fmla="*/ 237 h 353"/>
                <a:gd name="T20" fmla="*/ 274 w 280"/>
                <a:gd name="T21" fmla="*/ 242 h 353"/>
                <a:gd name="T22" fmla="*/ 278 w 280"/>
                <a:gd name="T23" fmla="*/ 249 h 353"/>
                <a:gd name="T24" fmla="*/ 280 w 280"/>
                <a:gd name="T25" fmla="*/ 257 h 353"/>
                <a:gd name="T26" fmla="*/ 278 w 280"/>
                <a:gd name="T27" fmla="*/ 266 h 353"/>
                <a:gd name="T28" fmla="*/ 274 w 280"/>
                <a:gd name="T29" fmla="*/ 273 h 353"/>
                <a:gd name="T30" fmla="*/ 267 w 280"/>
                <a:gd name="T31" fmla="*/ 278 h 353"/>
                <a:gd name="T32" fmla="*/ 257 w 280"/>
                <a:gd name="T33" fmla="*/ 280 h 353"/>
                <a:gd name="T34" fmla="*/ 228 w 280"/>
                <a:gd name="T35" fmla="*/ 280 h 353"/>
                <a:gd name="T36" fmla="*/ 228 w 280"/>
                <a:gd name="T37" fmla="*/ 324 h 353"/>
                <a:gd name="T38" fmla="*/ 225 w 280"/>
                <a:gd name="T39" fmla="*/ 337 h 353"/>
                <a:gd name="T40" fmla="*/ 218 w 280"/>
                <a:gd name="T41" fmla="*/ 345 h 353"/>
                <a:gd name="T42" fmla="*/ 208 w 280"/>
                <a:gd name="T43" fmla="*/ 351 h 353"/>
                <a:gd name="T44" fmla="*/ 197 w 280"/>
                <a:gd name="T45" fmla="*/ 353 h 353"/>
                <a:gd name="T46" fmla="*/ 186 w 280"/>
                <a:gd name="T47" fmla="*/ 351 h 353"/>
                <a:gd name="T48" fmla="*/ 177 w 280"/>
                <a:gd name="T49" fmla="*/ 345 h 353"/>
                <a:gd name="T50" fmla="*/ 169 w 280"/>
                <a:gd name="T51" fmla="*/ 337 h 353"/>
                <a:gd name="T52" fmla="*/ 166 w 280"/>
                <a:gd name="T53" fmla="*/ 324 h 353"/>
                <a:gd name="T54" fmla="*/ 166 w 280"/>
                <a:gd name="T55" fmla="*/ 280 h 353"/>
                <a:gd name="T56" fmla="*/ 31 w 280"/>
                <a:gd name="T57" fmla="*/ 280 h 353"/>
                <a:gd name="T58" fmla="*/ 9 w 280"/>
                <a:gd name="T59" fmla="*/ 272 h 353"/>
                <a:gd name="T60" fmla="*/ 0 w 280"/>
                <a:gd name="T61" fmla="*/ 252 h 353"/>
                <a:gd name="T62" fmla="*/ 2 w 280"/>
                <a:gd name="T63" fmla="*/ 244 h 353"/>
                <a:gd name="T64" fmla="*/ 6 w 280"/>
                <a:gd name="T65" fmla="*/ 234 h 353"/>
                <a:gd name="T66" fmla="*/ 130 w 280"/>
                <a:gd name="T67" fmla="*/ 32 h 353"/>
                <a:gd name="T68" fmla="*/ 56 w 280"/>
                <a:gd name="T69" fmla="*/ 235 h 353"/>
                <a:gd name="T70" fmla="*/ 166 w 280"/>
                <a:gd name="T71" fmla="*/ 235 h 353"/>
                <a:gd name="T72" fmla="*/ 166 w 280"/>
                <a:gd name="T73" fmla="*/ 52 h 353"/>
                <a:gd name="T74" fmla="*/ 56 w 280"/>
                <a:gd name="T75" fmla="*/ 23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" h="353">
                  <a:moveTo>
                    <a:pt x="130" y="32"/>
                  </a:moveTo>
                  <a:cubicBezTo>
                    <a:pt x="137" y="20"/>
                    <a:pt x="145" y="12"/>
                    <a:pt x="154" y="7"/>
                  </a:cubicBezTo>
                  <a:cubicBezTo>
                    <a:pt x="162" y="2"/>
                    <a:pt x="172" y="0"/>
                    <a:pt x="183" y="0"/>
                  </a:cubicBezTo>
                  <a:cubicBezTo>
                    <a:pt x="189" y="0"/>
                    <a:pt x="195" y="1"/>
                    <a:pt x="200" y="2"/>
                  </a:cubicBezTo>
                  <a:cubicBezTo>
                    <a:pt x="206" y="4"/>
                    <a:pt x="210" y="7"/>
                    <a:pt x="214" y="10"/>
                  </a:cubicBezTo>
                  <a:cubicBezTo>
                    <a:pt x="218" y="14"/>
                    <a:pt x="222" y="18"/>
                    <a:pt x="224" y="24"/>
                  </a:cubicBezTo>
                  <a:cubicBezTo>
                    <a:pt x="227" y="29"/>
                    <a:pt x="228" y="36"/>
                    <a:pt x="228" y="44"/>
                  </a:cubicBezTo>
                  <a:cubicBezTo>
                    <a:pt x="228" y="235"/>
                    <a:pt x="228" y="235"/>
                    <a:pt x="228" y="235"/>
                  </a:cubicBezTo>
                  <a:cubicBezTo>
                    <a:pt x="257" y="235"/>
                    <a:pt x="257" y="235"/>
                    <a:pt x="257" y="235"/>
                  </a:cubicBezTo>
                  <a:cubicBezTo>
                    <a:pt x="261" y="235"/>
                    <a:pt x="264" y="235"/>
                    <a:pt x="267" y="237"/>
                  </a:cubicBezTo>
                  <a:cubicBezTo>
                    <a:pt x="270" y="238"/>
                    <a:pt x="272" y="240"/>
                    <a:pt x="274" y="242"/>
                  </a:cubicBezTo>
                  <a:cubicBezTo>
                    <a:pt x="276" y="244"/>
                    <a:pt x="277" y="246"/>
                    <a:pt x="278" y="249"/>
                  </a:cubicBezTo>
                  <a:cubicBezTo>
                    <a:pt x="279" y="252"/>
                    <a:pt x="280" y="254"/>
                    <a:pt x="280" y="257"/>
                  </a:cubicBezTo>
                  <a:cubicBezTo>
                    <a:pt x="280" y="260"/>
                    <a:pt x="279" y="263"/>
                    <a:pt x="278" y="266"/>
                  </a:cubicBezTo>
                  <a:cubicBezTo>
                    <a:pt x="277" y="268"/>
                    <a:pt x="276" y="271"/>
                    <a:pt x="274" y="273"/>
                  </a:cubicBezTo>
                  <a:cubicBezTo>
                    <a:pt x="272" y="275"/>
                    <a:pt x="270" y="277"/>
                    <a:pt x="267" y="278"/>
                  </a:cubicBezTo>
                  <a:cubicBezTo>
                    <a:pt x="264" y="279"/>
                    <a:pt x="261" y="280"/>
                    <a:pt x="257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8" y="324"/>
                    <a:pt x="228" y="324"/>
                    <a:pt x="228" y="324"/>
                  </a:cubicBezTo>
                  <a:cubicBezTo>
                    <a:pt x="228" y="329"/>
                    <a:pt x="227" y="333"/>
                    <a:pt x="225" y="337"/>
                  </a:cubicBezTo>
                  <a:cubicBezTo>
                    <a:pt x="223" y="340"/>
                    <a:pt x="221" y="343"/>
                    <a:pt x="218" y="345"/>
                  </a:cubicBezTo>
                  <a:cubicBezTo>
                    <a:pt x="215" y="348"/>
                    <a:pt x="212" y="350"/>
                    <a:pt x="208" y="351"/>
                  </a:cubicBezTo>
                  <a:cubicBezTo>
                    <a:pt x="205" y="352"/>
                    <a:pt x="201" y="353"/>
                    <a:pt x="197" y="353"/>
                  </a:cubicBezTo>
                  <a:cubicBezTo>
                    <a:pt x="193" y="353"/>
                    <a:pt x="190" y="352"/>
                    <a:pt x="186" y="351"/>
                  </a:cubicBezTo>
                  <a:cubicBezTo>
                    <a:pt x="183" y="350"/>
                    <a:pt x="179" y="348"/>
                    <a:pt x="177" y="345"/>
                  </a:cubicBezTo>
                  <a:cubicBezTo>
                    <a:pt x="174" y="343"/>
                    <a:pt x="171" y="340"/>
                    <a:pt x="169" y="337"/>
                  </a:cubicBezTo>
                  <a:cubicBezTo>
                    <a:pt x="168" y="333"/>
                    <a:pt x="167" y="329"/>
                    <a:pt x="166" y="324"/>
                  </a:cubicBezTo>
                  <a:cubicBezTo>
                    <a:pt x="166" y="280"/>
                    <a:pt x="166" y="280"/>
                    <a:pt x="166" y="280"/>
                  </a:cubicBezTo>
                  <a:cubicBezTo>
                    <a:pt x="31" y="280"/>
                    <a:pt x="31" y="280"/>
                    <a:pt x="31" y="280"/>
                  </a:cubicBezTo>
                  <a:cubicBezTo>
                    <a:pt x="22" y="280"/>
                    <a:pt x="14" y="277"/>
                    <a:pt x="9" y="272"/>
                  </a:cubicBezTo>
                  <a:cubicBezTo>
                    <a:pt x="3" y="267"/>
                    <a:pt x="0" y="260"/>
                    <a:pt x="0" y="252"/>
                  </a:cubicBezTo>
                  <a:cubicBezTo>
                    <a:pt x="0" y="250"/>
                    <a:pt x="1" y="247"/>
                    <a:pt x="2" y="244"/>
                  </a:cubicBezTo>
                  <a:cubicBezTo>
                    <a:pt x="3" y="240"/>
                    <a:pt x="4" y="237"/>
                    <a:pt x="6" y="234"/>
                  </a:cubicBezTo>
                  <a:lnTo>
                    <a:pt x="130" y="32"/>
                  </a:lnTo>
                  <a:close/>
                  <a:moveTo>
                    <a:pt x="56" y="235"/>
                  </a:moveTo>
                  <a:cubicBezTo>
                    <a:pt x="166" y="235"/>
                    <a:pt x="166" y="235"/>
                    <a:pt x="166" y="235"/>
                  </a:cubicBezTo>
                  <a:cubicBezTo>
                    <a:pt x="166" y="52"/>
                    <a:pt x="166" y="52"/>
                    <a:pt x="166" y="52"/>
                  </a:cubicBezTo>
                  <a:lnTo>
                    <a:pt x="56" y="2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162615" y="2983807"/>
              <a:ext cx="1988472" cy="1978211"/>
              <a:chOff x="1953896" y="2983807"/>
              <a:chExt cx="1988472" cy="1978211"/>
            </a:xfrm>
          </p:grpSpPr>
          <p:pic>
            <p:nvPicPr>
              <p:cNvPr id="72" name="图形 71" descr="无线路由器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2082334" y="4342657"/>
                <a:ext cx="614400" cy="614400"/>
              </a:xfrm>
              <a:prstGeom prst="rect">
                <a:avLst/>
              </a:prstGeom>
            </p:spPr>
          </p:pic>
          <p:pic>
            <p:nvPicPr>
              <p:cNvPr id="73" name="图形 72" descr="收音机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53896" y="2983807"/>
                <a:ext cx="614400" cy="614400"/>
              </a:xfrm>
              <a:prstGeom prst="rect">
                <a:avLst/>
              </a:prstGeom>
            </p:spPr>
          </p:pic>
          <p:pic>
            <p:nvPicPr>
              <p:cNvPr id="74" name="图形 73" descr="耳机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46155" y="3034962"/>
                <a:ext cx="614400" cy="614400"/>
              </a:xfrm>
              <a:prstGeom prst="rect">
                <a:avLst/>
              </a:prstGeom>
            </p:spPr>
          </p:pic>
          <p:pic>
            <p:nvPicPr>
              <p:cNvPr id="75" name="图形 74" descr="照相机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27968" y="4347618"/>
                <a:ext cx="614400" cy="614400"/>
              </a:xfrm>
              <a:prstGeom prst="rect">
                <a:avLst/>
              </a:prstGeom>
            </p:spPr>
          </p:pic>
        </p:grpSp>
      </p:grpSp>
      <p:grpSp>
        <p:nvGrpSpPr>
          <p:cNvPr id="88" name="组合 87"/>
          <p:cNvGrpSpPr/>
          <p:nvPr/>
        </p:nvGrpSpPr>
        <p:grpSpPr>
          <a:xfrm>
            <a:off x="5859019" y="1742131"/>
            <a:ext cx="5454197" cy="4401438"/>
            <a:chOff x="5965864" y="1616383"/>
            <a:chExt cx="5454197" cy="4401438"/>
          </a:xfrm>
        </p:grpSpPr>
        <p:grpSp>
          <p:nvGrpSpPr>
            <p:cNvPr id="89" name="组合 88"/>
            <p:cNvGrpSpPr/>
            <p:nvPr/>
          </p:nvGrpSpPr>
          <p:grpSpPr>
            <a:xfrm>
              <a:off x="5965864" y="1799962"/>
              <a:ext cx="776839" cy="4148607"/>
              <a:chOff x="5965864" y="1799962"/>
              <a:chExt cx="776839" cy="4148607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5965864" y="1799962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965864" y="29483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5979484" y="405348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5980703" y="51865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04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6595242" y="1616383"/>
              <a:ext cx="4824819" cy="4401438"/>
              <a:chOff x="6595242" y="1288392"/>
              <a:chExt cx="4824819" cy="4401438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595242" y="1288392"/>
                <a:ext cx="4824819" cy="1002197"/>
                <a:chOff x="7509642" y="2001382"/>
                <a:chExt cx="4824819" cy="1002197"/>
              </a:xfrm>
            </p:grpSpPr>
            <p:sp>
              <p:nvSpPr>
                <p:cNvPr id="101" name="文本框 100"/>
                <p:cNvSpPr txBox="1"/>
                <p:nvPr/>
              </p:nvSpPr>
              <p:spPr>
                <a:xfrm>
                  <a:off x="7509643" y="2389565"/>
                  <a:ext cx="4824818" cy="614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此部分内容作为文字排版占位显示（建议使用主题字体）如需更改请在（设置形状格式）菜单下（文本选项）中调整。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添加标题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6595242" y="2421472"/>
                <a:ext cx="4824819" cy="1002197"/>
                <a:chOff x="7509642" y="2001382"/>
                <a:chExt cx="4824819" cy="1002197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7509643" y="2389565"/>
                  <a:ext cx="4824818" cy="614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此部分内容作为文字排版占位显示（建议使用主题字体）如需更改请在（设置形状格式）菜单下（文本选项）中调整。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添加标题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6595242" y="3554552"/>
                <a:ext cx="4824819" cy="1002197"/>
                <a:chOff x="7509642" y="2001382"/>
                <a:chExt cx="4824819" cy="1002197"/>
              </a:xfrm>
            </p:grpSpPr>
            <p:sp>
              <p:nvSpPr>
                <p:cNvPr id="97" name="文本框 96"/>
                <p:cNvSpPr txBox="1"/>
                <p:nvPr/>
              </p:nvSpPr>
              <p:spPr>
                <a:xfrm>
                  <a:off x="7509643" y="2389565"/>
                  <a:ext cx="4824818" cy="614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此部分内容作为文字排版占位显示（建议使用主题字体）如需更改请在（设置形状格式）菜单下（文本选项）中调整。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添加标题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6595242" y="4687633"/>
                <a:ext cx="4824819" cy="1002197"/>
                <a:chOff x="7509642" y="2001382"/>
                <a:chExt cx="4824819" cy="1002197"/>
              </a:xfrm>
            </p:grpSpPr>
            <p:sp>
              <p:nvSpPr>
                <p:cNvPr id="95" name="文本框 94"/>
                <p:cNvSpPr txBox="1"/>
                <p:nvPr/>
              </p:nvSpPr>
              <p:spPr>
                <a:xfrm>
                  <a:off x="7509643" y="2389565"/>
                  <a:ext cx="4824818" cy="614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此部分内容作为文字排版占位显示（建议使用主题字体）如需更改请在（设置形状格式）菜单下（文本选项）中调整。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sym typeface="字魂105号-简雅黑" panose="00000500000000000000" pitchFamily="2" charset="-122"/>
                    </a:rPr>
                    <a:t>添加标题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</p:grpSp>
        </p:grpSp>
      </p:grpSp>
      <p:sp>
        <p:nvSpPr>
          <p:cNvPr id="51" name="矩形 50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后记总结与参考文献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3"/>
          <p:cNvGrpSpPr/>
          <p:nvPr/>
        </p:nvGrpSpPr>
        <p:grpSpPr>
          <a:xfrm>
            <a:off x="1053735" y="2666261"/>
            <a:ext cx="10090868" cy="2170176"/>
            <a:chOff x="1050566" y="2772576"/>
            <a:chExt cx="10090868" cy="2170176"/>
          </a:xfrm>
        </p:grpSpPr>
        <p:sp>
          <p:nvSpPr>
            <p:cNvPr id="52" name="Block Arc 49"/>
            <p:cNvSpPr/>
            <p:nvPr/>
          </p:nvSpPr>
          <p:spPr>
            <a:xfrm>
              <a:off x="105056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rgbClr val="BA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endParaRPr>
            </a:p>
          </p:txBody>
        </p:sp>
        <p:sp>
          <p:nvSpPr>
            <p:cNvPr id="53" name="Block Arc 50"/>
            <p:cNvSpPr/>
            <p:nvPr/>
          </p:nvSpPr>
          <p:spPr>
            <a:xfrm flipV="1">
              <a:off x="303425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rgbClr val="3E80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endParaRPr>
            </a:p>
          </p:txBody>
        </p:sp>
        <p:sp>
          <p:nvSpPr>
            <p:cNvPr id="54" name="Block Arc 51"/>
            <p:cNvSpPr/>
            <p:nvPr/>
          </p:nvSpPr>
          <p:spPr>
            <a:xfrm>
              <a:off x="501794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rgbClr val="BA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endParaRPr>
            </a:p>
          </p:txBody>
        </p:sp>
        <p:sp>
          <p:nvSpPr>
            <p:cNvPr id="55" name="Block Arc 52"/>
            <p:cNvSpPr/>
            <p:nvPr/>
          </p:nvSpPr>
          <p:spPr>
            <a:xfrm flipV="1">
              <a:off x="700163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rgbClr val="3E80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endParaRPr>
            </a:p>
          </p:txBody>
        </p:sp>
        <p:sp>
          <p:nvSpPr>
            <p:cNvPr id="56" name="Block Arc 53"/>
            <p:cNvSpPr/>
            <p:nvPr/>
          </p:nvSpPr>
          <p:spPr>
            <a:xfrm>
              <a:off x="898532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rgbClr val="BA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523256" y="3135782"/>
            <a:ext cx="9151826" cy="1217066"/>
            <a:chOff x="1523256" y="2994269"/>
            <a:chExt cx="9151826" cy="1217066"/>
          </a:xfrm>
        </p:grpSpPr>
        <p:grpSp>
          <p:nvGrpSpPr>
            <p:cNvPr id="58" name="组合 57"/>
            <p:cNvGrpSpPr/>
            <p:nvPr/>
          </p:nvGrpSpPr>
          <p:grpSpPr>
            <a:xfrm>
              <a:off x="1523256" y="2994269"/>
              <a:ext cx="1217066" cy="1217066"/>
              <a:chOff x="1523256" y="2994269"/>
              <a:chExt cx="1217066" cy="1217066"/>
            </a:xfrm>
          </p:grpSpPr>
          <p:sp>
            <p:nvSpPr>
              <p:cNvPr id="71" name="Oval 55"/>
              <p:cNvSpPr/>
              <p:nvPr/>
            </p:nvSpPr>
            <p:spPr>
              <a:xfrm>
                <a:off x="1523256" y="2994269"/>
                <a:ext cx="1217066" cy="1217066"/>
              </a:xfrm>
              <a:prstGeom prst="ellipse">
                <a:avLst/>
              </a:prstGeom>
              <a:solidFill>
                <a:srgbClr val="BA46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  <a:sym typeface="字魂105号-简雅黑" panose="00000500000000000000" pitchFamily="2" charset="-122"/>
                </a:endParaRPr>
              </a:p>
            </p:txBody>
          </p:sp>
          <p:pic>
            <p:nvPicPr>
              <p:cNvPr id="72" name="图形 71" descr="烧杯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791701" y="3240137"/>
                <a:ext cx="664196" cy="664196"/>
              </a:xfrm>
              <a:prstGeom prst="rect">
                <a:avLst/>
              </a:prstGeom>
            </p:spPr>
          </p:pic>
        </p:grpSp>
        <p:grpSp>
          <p:nvGrpSpPr>
            <p:cNvPr id="59" name="组合 58"/>
            <p:cNvGrpSpPr/>
            <p:nvPr/>
          </p:nvGrpSpPr>
          <p:grpSpPr>
            <a:xfrm>
              <a:off x="5490636" y="2994269"/>
              <a:ext cx="1217066" cy="1217066"/>
              <a:chOff x="5490636" y="2994269"/>
              <a:chExt cx="1217066" cy="1217066"/>
            </a:xfrm>
          </p:grpSpPr>
          <p:sp>
            <p:nvSpPr>
              <p:cNvPr id="69" name="Oval 57"/>
              <p:cNvSpPr/>
              <p:nvPr/>
            </p:nvSpPr>
            <p:spPr>
              <a:xfrm>
                <a:off x="5490636" y="2994269"/>
                <a:ext cx="1217066" cy="1217066"/>
              </a:xfrm>
              <a:prstGeom prst="ellipse">
                <a:avLst/>
              </a:prstGeom>
              <a:solidFill>
                <a:srgbClr val="BA46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  <a:sym typeface="字魂105号-简雅黑" panose="00000500000000000000" pitchFamily="2" charset="-122"/>
                </a:endParaRPr>
              </a:p>
            </p:txBody>
          </p:sp>
          <p:pic>
            <p:nvPicPr>
              <p:cNvPr id="70" name="图形 69" descr="烧瓶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63625" y="3231463"/>
                <a:ext cx="664196" cy="664196"/>
              </a:xfrm>
              <a:prstGeom prst="rect">
                <a:avLst/>
              </a:prstGeom>
            </p:spPr>
          </p:pic>
        </p:grpSp>
        <p:grpSp>
          <p:nvGrpSpPr>
            <p:cNvPr id="60" name="组合 59"/>
            <p:cNvGrpSpPr/>
            <p:nvPr/>
          </p:nvGrpSpPr>
          <p:grpSpPr>
            <a:xfrm>
              <a:off x="3506946" y="2994269"/>
              <a:ext cx="1217066" cy="1217066"/>
              <a:chOff x="3506946" y="2994269"/>
              <a:chExt cx="1217066" cy="1217066"/>
            </a:xfrm>
          </p:grpSpPr>
          <p:sp>
            <p:nvSpPr>
              <p:cNvPr id="67" name="Oval 56"/>
              <p:cNvSpPr/>
              <p:nvPr/>
            </p:nvSpPr>
            <p:spPr>
              <a:xfrm>
                <a:off x="3506946" y="2994269"/>
                <a:ext cx="1217066" cy="1217066"/>
              </a:xfrm>
              <a:prstGeom prst="ellipse">
                <a:avLst/>
              </a:prstGeom>
              <a:solidFill>
                <a:srgbClr val="3E80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  <a:sym typeface="字魂105号-简雅黑" panose="00000500000000000000" pitchFamily="2" charset="-122"/>
                </a:endParaRPr>
              </a:p>
            </p:txBody>
          </p:sp>
          <p:pic>
            <p:nvPicPr>
              <p:cNvPr id="68" name="图形 67" descr="显微镜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51242" y="3240137"/>
                <a:ext cx="664196" cy="664196"/>
              </a:xfrm>
              <a:prstGeom prst="rect">
                <a:avLst/>
              </a:prstGeom>
            </p:spPr>
          </p:pic>
        </p:grpSp>
        <p:grpSp>
          <p:nvGrpSpPr>
            <p:cNvPr id="61" name="组合 60"/>
            <p:cNvGrpSpPr/>
            <p:nvPr/>
          </p:nvGrpSpPr>
          <p:grpSpPr>
            <a:xfrm>
              <a:off x="9458016" y="2994269"/>
              <a:ext cx="1217066" cy="1217066"/>
              <a:chOff x="9458016" y="2994269"/>
              <a:chExt cx="1217066" cy="1217066"/>
            </a:xfrm>
          </p:grpSpPr>
          <p:sp>
            <p:nvSpPr>
              <p:cNvPr id="65" name="Oval 59"/>
              <p:cNvSpPr/>
              <p:nvPr/>
            </p:nvSpPr>
            <p:spPr>
              <a:xfrm>
                <a:off x="9458016" y="2994269"/>
                <a:ext cx="1217066" cy="1217066"/>
              </a:xfrm>
              <a:prstGeom prst="ellipse">
                <a:avLst/>
              </a:prstGeom>
              <a:solidFill>
                <a:srgbClr val="BA46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  <a:sym typeface="字魂105号-简雅黑" panose="00000500000000000000" pitchFamily="2" charset="-122"/>
                </a:endParaRPr>
              </a:p>
            </p:txBody>
          </p:sp>
          <p:pic>
            <p:nvPicPr>
              <p:cNvPr id="66" name="图形 65" descr="地球仪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734451" y="3231463"/>
                <a:ext cx="664196" cy="664196"/>
              </a:xfrm>
              <a:prstGeom prst="rect">
                <a:avLst/>
              </a:prstGeom>
            </p:spPr>
          </p:pic>
        </p:grpSp>
        <p:grpSp>
          <p:nvGrpSpPr>
            <p:cNvPr id="62" name="组合 61"/>
            <p:cNvGrpSpPr/>
            <p:nvPr/>
          </p:nvGrpSpPr>
          <p:grpSpPr>
            <a:xfrm>
              <a:off x="7474326" y="2994269"/>
              <a:ext cx="1217066" cy="1217066"/>
              <a:chOff x="7474326" y="2994269"/>
              <a:chExt cx="1217066" cy="1217066"/>
            </a:xfrm>
          </p:grpSpPr>
          <p:sp>
            <p:nvSpPr>
              <p:cNvPr id="63" name="Oval 58"/>
              <p:cNvSpPr/>
              <p:nvPr/>
            </p:nvSpPr>
            <p:spPr>
              <a:xfrm>
                <a:off x="7474326" y="2994269"/>
                <a:ext cx="1217066" cy="1217066"/>
              </a:xfrm>
              <a:prstGeom prst="ellipse">
                <a:avLst/>
              </a:prstGeom>
              <a:solidFill>
                <a:srgbClr val="3E80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  <a:sym typeface="字魂105号-简雅黑" panose="00000500000000000000" pitchFamily="2" charset="-122"/>
                </a:endParaRPr>
              </a:p>
            </p:txBody>
          </p:sp>
          <p:pic>
            <p:nvPicPr>
              <p:cNvPr id="64" name="图形 63" descr="时钟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750762" y="3240137"/>
                <a:ext cx="664196" cy="664196"/>
              </a:xfrm>
              <a:prstGeom prst="rect">
                <a:avLst/>
              </a:prstGeom>
            </p:spPr>
          </p:pic>
        </p:grpSp>
      </p:grpSp>
      <p:grpSp>
        <p:nvGrpSpPr>
          <p:cNvPr id="73" name="组合 72"/>
          <p:cNvGrpSpPr/>
          <p:nvPr/>
        </p:nvGrpSpPr>
        <p:grpSpPr>
          <a:xfrm>
            <a:off x="1016243" y="4548377"/>
            <a:ext cx="2268585" cy="1584766"/>
            <a:chOff x="8280282" y="2107610"/>
            <a:chExt cx="2641905" cy="2062006"/>
          </a:xfrm>
        </p:grpSpPr>
        <p:sp>
          <p:nvSpPr>
            <p:cNvPr id="74" name="TextBox 170"/>
            <p:cNvSpPr txBox="1"/>
            <p:nvPr/>
          </p:nvSpPr>
          <p:spPr>
            <a:xfrm>
              <a:off x="8280282" y="2107610"/>
              <a:ext cx="2641905" cy="479100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添加标题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5" name="TextBox 171"/>
            <p:cNvSpPr txBox="1"/>
            <p:nvPr/>
          </p:nvSpPr>
          <p:spPr>
            <a:xfrm>
              <a:off x="8280283" y="2601262"/>
              <a:ext cx="2641904" cy="1568354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991614" y="4548377"/>
            <a:ext cx="2268585" cy="1584766"/>
            <a:chOff x="8280282" y="2107610"/>
            <a:chExt cx="2641905" cy="2062006"/>
          </a:xfrm>
        </p:grpSpPr>
        <p:sp>
          <p:nvSpPr>
            <p:cNvPr id="77" name="TextBox 170"/>
            <p:cNvSpPr txBox="1"/>
            <p:nvPr/>
          </p:nvSpPr>
          <p:spPr>
            <a:xfrm>
              <a:off x="8280282" y="2107610"/>
              <a:ext cx="2641905" cy="479100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添加标题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8" name="TextBox 171"/>
            <p:cNvSpPr txBox="1"/>
            <p:nvPr/>
          </p:nvSpPr>
          <p:spPr>
            <a:xfrm>
              <a:off x="8280283" y="2601262"/>
              <a:ext cx="2641904" cy="1568354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963571" y="4548377"/>
            <a:ext cx="2268585" cy="1584766"/>
            <a:chOff x="8280282" y="2107610"/>
            <a:chExt cx="2641905" cy="2062006"/>
          </a:xfrm>
        </p:grpSpPr>
        <p:sp>
          <p:nvSpPr>
            <p:cNvPr id="80" name="TextBox 170"/>
            <p:cNvSpPr txBox="1"/>
            <p:nvPr/>
          </p:nvSpPr>
          <p:spPr>
            <a:xfrm>
              <a:off x="8280282" y="2107610"/>
              <a:ext cx="2641905" cy="479100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添加标题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1" name="TextBox 171"/>
            <p:cNvSpPr txBox="1"/>
            <p:nvPr/>
          </p:nvSpPr>
          <p:spPr>
            <a:xfrm>
              <a:off x="8280283" y="2601262"/>
              <a:ext cx="2641904" cy="1568354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981187" y="1418017"/>
            <a:ext cx="2268585" cy="1584766"/>
            <a:chOff x="8280282" y="2107610"/>
            <a:chExt cx="2641905" cy="2062006"/>
          </a:xfrm>
        </p:grpSpPr>
        <p:sp>
          <p:nvSpPr>
            <p:cNvPr id="83" name="TextBox 170"/>
            <p:cNvSpPr txBox="1"/>
            <p:nvPr/>
          </p:nvSpPr>
          <p:spPr>
            <a:xfrm>
              <a:off x="8280282" y="2107610"/>
              <a:ext cx="2641905" cy="479100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添加标题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4" name="TextBox 171"/>
            <p:cNvSpPr txBox="1"/>
            <p:nvPr/>
          </p:nvSpPr>
          <p:spPr>
            <a:xfrm>
              <a:off x="8280283" y="2601262"/>
              <a:ext cx="2641904" cy="1568354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948566" y="1418017"/>
            <a:ext cx="2268585" cy="1584766"/>
            <a:chOff x="8280282" y="2107610"/>
            <a:chExt cx="2641905" cy="2062006"/>
          </a:xfrm>
        </p:grpSpPr>
        <p:sp>
          <p:nvSpPr>
            <p:cNvPr id="86" name="TextBox 170"/>
            <p:cNvSpPr txBox="1"/>
            <p:nvPr/>
          </p:nvSpPr>
          <p:spPr>
            <a:xfrm>
              <a:off x="8280282" y="2107610"/>
              <a:ext cx="2641905" cy="479100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添加标题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7" name="TextBox 171"/>
            <p:cNvSpPr txBox="1"/>
            <p:nvPr/>
          </p:nvSpPr>
          <p:spPr>
            <a:xfrm>
              <a:off x="8280283" y="2601262"/>
              <a:ext cx="2641904" cy="1568354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39" name="矩形 38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后记总结与参考文献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rgbClr val="BA465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99" y="1007118"/>
            <a:ext cx="3904658" cy="12121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9712" y="2738692"/>
            <a:ext cx="104925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200" b="1" dirty="0">
                <a:solidFill>
                  <a:srgbClr val="BA465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谢谢观看！</a:t>
            </a:r>
            <a:endParaRPr lang="en-US" altLang="zh-CN" sz="7200" dirty="0">
              <a:solidFill>
                <a:srgbClr val="BA465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77698" y="4027572"/>
            <a:ext cx="9821415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Lorem ipsum dolor sit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amet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,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consectetuer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adipiscing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elit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Aenean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commodo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ligula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eget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consectetuer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adipiscing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 </a:t>
            </a:r>
            <a:r>
              <a:rPr lang="en-US" altLang="zh-CN" sz="14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elit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 </a:t>
            </a:r>
            <a:endParaRPr lang="en-US" altLang="zh-CN" sz="14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3667" y="487345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E80A6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答辩人</a:t>
            </a:r>
            <a:r>
              <a:rPr lang="zh-CN" altLang="en-US" sz="2000" dirty="0" smtClean="0">
                <a:solidFill>
                  <a:srgbClr val="3E80A6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：青课</a:t>
            </a:r>
            <a:r>
              <a:rPr lang="en-US" altLang="zh-CN" sz="2000" dirty="0" smtClean="0">
                <a:solidFill>
                  <a:srgbClr val="3E80A6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   </a:t>
            </a:r>
            <a:r>
              <a:rPr lang="zh-CN" altLang="en-US" sz="2000">
                <a:solidFill>
                  <a:srgbClr val="3E80A6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导师</a:t>
            </a:r>
            <a:r>
              <a:rPr lang="zh-CN" altLang="en-US" sz="2000" smtClean="0">
                <a:solidFill>
                  <a:srgbClr val="3E80A6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：青课</a:t>
            </a:r>
            <a:endParaRPr lang="zh-CN" altLang="en-US" sz="2000" dirty="0">
              <a:solidFill>
                <a:srgbClr val="3E80A6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07819" y="853440"/>
            <a:ext cx="8976360" cy="5151120"/>
          </a:xfrm>
          <a:prstGeom prst="rect">
            <a:avLst/>
          </a:prstGeom>
          <a:solidFill>
            <a:srgbClr val="3F7F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63290" y="4043598"/>
            <a:ext cx="506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3600" spc="600" dirty="0">
                <a:solidFill>
                  <a:srgbClr val="F7F1ED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课题背景与研究内容</a:t>
            </a:r>
            <a:endParaRPr lang="zh-CN" altLang="en-US" sz="3600" spc="600" dirty="0">
              <a:solidFill>
                <a:srgbClr val="F7F1ED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16213" y="4689929"/>
            <a:ext cx="3473731" cy="60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Aenean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commodo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ligula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eget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dolor. Lorem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amet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,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consectetuer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adipiscing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elit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. 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9133" y="1961497"/>
            <a:ext cx="34737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01</a:t>
            </a:r>
            <a:endParaRPr kumimoji="0" lang="zh-CN" altLang="en-US" sz="13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2149033" y="1243950"/>
            <a:ext cx="7893934" cy="4370100"/>
          </a:xfrm>
          <a:prstGeom prst="frame">
            <a:avLst>
              <a:gd name="adj1" fmla="val 6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2" y="1667491"/>
            <a:ext cx="5855468" cy="388949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610453" y="1844817"/>
            <a:ext cx="5026766" cy="3844635"/>
            <a:chOff x="6610453" y="1844817"/>
            <a:chExt cx="5026766" cy="3844635"/>
          </a:xfrm>
        </p:grpSpPr>
        <p:sp>
          <p:nvSpPr>
            <p:cNvPr id="9" name="椭圆 8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SpPr/>
            <p:nvPr/>
          </p:nvSpPr>
          <p:spPr>
            <a:xfrm>
              <a:off x="6610453" y="1844818"/>
              <a:ext cx="870857" cy="870857"/>
            </a:xfrm>
            <a:prstGeom prst="ellipse">
              <a:avLst/>
            </a:prstGeom>
            <a:solidFill>
              <a:srgbClr val="BA465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7588649" y="1844817"/>
              <a:ext cx="1281120" cy="4205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135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添加标题</a:t>
              </a:r>
              <a:endParaRPr lang="zh-CN" altLang="en-US" sz="2135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>
            <a:xfrm>
              <a:off x="7596198" y="2326846"/>
              <a:ext cx="4041021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cxnSp>
          <p:nvCxnSpPr>
            <p:cNvPr id="37" name="直接连接符 3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CxnSpPr/>
            <p:nvPr/>
          </p:nvCxnSpPr>
          <p:spPr>
            <a:xfrm>
              <a:off x="7747130" y="2332083"/>
              <a:ext cx="243109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SpPr/>
            <p:nvPr/>
          </p:nvSpPr>
          <p:spPr>
            <a:xfrm>
              <a:off x="6610453" y="4140358"/>
              <a:ext cx="870857" cy="870857"/>
            </a:xfrm>
            <a:prstGeom prst="ellipse">
              <a:avLst/>
            </a:prstGeom>
            <a:solidFill>
              <a:srgbClr val="BA465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 3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7588649" y="4140357"/>
              <a:ext cx="1281120" cy="4205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135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添加标题</a:t>
              </a:r>
              <a:endParaRPr lang="zh-CN" altLang="en-US" sz="2135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endParaRPr>
            </a:p>
          </p:txBody>
        </p:sp>
        <p:sp>
          <p:nvSpPr>
            <p:cNvPr id="40" name="矩形 3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>
            <a:xfrm>
              <a:off x="7596198" y="4627623"/>
              <a:ext cx="4041021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CxnSpPr/>
            <p:nvPr/>
          </p:nvCxnSpPr>
          <p:spPr>
            <a:xfrm>
              <a:off x="7747130" y="4627623"/>
              <a:ext cx="243109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utoShape 11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6805639" y="4326974"/>
              <a:ext cx="480484" cy="478367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43" name="组合 4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GrpSpPr/>
            <p:nvPr/>
          </p:nvGrpSpPr>
          <p:grpSpPr>
            <a:xfrm>
              <a:off x="6881340" y="2030765"/>
              <a:ext cx="329081" cy="479705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44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8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5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8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</p:grpSp>
      <p:sp>
        <p:nvSpPr>
          <p:cNvPr id="16" name="矩形 15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课题背景与研究内容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/>
          <p:nvPr/>
        </p:nvSpPr>
        <p:spPr bwMode="auto">
          <a:xfrm>
            <a:off x="191845" y="1645673"/>
            <a:ext cx="11808310" cy="746330"/>
          </a:xfrm>
          <a:custGeom>
            <a:avLst/>
            <a:gdLst>
              <a:gd name="T0" fmla="*/ 2 w 4909"/>
              <a:gd name="T1" fmla="*/ 0 h 310"/>
              <a:gd name="T2" fmla="*/ 609 w 4909"/>
              <a:gd name="T3" fmla="*/ 115 h 310"/>
              <a:gd name="T4" fmla="*/ 1222 w 4909"/>
              <a:gd name="T5" fmla="*/ 195 h 310"/>
              <a:gd name="T6" fmla="*/ 1838 w 4909"/>
              <a:gd name="T7" fmla="*/ 245 h 310"/>
              <a:gd name="T8" fmla="*/ 2456 w 4909"/>
              <a:gd name="T9" fmla="*/ 264 h 310"/>
              <a:gd name="T10" fmla="*/ 3073 w 4909"/>
              <a:gd name="T11" fmla="*/ 252 h 310"/>
              <a:gd name="T12" fmla="*/ 3382 w 4909"/>
              <a:gd name="T13" fmla="*/ 233 h 310"/>
              <a:gd name="T14" fmla="*/ 3535 w 4909"/>
              <a:gd name="T15" fmla="*/ 220 h 310"/>
              <a:gd name="T16" fmla="*/ 3689 w 4909"/>
              <a:gd name="T17" fmla="*/ 205 h 310"/>
              <a:gd name="T18" fmla="*/ 3996 w 4909"/>
              <a:gd name="T19" fmla="*/ 168 h 310"/>
              <a:gd name="T20" fmla="*/ 4302 w 4909"/>
              <a:gd name="T21" fmla="*/ 122 h 310"/>
              <a:gd name="T22" fmla="*/ 4606 w 4909"/>
              <a:gd name="T23" fmla="*/ 66 h 310"/>
              <a:gd name="T24" fmla="*/ 4757 w 4909"/>
              <a:gd name="T25" fmla="*/ 34 h 310"/>
              <a:gd name="T26" fmla="*/ 4908 w 4909"/>
              <a:gd name="T27" fmla="*/ 0 h 310"/>
              <a:gd name="T28" fmla="*/ 4909 w 4909"/>
              <a:gd name="T29" fmla="*/ 6 h 310"/>
              <a:gd name="T30" fmla="*/ 4760 w 4909"/>
              <a:gd name="T31" fmla="*/ 46 h 310"/>
              <a:gd name="T32" fmla="*/ 4609 w 4909"/>
              <a:gd name="T33" fmla="*/ 82 h 310"/>
              <a:gd name="T34" fmla="*/ 4306 w 4909"/>
              <a:gd name="T35" fmla="*/ 146 h 310"/>
              <a:gd name="T36" fmla="*/ 4001 w 4909"/>
              <a:gd name="T37" fmla="*/ 199 h 310"/>
              <a:gd name="T38" fmla="*/ 3693 w 4909"/>
              <a:gd name="T39" fmla="*/ 241 h 310"/>
              <a:gd name="T40" fmla="*/ 3075 w 4909"/>
              <a:gd name="T41" fmla="*/ 294 h 310"/>
              <a:gd name="T42" fmla="*/ 2455 w 4909"/>
              <a:gd name="T43" fmla="*/ 309 h 310"/>
              <a:gd name="T44" fmla="*/ 1836 w 4909"/>
              <a:gd name="T45" fmla="*/ 288 h 310"/>
              <a:gd name="T46" fmla="*/ 1218 w 4909"/>
              <a:gd name="T47" fmla="*/ 231 h 310"/>
              <a:gd name="T48" fmla="*/ 605 w 4909"/>
              <a:gd name="T49" fmla="*/ 140 h 310"/>
              <a:gd name="T50" fmla="*/ 301 w 4909"/>
              <a:gd name="T51" fmla="*/ 79 h 310"/>
              <a:gd name="T52" fmla="*/ 150 w 4909"/>
              <a:gd name="T53" fmla="*/ 45 h 310"/>
              <a:gd name="T54" fmla="*/ 0 w 4909"/>
              <a:gd name="T55" fmla="*/ 6 h 310"/>
              <a:gd name="T56" fmla="*/ 2 w 4909"/>
              <a:gd name="T57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09" h="310">
                <a:moveTo>
                  <a:pt x="2" y="0"/>
                </a:moveTo>
                <a:cubicBezTo>
                  <a:pt x="203" y="46"/>
                  <a:pt x="406" y="83"/>
                  <a:pt x="609" y="115"/>
                </a:cubicBezTo>
                <a:cubicBezTo>
                  <a:pt x="813" y="147"/>
                  <a:pt x="1017" y="173"/>
                  <a:pt x="1222" y="195"/>
                </a:cubicBezTo>
                <a:cubicBezTo>
                  <a:pt x="1427" y="217"/>
                  <a:pt x="1633" y="234"/>
                  <a:pt x="1838" y="245"/>
                </a:cubicBezTo>
                <a:cubicBezTo>
                  <a:pt x="2044" y="257"/>
                  <a:pt x="2250" y="264"/>
                  <a:pt x="2456" y="264"/>
                </a:cubicBezTo>
                <a:cubicBezTo>
                  <a:pt x="2662" y="266"/>
                  <a:pt x="2868" y="262"/>
                  <a:pt x="3073" y="252"/>
                </a:cubicBezTo>
                <a:cubicBezTo>
                  <a:pt x="3176" y="247"/>
                  <a:pt x="3279" y="241"/>
                  <a:pt x="3382" y="233"/>
                </a:cubicBezTo>
                <a:cubicBezTo>
                  <a:pt x="3433" y="229"/>
                  <a:pt x="3484" y="225"/>
                  <a:pt x="3535" y="220"/>
                </a:cubicBezTo>
                <a:cubicBezTo>
                  <a:pt x="3587" y="215"/>
                  <a:pt x="3638" y="210"/>
                  <a:pt x="3689" y="205"/>
                </a:cubicBezTo>
                <a:cubicBezTo>
                  <a:pt x="3792" y="194"/>
                  <a:pt x="3894" y="182"/>
                  <a:pt x="3996" y="168"/>
                </a:cubicBezTo>
                <a:cubicBezTo>
                  <a:pt x="4098" y="154"/>
                  <a:pt x="4200" y="139"/>
                  <a:pt x="4302" y="122"/>
                </a:cubicBezTo>
                <a:cubicBezTo>
                  <a:pt x="4403" y="105"/>
                  <a:pt x="4505" y="86"/>
                  <a:pt x="4606" y="66"/>
                </a:cubicBezTo>
                <a:cubicBezTo>
                  <a:pt x="4656" y="56"/>
                  <a:pt x="4707" y="45"/>
                  <a:pt x="4757" y="34"/>
                </a:cubicBezTo>
                <a:cubicBezTo>
                  <a:pt x="4807" y="23"/>
                  <a:pt x="4858" y="12"/>
                  <a:pt x="4908" y="0"/>
                </a:cubicBezTo>
                <a:cubicBezTo>
                  <a:pt x="4909" y="6"/>
                  <a:pt x="4909" y="6"/>
                  <a:pt x="4909" y="6"/>
                </a:cubicBezTo>
                <a:cubicBezTo>
                  <a:pt x="4860" y="20"/>
                  <a:pt x="4810" y="33"/>
                  <a:pt x="4760" y="46"/>
                </a:cubicBezTo>
                <a:cubicBezTo>
                  <a:pt x="4710" y="58"/>
                  <a:pt x="4659" y="70"/>
                  <a:pt x="4609" y="82"/>
                </a:cubicBezTo>
                <a:cubicBezTo>
                  <a:pt x="4508" y="105"/>
                  <a:pt x="4407" y="127"/>
                  <a:pt x="4306" y="146"/>
                </a:cubicBezTo>
                <a:cubicBezTo>
                  <a:pt x="4204" y="166"/>
                  <a:pt x="4103" y="183"/>
                  <a:pt x="4001" y="199"/>
                </a:cubicBezTo>
                <a:cubicBezTo>
                  <a:pt x="3898" y="215"/>
                  <a:pt x="3796" y="229"/>
                  <a:pt x="3693" y="241"/>
                </a:cubicBezTo>
                <a:cubicBezTo>
                  <a:pt x="3488" y="266"/>
                  <a:pt x="3282" y="283"/>
                  <a:pt x="3075" y="294"/>
                </a:cubicBezTo>
                <a:cubicBezTo>
                  <a:pt x="2869" y="305"/>
                  <a:pt x="2662" y="310"/>
                  <a:pt x="2455" y="309"/>
                </a:cubicBezTo>
                <a:cubicBezTo>
                  <a:pt x="2249" y="308"/>
                  <a:pt x="2042" y="301"/>
                  <a:pt x="1836" y="288"/>
                </a:cubicBezTo>
                <a:cubicBezTo>
                  <a:pt x="1629" y="274"/>
                  <a:pt x="1423" y="256"/>
                  <a:pt x="1218" y="231"/>
                </a:cubicBezTo>
                <a:cubicBezTo>
                  <a:pt x="1013" y="207"/>
                  <a:pt x="809" y="176"/>
                  <a:pt x="605" y="140"/>
                </a:cubicBezTo>
                <a:cubicBezTo>
                  <a:pt x="504" y="121"/>
                  <a:pt x="402" y="101"/>
                  <a:pt x="301" y="79"/>
                </a:cubicBezTo>
                <a:cubicBezTo>
                  <a:pt x="251" y="68"/>
                  <a:pt x="200" y="57"/>
                  <a:pt x="150" y="45"/>
                </a:cubicBezTo>
                <a:cubicBezTo>
                  <a:pt x="100" y="33"/>
                  <a:pt x="50" y="20"/>
                  <a:pt x="0" y="6"/>
                </a:cubicBezTo>
                <a:lnTo>
                  <a:pt x="2" y="0"/>
                </a:lnTo>
                <a:close/>
              </a:path>
            </a:pathLst>
          </a:custGeom>
          <a:solidFill>
            <a:srgbClr val="BDB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85797" y="1956643"/>
            <a:ext cx="1674953" cy="2502779"/>
            <a:chOff x="2385797" y="1956643"/>
            <a:chExt cx="1674953" cy="2502779"/>
          </a:xfrm>
        </p:grpSpPr>
        <p:grpSp>
          <p:nvGrpSpPr>
            <p:cNvPr id="4" name="组合 3"/>
            <p:cNvGrpSpPr/>
            <p:nvPr/>
          </p:nvGrpSpPr>
          <p:grpSpPr>
            <a:xfrm>
              <a:off x="2385797" y="1956643"/>
              <a:ext cx="1674953" cy="2502779"/>
              <a:chOff x="2385797" y="1956643"/>
              <a:chExt cx="1674953" cy="2502779"/>
            </a:xfrm>
          </p:grpSpPr>
          <p:sp>
            <p:nvSpPr>
              <p:cNvPr id="8" name="Freeform 7"/>
              <p:cNvSpPr>
                <a:spLocks noEditPoints="1"/>
              </p:cNvSpPr>
              <p:nvPr/>
            </p:nvSpPr>
            <p:spPr bwMode="auto">
              <a:xfrm>
                <a:off x="2385797" y="2542127"/>
                <a:ext cx="1674953" cy="1917295"/>
              </a:xfrm>
              <a:custGeom>
                <a:avLst/>
                <a:gdLst>
                  <a:gd name="T0" fmla="*/ 123 w 696"/>
                  <a:gd name="T1" fmla="*/ 224 h 796"/>
                  <a:gd name="T2" fmla="*/ 123 w 696"/>
                  <a:gd name="T3" fmla="*/ 673 h 796"/>
                  <a:gd name="T4" fmla="*/ 572 w 696"/>
                  <a:gd name="T5" fmla="*/ 673 h 796"/>
                  <a:gd name="T6" fmla="*/ 572 w 696"/>
                  <a:gd name="T7" fmla="*/ 224 h 796"/>
                  <a:gd name="T8" fmla="*/ 348 w 696"/>
                  <a:gd name="T9" fmla="*/ 0 h 796"/>
                  <a:gd name="T10" fmla="*/ 123 w 696"/>
                  <a:gd name="T11" fmla="*/ 224 h 796"/>
                  <a:gd name="T12" fmla="*/ 361 w 696"/>
                  <a:gd name="T13" fmla="*/ 101 h 796"/>
                  <a:gd name="T14" fmla="*/ 328 w 696"/>
                  <a:gd name="T15" fmla="*/ 101 h 796"/>
                  <a:gd name="T16" fmla="*/ 328 w 696"/>
                  <a:gd name="T17" fmla="*/ 67 h 796"/>
                  <a:gd name="T18" fmla="*/ 361 w 696"/>
                  <a:gd name="T19" fmla="*/ 67 h 796"/>
                  <a:gd name="T20" fmla="*/ 361 w 696"/>
                  <a:gd name="T21" fmla="*/ 101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6" h="796">
                    <a:moveTo>
                      <a:pt x="123" y="224"/>
                    </a:moveTo>
                    <a:cubicBezTo>
                      <a:pt x="0" y="348"/>
                      <a:pt x="0" y="549"/>
                      <a:pt x="123" y="673"/>
                    </a:cubicBezTo>
                    <a:cubicBezTo>
                      <a:pt x="247" y="796"/>
                      <a:pt x="448" y="796"/>
                      <a:pt x="572" y="673"/>
                    </a:cubicBezTo>
                    <a:cubicBezTo>
                      <a:pt x="696" y="549"/>
                      <a:pt x="696" y="348"/>
                      <a:pt x="572" y="224"/>
                    </a:cubicBezTo>
                    <a:cubicBezTo>
                      <a:pt x="348" y="0"/>
                      <a:pt x="348" y="0"/>
                      <a:pt x="348" y="0"/>
                    </a:cubicBezTo>
                    <a:lnTo>
                      <a:pt x="123" y="224"/>
                    </a:lnTo>
                    <a:close/>
                    <a:moveTo>
                      <a:pt x="361" y="101"/>
                    </a:moveTo>
                    <a:cubicBezTo>
                      <a:pt x="352" y="110"/>
                      <a:pt x="337" y="110"/>
                      <a:pt x="328" y="101"/>
                    </a:cubicBezTo>
                    <a:cubicBezTo>
                      <a:pt x="318" y="92"/>
                      <a:pt x="318" y="76"/>
                      <a:pt x="328" y="67"/>
                    </a:cubicBezTo>
                    <a:cubicBezTo>
                      <a:pt x="337" y="58"/>
                      <a:pt x="352" y="58"/>
                      <a:pt x="361" y="67"/>
                    </a:cubicBezTo>
                    <a:cubicBezTo>
                      <a:pt x="371" y="76"/>
                      <a:pt x="371" y="92"/>
                      <a:pt x="361" y="101"/>
                    </a:cubicBezTo>
                    <a:close/>
                  </a:path>
                </a:pathLst>
              </a:custGeom>
              <a:solidFill>
                <a:srgbClr val="3E80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9" name="Freeform 10"/>
              <p:cNvSpPr/>
              <p:nvPr/>
            </p:nvSpPr>
            <p:spPr bwMode="auto">
              <a:xfrm>
                <a:off x="2947689" y="1956643"/>
                <a:ext cx="452517" cy="844983"/>
              </a:xfrm>
              <a:custGeom>
                <a:avLst/>
                <a:gdLst>
                  <a:gd name="T0" fmla="*/ 107 w 188"/>
                  <a:gd name="T1" fmla="*/ 336 h 351"/>
                  <a:gd name="T2" fmla="*/ 179 w 188"/>
                  <a:gd name="T3" fmla="*/ 161 h 351"/>
                  <a:gd name="T4" fmla="*/ 129 w 188"/>
                  <a:gd name="T5" fmla="*/ 20 h 351"/>
                  <a:gd name="T6" fmla="*/ 10 w 188"/>
                  <a:gd name="T7" fmla="*/ 91 h 351"/>
                  <a:gd name="T8" fmla="*/ 61 w 188"/>
                  <a:gd name="T9" fmla="*/ 279 h 351"/>
                  <a:gd name="T10" fmla="*/ 85 w 188"/>
                  <a:gd name="T11" fmla="*/ 260 h 351"/>
                  <a:gd name="T12" fmla="*/ 34 w 188"/>
                  <a:gd name="T13" fmla="*/ 120 h 351"/>
                  <a:gd name="T14" fmla="*/ 51 w 188"/>
                  <a:gd name="T15" fmla="*/ 54 h 351"/>
                  <a:gd name="T16" fmla="*/ 123 w 188"/>
                  <a:gd name="T17" fmla="*/ 51 h 351"/>
                  <a:gd name="T18" fmla="*/ 150 w 188"/>
                  <a:gd name="T19" fmla="*/ 185 h 351"/>
                  <a:gd name="T20" fmla="*/ 90 w 188"/>
                  <a:gd name="T21" fmla="*/ 322 h 351"/>
                  <a:gd name="T22" fmla="*/ 107 w 188"/>
                  <a:gd name="T23" fmla="*/ 336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8" h="351">
                    <a:moveTo>
                      <a:pt x="107" y="336"/>
                    </a:moveTo>
                    <a:cubicBezTo>
                      <a:pt x="146" y="287"/>
                      <a:pt x="168" y="223"/>
                      <a:pt x="179" y="161"/>
                    </a:cubicBezTo>
                    <a:cubicBezTo>
                      <a:pt x="188" y="110"/>
                      <a:pt x="186" y="41"/>
                      <a:pt x="129" y="20"/>
                    </a:cubicBezTo>
                    <a:cubicBezTo>
                      <a:pt x="74" y="0"/>
                      <a:pt x="20" y="36"/>
                      <a:pt x="10" y="91"/>
                    </a:cubicBezTo>
                    <a:cubicBezTo>
                      <a:pt x="0" y="151"/>
                      <a:pt x="26" y="230"/>
                      <a:pt x="61" y="279"/>
                    </a:cubicBezTo>
                    <a:cubicBezTo>
                      <a:pt x="70" y="292"/>
                      <a:pt x="93" y="271"/>
                      <a:pt x="85" y="260"/>
                    </a:cubicBezTo>
                    <a:cubicBezTo>
                      <a:pt x="58" y="222"/>
                      <a:pt x="38" y="166"/>
                      <a:pt x="34" y="120"/>
                    </a:cubicBezTo>
                    <a:cubicBezTo>
                      <a:pt x="32" y="98"/>
                      <a:pt x="34" y="70"/>
                      <a:pt x="51" y="54"/>
                    </a:cubicBezTo>
                    <a:cubicBezTo>
                      <a:pt x="70" y="37"/>
                      <a:pt x="103" y="41"/>
                      <a:pt x="123" y="51"/>
                    </a:cubicBezTo>
                    <a:cubicBezTo>
                      <a:pt x="169" y="71"/>
                      <a:pt x="158" y="146"/>
                      <a:pt x="150" y="185"/>
                    </a:cubicBezTo>
                    <a:cubicBezTo>
                      <a:pt x="140" y="232"/>
                      <a:pt x="121" y="283"/>
                      <a:pt x="90" y="322"/>
                    </a:cubicBezTo>
                    <a:cubicBezTo>
                      <a:pt x="78" y="337"/>
                      <a:pt x="95" y="351"/>
                      <a:pt x="107" y="336"/>
                    </a:cubicBezTo>
                    <a:close/>
                  </a:path>
                </a:pathLst>
              </a:custGeom>
              <a:solidFill>
                <a:srgbClr val="BDB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2646031" y="3260273"/>
              <a:ext cx="822661" cy="76944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  <a:sym typeface="字魂105号-简雅黑" panose="00000500000000000000" pitchFamily="2" charset="-122"/>
                </a:rPr>
                <a:t>18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  <a:sym typeface="字魂105号-简雅黑" panose="00000500000000000000" pitchFamily="2" charset="-122"/>
                </a:rPr>
                <a:t>%</a:t>
              </a:r>
              <a:endPara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71720" y="2098188"/>
            <a:ext cx="1674953" cy="2517793"/>
            <a:chOff x="4371720" y="2098188"/>
            <a:chExt cx="1674953" cy="2517793"/>
          </a:xfrm>
        </p:grpSpPr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4371720" y="2696540"/>
              <a:ext cx="1674953" cy="1919441"/>
            </a:xfrm>
            <a:custGeom>
              <a:avLst/>
              <a:gdLst>
                <a:gd name="T0" fmla="*/ 572 w 696"/>
                <a:gd name="T1" fmla="*/ 225 h 797"/>
                <a:gd name="T2" fmla="*/ 572 w 696"/>
                <a:gd name="T3" fmla="*/ 673 h 797"/>
                <a:gd name="T4" fmla="*/ 123 w 696"/>
                <a:gd name="T5" fmla="*/ 673 h 797"/>
                <a:gd name="T6" fmla="*/ 123 w 696"/>
                <a:gd name="T7" fmla="*/ 225 h 797"/>
                <a:gd name="T8" fmla="*/ 348 w 696"/>
                <a:gd name="T9" fmla="*/ 0 h 797"/>
                <a:gd name="T10" fmla="*/ 572 w 696"/>
                <a:gd name="T11" fmla="*/ 225 h 797"/>
                <a:gd name="T12" fmla="*/ 334 w 696"/>
                <a:gd name="T13" fmla="*/ 101 h 797"/>
                <a:gd name="T14" fmla="*/ 368 w 696"/>
                <a:gd name="T15" fmla="*/ 101 h 797"/>
                <a:gd name="T16" fmla="*/ 368 w 696"/>
                <a:gd name="T17" fmla="*/ 68 h 797"/>
                <a:gd name="T18" fmla="*/ 334 w 696"/>
                <a:gd name="T19" fmla="*/ 68 h 797"/>
                <a:gd name="T20" fmla="*/ 334 w 696"/>
                <a:gd name="T21" fmla="*/ 10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797">
                  <a:moveTo>
                    <a:pt x="572" y="225"/>
                  </a:moveTo>
                  <a:cubicBezTo>
                    <a:pt x="696" y="348"/>
                    <a:pt x="696" y="549"/>
                    <a:pt x="572" y="673"/>
                  </a:cubicBezTo>
                  <a:cubicBezTo>
                    <a:pt x="448" y="797"/>
                    <a:pt x="247" y="797"/>
                    <a:pt x="123" y="673"/>
                  </a:cubicBezTo>
                  <a:cubicBezTo>
                    <a:pt x="0" y="549"/>
                    <a:pt x="0" y="348"/>
                    <a:pt x="123" y="225"/>
                  </a:cubicBezTo>
                  <a:cubicBezTo>
                    <a:pt x="348" y="0"/>
                    <a:pt x="348" y="0"/>
                    <a:pt x="348" y="0"/>
                  </a:cubicBezTo>
                  <a:lnTo>
                    <a:pt x="572" y="225"/>
                  </a:lnTo>
                  <a:close/>
                  <a:moveTo>
                    <a:pt x="334" y="101"/>
                  </a:moveTo>
                  <a:cubicBezTo>
                    <a:pt x="343" y="111"/>
                    <a:pt x="358" y="111"/>
                    <a:pt x="368" y="101"/>
                  </a:cubicBezTo>
                  <a:cubicBezTo>
                    <a:pt x="377" y="92"/>
                    <a:pt x="377" y="77"/>
                    <a:pt x="368" y="68"/>
                  </a:cubicBezTo>
                  <a:cubicBezTo>
                    <a:pt x="359" y="58"/>
                    <a:pt x="343" y="58"/>
                    <a:pt x="334" y="68"/>
                  </a:cubicBezTo>
                  <a:cubicBezTo>
                    <a:pt x="325" y="77"/>
                    <a:pt x="325" y="92"/>
                    <a:pt x="334" y="101"/>
                  </a:cubicBezTo>
                  <a:close/>
                </a:path>
              </a:pathLst>
            </a:custGeom>
            <a:solidFill>
              <a:srgbClr val="BA46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4974361" y="2098188"/>
              <a:ext cx="454661" cy="847128"/>
            </a:xfrm>
            <a:custGeom>
              <a:avLst/>
              <a:gdLst>
                <a:gd name="T0" fmla="*/ 108 w 189"/>
                <a:gd name="T1" fmla="*/ 335 h 351"/>
                <a:gd name="T2" fmla="*/ 180 w 189"/>
                <a:gd name="T3" fmla="*/ 161 h 351"/>
                <a:gd name="T4" fmla="*/ 129 w 189"/>
                <a:gd name="T5" fmla="*/ 19 h 351"/>
                <a:gd name="T6" fmla="*/ 11 w 189"/>
                <a:gd name="T7" fmla="*/ 90 h 351"/>
                <a:gd name="T8" fmla="*/ 56 w 189"/>
                <a:gd name="T9" fmla="*/ 269 h 351"/>
                <a:gd name="T10" fmla="*/ 80 w 189"/>
                <a:gd name="T11" fmla="*/ 250 h 351"/>
                <a:gd name="T12" fmla="*/ 35 w 189"/>
                <a:gd name="T13" fmla="*/ 119 h 351"/>
                <a:gd name="T14" fmla="*/ 52 w 189"/>
                <a:gd name="T15" fmla="*/ 54 h 351"/>
                <a:gd name="T16" fmla="*/ 124 w 189"/>
                <a:gd name="T17" fmla="*/ 50 h 351"/>
                <a:gd name="T18" fmla="*/ 151 w 189"/>
                <a:gd name="T19" fmla="*/ 184 h 351"/>
                <a:gd name="T20" fmla="*/ 91 w 189"/>
                <a:gd name="T21" fmla="*/ 321 h 351"/>
                <a:gd name="T22" fmla="*/ 108 w 189"/>
                <a:gd name="T23" fmla="*/ 33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351">
                  <a:moveTo>
                    <a:pt x="108" y="335"/>
                  </a:moveTo>
                  <a:cubicBezTo>
                    <a:pt x="147" y="286"/>
                    <a:pt x="169" y="222"/>
                    <a:pt x="180" y="161"/>
                  </a:cubicBezTo>
                  <a:cubicBezTo>
                    <a:pt x="189" y="110"/>
                    <a:pt x="187" y="40"/>
                    <a:pt x="129" y="19"/>
                  </a:cubicBezTo>
                  <a:cubicBezTo>
                    <a:pt x="75" y="0"/>
                    <a:pt x="21" y="35"/>
                    <a:pt x="11" y="90"/>
                  </a:cubicBezTo>
                  <a:cubicBezTo>
                    <a:pt x="0" y="150"/>
                    <a:pt x="22" y="220"/>
                    <a:pt x="56" y="269"/>
                  </a:cubicBezTo>
                  <a:cubicBezTo>
                    <a:pt x="66" y="283"/>
                    <a:pt x="90" y="266"/>
                    <a:pt x="80" y="250"/>
                  </a:cubicBezTo>
                  <a:cubicBezTo>
                    <a:pt x="56" y="210"/>
                    <a:pt x="38" y="165"/>
                    <a:pt x="35" y="119"/>
                  </a:cubicBezTo>
                  <a:cubicBezTo>
                    <a:pt x="33" y="97"/>
                    <a:pt x="35" y="69"/>
                    <a:pt x="52" y="54"/>
                  </a:cubicBezTo>
                  <a:cubicBezTo>
                    <a:pt x="70" y="37"/>
                    <a:pt x="103" y="41"/>
                    <a:pt x="124" y="50"/>
                  </a:cubicBezTo>
                  <a:cubicBezTo>
                    <a:pt x="170" y="71"/>
                    <a:pt x="159" y="146"/>
                    <a:pt x="151" y="184"/>
                  </a:cubicBezTo>
                  <a:cubicBezTo>
                    <a:pt x="140" y="232"/>
                    <a:pt x="122" y="283"/>
                    <a:pt x="91" y="321"/>
                  </a:cubicBezTo>
                  <a:cubicBezTo>
                    <a:pt x="79" y="336"/>
                    <a:pt x="96" y="351"/>
                    <a:pt x="108" y="335"/>
                  </a:cubicBezTo>
                  <a:close/>
                </a:path>
              </a:pathLst>
            </a:custGeom>
            <a:solidFill>
              <a:srgbClr val="BDB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24449" y="3417367"/>
              <a:ext cx="992579" cy="76944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  <a:sym typeface="字魂105号-简雅黑" panose="00000500000000000000" pitchFamily="2" charset="-122"/>
                </a:rPr>
                <a:t>32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  <a:sym typeface="字魂105号-简雅黑" panose="00000500000000000000" pitchFamily="2" charset="-122"/>
                </a:rPr>
                <a:t>%</a:t>
              </a:r>
              <a:endPara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359789" y="2113201"/>
            <a:ext cx="1672808" cy="2517791"/>
            <a:chOff x="6359789" y="2113201"/>
            <a:chExt cx="1672808" cy="2517791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6359789" y="2713697"/>
              <a:ext cx="1672808" cy="1917295"/>
            </a:xfrm>
            <a:custGeom>
              <a:avLst/>
              <a:gdLst>
                <a:gd name="T0" fmla="*/ 572 w 696"/>
                <a:gd name="T1" fmla="*/ 224 h 796"/>
                <a:gd name="T2" fmla="*/ 572 w 696"/>
                <a:gd name="T3" fmla="*/ 672 h 796"/>
                <a:gd name="T4" fmla="*/ 124 w 696"/>
                <a:gd name="T5" fmla="*/ 672 h 796"/>
                <a:gd name="T6" fmla="*/ 124 w 696"/>
                <a:gd name="T7" fmla="*/ 224 h 796"/>
                <a:gd name="T8" fmla="*/ 348 w 696"/>
                <a:gd name="T9" fmla="*/ 0 h 796"/>
                <a:gd name="T10" fmla="*/ 572 w 696"/>
                <a:gd name="T11" fmla="*/ 224 h 796"/>
                <a:gd name="T12" fmla="*/ 334 w 696"/>
                <a:gd name="T13" fmla="*/ 101 h 796"/>
                <a:gd name="T14" fmla="*/ 368 w 696"/>
                <a:gd name="T15" fmla="*/ 101 h 796"/>
                <a:gd name="T16" fmla="*/ 368 w 696"/>
                <a:gd name="T17" fmla="*/ 67 h 796"/>
                <a:gd name="T18" fmla="*/ 334 w 696"/>
                <a:gd name="T19" fmla="*/ 67 h 796"/>
                <a:gd name="T20" fmla="*/ 334 w 696"/>
                <a:gd name="T21" fmla="*/ 101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796">
                  <a:moveTo>
                    <a:pt x="572" y="224"/>
                  </a:moveTo>
                  <a:cubicBezTo>
                    <a:pt x="696" y="348"/>
                    <a:pt x="696" y="548"/>
                    <a:pt x="572" y="672"/>
                  </a:cubicBezTo>
                  <a:cubicBezTo>
                    <a:pt x="448" y="796"/>
                    <a:pt x="247" y="796"/>
                    <a:pt x="124" y="672"/>
                  </a:cubicBezTo>
                  <a:cubicBezTo>
                    <a:pt x="0" y="548"/>
                    <a:pt x="0" y="348"/>
                    <a:pt x="124" y="224"/>
                  </a:cubicBezTo>
                  <a:cubicBezTo>
                    <a:pt x="348" y="0"/>
                    <a:pt x="348" y="0"/>
                    <a:pt x="348" y="0"/>
                  </a:cubicBezTo>
                  <a:lnTo>
                    <a:pt x="572" y="224"/>
                  </a:lnTo>
                  <a:close/>
                  <a:moveTo>
                    <a:pt x="334" y="101"/>
                  </a:moveTo>
                  <a:cubicBezTo>
                    <a:pt x="343" y="110"/>
                    <a:pt x="359" y="110"/>
                    <a:pt x="368" y="101"/>
                  </a:cubicBezTo>
                  <a:cubicBezTo>
                    <a:pt x="377" y="91"/>
                    <a:pt x="377" y="76"/>
                    <a:pt x="368" y="67"/>
                  </a:cubicBezTo>
                  <a:cubicBezTo>
                    <a:pt x="359" y="57"/>
                    <a:pt x="343" y="57"/>
                    <a:pt x="334" y="67"/>
                  </a:cubicBezTo>
                  <a:cubicBezTo>
                    <a:pt x="325" y="76"/>
                    <a:pt x="325" y="91"/>
                    <a:pt x="334" y="101"/>
                  </a:cubicBezTo>
                  <a:close/>
                </a:path>
              </a:pathLst>
            </a:custGeom>
            <a:solidFill>
              <a:srgbClr val="BA46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6962428" y="2113201"/>
              <a:ext cx="454661" cy="844983"/>
            </a:xfrm>
            <a:custGeom>
              <a:avLst/>
              <a:gdLst>
                <a:gd name="T0" fmla="*/ 108 w 189"/>
                <a:gd name="T1" fmla="*/ 336 h 351"/>
                <a:gd name="T2" fmla="*/ 180 w 189"/>
                <a:gd name="T3" fmla="*/ 161 h 351"/>
                <a:gd name="T4" fmla="*/ 129 w 189"/>
                <a:gd name="T5" fmla="*/ 19 h 351"/>
                <a:gd name="T6" fmla="*/ 11 w 189"/>
                <a:gd name="T7" fmla="*/ 90 h 351"/>
                <a:gd name="T8" fmla="*/ 56 w 189"/>
                <a:gd name="T9" fmla="*/ 270 h 351"/>
                <a:gd name="T10" fmla="*/ 80 w 189"/>
                <a:gd name="T11" fmla="*/ 250 h 351"/>
                <a:gd name="T12" fmla="*/ 35 w 189"/>
                <a:gd name="T13" fmla="*/ 119 h 351"/>
                <a:gd name="T14" fmla="*/ 52 w 189"/>
                <a:gd name="T15" fmla="*/ 54 h 351"/>
                <a:gd name="T16" fmla="*/ 124 w 189"/>
                <a:gd name="T17" fmla="*/ 50 h 351"/>
                <a:gd name="T18" fmla="*/ 151 w 189"/>
                <a:gd name="T19" fmla="*/ 184 h 351"/>
                <a:gd name="T20" fmla="*/ 91 w 189"/>
                <a:gd name="T21" fmla="*/ 322 h 351"/>
                <a:gd name="T22" fmla="*/ 108 w 189"/>
                <a:gd name="T23" fmla="*/ 33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351">
                  <a:moveTo>
                    <a:pt x="108" y="336"/>
                  </a:moveTo>
                  <a:cubicBezTo>
                    <a:pt x="147" y="286"/>
                    <a:pt x="169" y="222"/>
                    <a:pt x="180" y="161"/>
                  </a:cubicBezTo>
                  <a:cubicBezTo>
                    <a:pt x="189" y="110"/>
                    <a:pt x="187" y="40"/>
                    <a:pt x="129" y="19"/>
                  </a:cubicBezTo>
                  <a:cubicBezTo>
                    <a:pt x="75" y="0"/>
                    <a:pt x="21" y="35"/>
                    <a:pt x="11" y="90"/>
                  </a:cubicBezTo>
                  <a:cubicBezTo>
                    <a:pt x="0" y="150"/>
                    <a:pt x="20" y="222"/>
                    <a:pt x="56" y="270"/>
                  </a:cubicBezTo>
                  <a:cubicBezTo>
                    <a:pt x="69" y="286"/>
                    <a:pt x="88" y="262"/>
                    <a:pt x="80" y="250"/>
                  </a:cubicBezTo>
                  <a:cubicBezTo>
                    <a:pt x="53" y="212"/>
                    <a:pt x="38" y="166"/>
                    <a:pt x="35" y="119"/>
                  </a:cubicBezTo>
                  <a:cubicBezTo>
                    <a:pt x="33" y="98"/>
                    <a:pt x="35" y="70"/>
                    <a:pt x="52" y="54"/>
                  </a:cubicBezTo>
                  <a:cubicBezTo>
                    <a:pt x="70" y="37"/>
                    <a:pt x="103" y="41"/>
                    <a:pt x="124" y="50"/>
                  </a:cubicBezTo>
                  <a:cubicBezTo>
                    <a:pt x="170" y="71"/>
                    <a:pt x="159" y="146"/>
                    <a:pt x="151" y="184"/>
                  </a:cubicBezTo>
                  <a:cubicBezTo>
                    <a:pt x="140" y="232"/>
                    <a:pt x="122" y="283"/>
                    <a:pt x="91" y="322"/>
                  </a:cubicBezTo>
                  <a:cubicBezTo>
                    <a:pt x="79" y="337"/>
                    <a:pt x="96" y="351"/>
                    <a:pt x="108" y="336"/>
                  </a:cubicBezTo>
                  <a:close/>
                </a:path>
              </a:pathLst>
            </a:custGeom>
            <a:solidFill>
              <a:srgbClr val="BDB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35043" y="3429000"/>
              <a:ext cx="994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  <a:sym typeface="字魂105号-简雅黑" panose="00000500000000000000" pitchFamily="2" charset="-122"/>
                </a:rPr>
                <a:t>83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  <a:sym typeface="字魂105号-简雅黑" panose="00000500000000000000" pitchFamily="2" charset="-122"/>
                </a:rPr>
                <a:t>%</a:t>
              </a:r>
              <a:endPara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45713" y="1971656"/>
            <a:ext cx="1674953" cy="2504923"/>
            <a:chOff x="8345713" y="1971656"/>
            <a:chExt cx="1674953" cy="2504923"/>
          </a:xfrm>
        </p:grpSpPr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8345713" y="2557138"/>
              <a:ext cx="1674953" cy="1919441"/>
            </a:xfrm>
            <a:custGeom>
              <a:avLst/>
              <a:gdLst>
                <a:gd name="T0" fmla="*/ 124 w 696"/>
                <a:gd name="T1" fmla="*/ 224 h 797"/>
                <a:gd name="T2" fmla="*/ 124 w 696"/>
                <a:gd name="T3" fmla="*/ 673 h 797"/>
                <a:gd name="T4" fmla="*/ 572 w 696"/>
                <a:gd name="T5" fmla="*/ 673 h 797"/>
                <a:gd name="T6" fmla="*/ 572 w 696"/>
                <a:gd name="T7" fmla="*/ 224 h 797"/>
                <a:gd name="T8" fmla="*/ 348 w 696"/>
                <a:gd name="T9" fmla="*/ 0 h 797"/>
                <a:gd name="T10" fmla="*/ 124 w 696"/>
                <a:gd name="T11" fmla="*/ 224 h 797"/>
                <a:gd name="T12" fmla="*/ 362 w 696"/>
                <a:gd name="T13" fmla="*/ 101 h 797"/>
                <a:gd name="T14" fmla="*/ 328 w 696"/>
                <a:gd name="T15" fmla="*/ 101 h 797"/>
                <a:gd name="T16" fmla="*/ 328 w 696"/>
                <a:gd name="T17" fmla="*/ 67 h 797"/>
                <a:gd name="T18" fmla="*/ 361 w 696"/>
                <a:gd name="T19" fmla="*/ 67 h 797"/>
                <a:gd name="T20" fmla="*/ 362 w 696"/>
                <a:gd name="T21" fmla="*/ 10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797">
                  <a:moveTo>
                    <a:pt x="124" y="224"/>
                  </a:moveTo>
                  <a:cubicBezTo>
                    <a:pt x="0" y="348"/>
                    <a:pt x="0" y="549"/>
                    <a:pt x="124" y="673"/>
                  </a:cubicBezTo>
                  <a:cubicBezTo>
                    <a:pt x="247" y="797"/>
                    <a:pt x="448" y="797"/>
                    <a:pt x="572" y="673"/>
                  </a:cubicBezTo>
                  <a:cubicBezTo>
                    <a:pt x="696" y="549"/>
                    <a:pt x="696" y="348"/>
                    <a:pt x="572" y="224"/>
                  </a:cubicBezTo>
                  <a:cubicBezTo>
                    <a:pt x="348" y="0"/>
                    <a:pt x="348" y="0"/>
                    <a:pt x="348" y="0"/>
                  </a:cubicBezTo>
                  <a:lnTo>
                    <a:pt x="124" y="224"/>
                  </a:lnTo>
                  <a:close/>
                  <a:moveTo>
                    <a:pt x="362" y="101"/>
                  </a:moveTo>
                  <a:cubicBezTo>
                    <a:pt x="352" y="110"/>
                    <a:pt x="337" y="110"/>
                    <a:pt x="328" y="101"/>
                  </a:cubicBezTo>
                  <a:cubicBezTo>
                    <a:pt x="318" y="92"/>
                    <a:pt x="318" y="77"/>
                    <a:pt x="328" y="67"/>
                  </a:cubicBezTo>
                  <a:cubicBezTo>
                    <a:pt x="337" y="58"/>
                    <a:pt x="352" y="58"/>
                    <a:pt x="361" y="67"/>
                  </a:cubicBezTo>
                  <a:cubicBezTo>
                    <a:pt x="371" y="77"/>
                    <a:pt x="371" y="92"/>
                    <a:pt x="362" y="101"/>
                  </a:cubicBezTo>
                  <a:close/>
                </a:path>
              </a:pathLst>
            </a:custGeom>
            <a:solidFill>
              <a:srgbClr val="3E80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8950497" y="1971656"/>
              <a:ext cx="454661" cy="844983"/>
            </a:xfrm>
            <a:custGeom>
              <a:avLst/>
              <a:gdLst>
                <a:gd name="T0" fmla="*/ 108 w 189"/>
                <a:gd name="T1" fmla="*/ 336 h 351"/>
                <a:gd name="T2" fmla="*/ 180 w 189"/>
                <a:gd name="T3" fmla="*/ 162 h 351"/>
                <a:gd name="T4" fmla="*/ 129 w 189"/>
                <a:gd name="T5" fmla="*/ 20 h 351"/>
                <a:gd name="T6" fmla="*/ 11 w 189"/>
                <a:gd name="T7" fmla="*/ 91 h 351"/>
                <a:gd name="T8" fmla="*/ 56 w 189"/>
                <a:gd name="T9" fmla="*/ 270 h 351"/>
                <a:gd name="T10" fmla="*/ 80 w 189"/>
                <a:gd name="T11" fmla="*/ 251 h 351"/>
                <a:gd name="T12" fmla="*/ 35 w 189"/>
                <a:gd name="T13" fmla="*/ 120 h 351"/>
                <a:gd name="T14" fmla="*/ 52 w 189"/>
                <a:gd name="T15" fmla="*/ 55 h 351"/>
                <a:gd name="T16" fmla="*/ 124 w 189"/>
                <a:gd name="T17" fmla="*/ 51 h 351"/>
                <a:gd name="T18" fmla="*/ 151 w 189"/>
                <a:gd name="T19" fmla="*/ 185 h 351"/>
                <a:gd name="T20" fmla="*/ 91 w 189"/>
                <a:gd name="T21" fmla="*/ 322 h 351"/>
                <a:gd name="T22" fmla="*/ 108 w 189"/>
                <a:gd name="T23" fmla="*/ 33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351">
                  <a:moveTo>
                    <a:pt x="108" y="336"/>
                  </a:moveTo>
                  <a:cubicBezTo>
                    <a:pt x="147" y="287"/>
                    <a:pt x="169" y="223"/>
                    <a:pt x="180" y="162"/>
                  </a:cubicBezTo>
                  <a:cubicBezTo>
                    <a:pt x="189" y="111"/>
                    <a:pt x="187" y="41"/>
                    <a:pt x="129" y="20"/>
                  </a:cubicBezTo>
                  <a:cubicBezTo>
                    <a:pt x="75" y="0"/>
                    <a:pt x="21" y="36"/>
                    <a:pt x="11" y="91"/>
                  </a:cubicBezTo>
                  <a:cubicBezTo>
                    <a:pt x="0" y="151"/>
                    <a:pt x="22" y="221"/>
                    <a:pt x="56" y="270"/>
                  </a:cubicBezTo>
                  <a:cubicBezTo>
                    <a:pt x="65" y="284"/>
                    <a:pt x="88" y="262"/>
                    <a:pt x="80" y="251"/>
                  </a:cubicBezTo>
                  <a:cubicBezTo>
                    <a:pt x="53" y="213"/>
                    <a:pt x="38" y="166"/>
                    <a:pt x="35" y="120"/>
                  </a:cubicBezTo>
                  <a:cubicBezTo>
                    <a:pt x="33" y="98"/>
                    <a:pt x="35" y="70"/>
                    <a:pt x="52" y="55"/>
                  </a:cubicBezTo>
                  <a:cubicBezTo>
                    <a:pt x="70" y="38"/>
                    <a:pt x="103" y="41"/>
                    <a:pt x="124" y="51"/>
                  </a:cubicBezTo>
                  <a:cubicBezTo>
                    <a:pt x="170" y="72"/>
                    <a:pt x="159" y="147"/>
                    <a:pt x="151" y="185"/>
                  </a:cubicBezTo>
                  <a:cubicBezTo>
                    <a:pt x="140" y="233"/>
                    <a:pt x="122" y="284"/>
                    <a:pt x="91" y="322"/>
                  </a:cubicBezTo>
                  <a:cubicBezTo>
                    <a:pt x="79" y="337"/>
                    <a:pt x="96" y="351"/>
                    <a:pt x="108" y="336"/>
                  </a:cubicBezTo>
                  <a:close/>
                </a:path>
              </a:pathLst>
            </a:custGeom>
            <a:solidFill>
              <a:srgbClr val="BDB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618228" y="3260272"/>
              <a:ext cx="992579" cy="76944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  <a:sym typeface="字魂105号-简雅黑" panose="00000500000000000000" pitchFamily="2" charset="-122"/>
                </a:rPr>
                <a:t>29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rial" panose="020B0604020202020204" pitchFamily="34" charset="0"/>
                  <a:sym typeface="字魂105号-简雅黑" panose="00000500000000000000" pitchFamily="2" charset="-122"/>
                </a:rPr>
                <a:t>%</a:t>
              </a:r>
              <a:endPara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72778" y="4697849"/>
            <a:ext cx="1936587" cy="1460518"/>
            <a:chOff x="8280282" y="2107610"/>
            <a:chExt cx="2669399" cy="1360457"/>
          </a:xfrm>
        </p:grpSpPr>
        <p:sp>
          <p:nvSpPr>
            <p:cNvPr id="32" name="TextBox 170"/>
            <p:cNvSpPr txBox="1"/>
            <p:nvPr/>
          </p:nvSpPr>
          <p:spPr>
            <a:xfrm>
              <a:off x="8280282" y="2107610"/>
              <a:ext cx="2641905" cy="374524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添加标题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TextBox 171"/>
            <p:cNvSpPr txBox="1"/>
            <p:nvPr/>
          </p:nvSpPr>
          <p:spPr>
            <a:xfrm>
              <a:off x="8307777" y="2478985"/>
              <a:ext cx="2641904" cy="9890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/>
              <a:r>
                <a:rPr lang="zh-CN" altLang="en-US" sz="105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sz="105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193875" y="4697843"/>
            <a:ext cx="1916641" cy="1476933"/>
            <a:chOff x="8280282" y="2107610"/>
            <a:chExt cx="2641905" cy="1375750"/>
          </a:xfrm>
        </p:grpSpPr>
        <p:sp>
          <p:nvSpPr>
            <p:cNvPr id="35" name="TextBox 170"/>
            <p:cNvSpPr txBox="1"/>
            <p:nvPr/>
          </p:nvSpPr>
          <p:spPr>
            <a:xfrm>
              <a:off x="8280282" y="2107610"/>
              <a:ext cx="2641905" cy="378228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</a:defRPr>
              </a:lvl1pPr>
            </a:lstStyle>
            <a:p>
              <a:r>
                <a: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lang="en-US" altLang="zh-CN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TextBox 171"/>
            <p:cNvSpPr txBox="1"/>
            <p:nvPr/>
          </p:nvSpPr>
          <p:spPr>
            <a:xfrm>
              <a:off x="8280283" y="2494276"/>
              <a:ext cx="2641904" cy="98908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74713" y="4697843"/>
            <a:ext cx="1936953" cy="1476932"/>
            <a:chOff x="8252284" y="2107610"/>
            <a:chExt cx="2669903" cy="1375749"/>
          </a:xfrm>
        </p:grpSpPr>
        <p:sp>
          <p:nvSpPr>
            <p:cNvPr id="38" name="TextBox 170"/>
            <p:cNvSpPr txBox="1"/>
            <p:nvPr/>
          </p:nvSpPr>
          <p:spPr>
            <a:xfrm>
              <a:off x="8280282" y="2107610"/>
              <a:ext cx="2641905" cy="378228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</a:defRPr>
              </a:lvl1pPr>
            </a:lstStyle>
            <a:p>
              <a:r>
                <a: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lang="en-US" altLang="zh-CN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TextBox 171"/>
            <p:cNvSpPr txBox="1"/>
            <p:nvPr/>
          </p:nvSpPr>
          <p:spPr>
            <a:xfrm>
              <a:off x="8252284" y="2494275"/>
              <a:ext cx="2641903" cy="98908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240060" y="4697844"/>
            <a:ext cx="1916641" cy="1476931"/>
            <a:chOff x="8280282" y="2107610"/>
            <a:chExt cx="2641905" cy="1375748"/>
          </a:xfrm>
        </p:grpSpPr>
        <p:sp>
          <p:nvSpPr>
            <p:cNvPr id="41" name="TextBox 170"/>
            <p:cNvSpPr txBox="1"/>
            <p:nvPr/>
          </p:nvSpPr>
          <p:spPr>
            <a:xfrm>
              <a:off x="8280282" y="2107610"/>
              <a:ext cx="2641905" cy="378228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</a:defRPr>
              </a:lvl1pPr>
            </a:lstStyle>
            <a:p>
              <a:r>
                <a: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lang="en-US" altLang="zh-CN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TextBox 171"/>
            <p:cNvSpPr txBox="1"/>
            <p:nvPr/>
          </p:nvSpPr>
          <p:spPr>
            <a:xfrm>
              <a:off x="8280283" y="2494274"/>
              <a:ext cx="2641904" cy="98908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43" name="矩形 4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课题背景与研究内容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0.00023 C -0.12058 0.01898 -0.22136 0.03634 -0.35808 0.0206 C -0.56745 0.00555 -0.5879 -0.01366 -0.73386 -0.07315 " pathEditMode="relative" rAng="0" ptsTypes="AAA">
                                      <p:cBhvr>
                                        <p:cTn id="12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93" y="-229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-4.07407E-6 C -0.0944 -0.00115 -0.16119 0.01343 -0.27031 -0.00254 C -0.44869 -0.03796 -0.46315 -0.05671 -0.56185 -0.09074 " pathEditMode="relative" rAng="0" ptsTypes="AAA">
                                      <p:cBhvr>
                                        <p:cTn id="17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99" y="-430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54167E-6 -3.33333E-6 C -0.07395 -0.01203 -0.14453 -0.01551 -0.22174 -0.03564 C -0.30768 -0.05393 -0.34492 -0.07639 -0.40612 -0.09629 " pathEditMode="relative" rAng="0" ptsTypes="AAA">
                                      <p:cBhvr>
                                        <p:cTn id="22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-481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58333E-6 4.44444E-6 C -0.03958 -0.00973 -0.07812 -0.02153 -0.11875 -0.02894 L -0.23984 -0.07385 " pathEditMode="relative" rAng="0" ptsTypes="AAA">
                                      <p:cBhvr>
                                        <p:cTn id="27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/>
          <p:nvPr/>
        </p:nvSpPr>
        <p:spPr bwMode="auto">
          <a:xfrm rot="16200000">
            <a:off x="7880305" y="2632347"/>
            <a:ext cx="1218829" cy="871618"/>
          </a:xfrm>
          <a:custGeom>
            <a:avLst/>
            <a:gdLst>
              <a:gd name="T0" fmla="*/ 215 w 215"/>
              <a:gd name="T1" fmla="*/ 29 h 154"/>
              <a:gd name="T2" fmla="*/ 0 w 215"/>
              <a:gd name="T3" fmla="*/ 154 h 154"/>
              <a:gd name="T4" fmla="*/ 0 w 215"/>
              <a:gd name="T5" fmla="*/ 95 h 154"/>
              <a:gd name="T6" fmla="*/ 165 w 215"/>
              <a:gd name="T7" fmla="*/ 0 h 154"/>
              <a:gd name="T8" fmla="*/ 215 w 215"/>
              <a:gd name="T9" fmla="*/ 2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54">
                <a:moveTo>
                  <a:pt x="215" y="29"/>
                </a:moveTo>
                <a:cubicBezTo>
                  <a:pt x="170" y="102"/>
                  <a:pt x="91" y="150"/>
                  <a:pt x="0" y="154"/>
                </a:cubicBezTo>
                <a:cubicBezTo>
                  <a:pt x="0" y="95"/>
                  <a:pt x="0" y="95"/>
                  <a:pt x="0" y="95"/>
                </a:cubicBezTo>
                <a:cubicBezTo>
                  <a:pt x="69" y="92"/>
                  <a:pt x="130" y="55"/>
                  <a:pt x="165" y="0"/>
                </a:cubicBezTo>
                <a:lnTo>
                  <a:pt x="215" y="29"/>
                </a:lnTo>
                <a:close/>
              </a:path>
            </a:pathLst>
          </a:custGeom>
          <a:solidFill>
            <a:srgbClr val="BA46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3" name="Freeform 8"/>
          <p:cNvSpPr/>
          <p:nvPr/>
        </p:nvSpPr>
        <p:spPr bwMode="auto">
          <a:xfrm rot="16200000">
            <a:off x="7882700" y="3968509"/>
            <a:ext cx="1218829" cy="866828"/>
          </a:xfrm>
          <a:custGeom>
            <a:avLst/>
            <a:gdLst>
              <a:gd name="T0" fmla="*/ 215 w 215"/>
              <a:gd name="T1" fmla="*/ 153 h 153"/>
              <a:gd name="T2" fmla="*/ 0 w 215"/>
              <a:gd name="T3" fmla="*/ 29 h 153"/>
              <a:gd name="T4" fmla="*/ 51 w 215"/>
              <a:gd name="T5" fmla="*/ 0 h 153"/>
              <a:gd name="T6" fmla="*/ 215 w 215"/>
              <a:gd name="T7" fmla="*/ 95 h 153"/>
              <a:gd name="T8" fmla="*/ 215 w 215"/>
              <a:gd name="T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53">
                <a:moveTo>
                  <a:pt x="215" y="153"/>
                </a:moveTo>
                <a:cubicBezTo>
                  <a:pt x="125" y="150"/>
                  <a:pt x="46" y="101"/>
                  <a:pt x="0" y="29"/>
                </a:cubicBezTo>
                <a:cubicBezTo>
                  <a:pt x="51" y="0"/>
                  <a:pt x="51" y="0"/>
                  <a:pt x="51" y="0"/>
                </a:cubicBezTo>
                <a:cubicBezTo>
                  <a:pt x="86" y="55"/>
                  <a:pt x="146" y="92"/>
                  <a:pt x="215" y="95"/>
                </a:cubicBezTo>
                <a:lnTo>
                  <a:pt x="215" y="153"/>
                </a:lnTo>
                <a:close/>
              </a:path>
            </a:pathLst>
          </a:custGeom>
          <a:solidFill>
            <a:srgbClr val="BA46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8444" y="2154633"/>
            <a:ext cx="1532515" cy="747101"/>
            <a:chOff x="6614756" y="1720458"/>
            <a:chExt cx="1532515" cy="747101"/>
          </a:xfrm>
          <a:solidFill>
            <a:srgbClr val="BA4651"/>
          </a:solidFill>
        </p:grpSpPr>
        <p:sp>
          <p:nvSpPr>
            <p:cNvPr id="5" name="Freeform 9"/>
            <p:cNvSpPr/>
            <p:nvPr/>
          </p:nvSpPr>
          <p:spPr bwMode="auto">
            <a:xfrm rot="16200000">
              <a:off x="7213395" y="1318174"/>
              <a:ext cx="459754" cy="1407998"/>
            </a:xfrm>
            <a:custGeom>
              <a:avLst/>
              <a:gdLst>
                <a:gd name="T0" fmla="*/ 50 w 81"/>
                <a:gd name="T1" fmla="*/ 0 h 248"/>
                <a:gd name="T2" fmla="*/ 81 w 81"/>
                <a:gd name="T3" fmla="*/ 124 h 248"/>
                <a:gd name="T4" fmla="*/ 50 w 81"/>
                <a:gd name="T5" fmla="*/ 248 h 248"/>
                <a:gd name="T6" fmla="*/ 0 w 81"/>
                <a:gd name="T7" fmla="*/ 219 h 248"/>
                <a:gd name="T8" fmla="*/ 23 w 81"/>
                <a:gd name="T9" fmla="*/ 124 h 248"/>
                <a:gd name="T10" fmla="*/ 0 w 81"/>
                <a:gd name="T11" fmla="*/ 29 h 248"/>
                <a:gd name="T12" fmla="*/ 50 w 81"/>
                <a:gd name="T1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48">
                  <a:moveTo>
                    <a:pt x="50" y="0"/>
                  </a:moveTo>
                  <a:cubicBezTo>
                    <a:pt x="70" y="37"/>
                    <a:pt x="81" y="79"/>
                    <a:pt x="81" y="124"/>
                  </a:cubicBezTo>
                  <a:cubicBezTo>
                    <a:pt x="81" y="169"/>
                    <a:pt x="70" y="211"/>
                    <a:pt x="50" y="24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5" y="191"/>
                    <a:pt x="23" y="158"/>
                    <a:pt x="23" y="124"/>
                  </a:cubicBezTo>
                  <a:cubicBezTo>
                    <a:pt x="23" y="90"/>
                    <a:pt x="15" y="57"/>
                    <a:pt x="0" y="29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6" name="Freeform 10"/>
            <p:cNvSpPr/>
            <p:nvPr/>
          </p:nvSpPr>
          <p:spPr bwMode="auto">
            <a:xfrm rot="16200000">
              <a:off x="6618348" y="1716866"/>
              <a:ext cx="747101" cy="754285"/>
            </a:xfrm>
            <a:custGeom>
              <a:avLst/>
              <a:gdLst>
                <a:gd name="T0" fmla="*/ 120 w 132"/>
                <a:gd name="T1" fmla="*/ 0 h 133"/>
                <a:gd name="T2" fmla="*/ 0 w 132"/>
                <a:gd name="T3" fmla="*/ 0 h 133"/>
                <a:gd name="T4" fmla="*/ 0 w 132"/>
                <a:gd name="T5" fmla="*/ 50 h 133"/>
                <a:gd name="T6" fmla="*/ 0 w 132"/>
                <a:gd name="T7" fmla="*/ 50 h 133"/>
                <a:gd name="T8" fmla="*/ 0 w 132"/>
                <a:gd name="T9" fmla="*/ 120 h 133"/>
                <a:gd name="T10" fmla="*/ 12 w 132"/>
                <a:gd name="T11" fmla="*/ 133 h 133"/>
                <a:gd name="T12" fmla="*/ 37 w 132"/>
                <a:gd name="T13" fmla="*/ 133 h 133"/>
                <a:gd name="T14" fmla="*/ 50 w 132"/>
                <a:gd name="T15" fmla="*/ 120 h 133"/>
                <a:gd name="T16" fmla="*/ 50 w 132"/>
                <a:gd name="T17" fmla="*/ 50 h 133"/>
                <a:gd name="T18" fmla="*/ 120 w 132"/>
                <a:gd name="T19" fmla="*/ 50 h 133"/>
                <a:gd name="T20" fmla="*/ 132 w 132"/>
                <a:gd name="T21" fmla="*/ 37 h 133"/>
                <a:gd name="T22" fmla="*/ 132 w 132"/>
                <a:gd name="T23" fmla="*/ 13 h 133"/>
                <a:gd name="T24" fmla="*/ 120 w 132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33">
                  <a:moveTo>
                    <a:pt x="1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7"/>
                    <a:pt x="5" y="133"/>
                    <a:pt x="12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44" y="133"/>
                    <a:pt x="50" y="127"/>
                    <a:pt x="50" y="12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27" y="50"/>
                    <a:pt x="132" y="44"/>
                    <a:pt x="132" y="37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6"/>
                    <a:pt x="127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7" name="Freeform 11"/>
          <p:cNvSpPr/>
          <p:nvPr/>
        </p:nvSpPr>
        <p:spPr bwMode="auto">
          <a:xfrm rot="16200000">
            <a:off x="7188279" y="4303746"/>
            <a:ext cx="457361" cy="1407998"/>
          </a:xfrm>
          <a:custGeom>
            <a:avLst/>
            <a:gdLst>
              <a:gd name="T0" fmla="*/ 30 w 81"/>
              <a:gd name="T1" fmla="*/ 248 h 248"/>
              <a:gd name="T2" fmla="*/ 0 w 81"/>
              <a:gd name="T3" fmla="*/ 124 h 248"/>
              <a:gd name="T4" fmla="*/ 30 w 81"/>
              <a:gd name="T5" fmla="*/ 0 h 248"/>
              <a:gd name="T6" fmla="*/ 81 w 81"/>
              <a:gd name="T7" fmla="*/ 29 h 248"/>
              <a:gd name="T8" fmla="*/ 58 w 81"/>
              <a:gd name="T9" fmla="*/ 124 h 248"/>
              <a:gd name="T10" fmla="*/ 81 w 81"/>
              <a:gd name="T11" fmla="*/ 219 h 248"/>
              <a:gd name="T12" fmla="*/ 30 w 81"/>
              <a:gd name="T13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248">
                <a:moveTo>
                  <a:pt x="30" y="248"/>
                </a:moveTo>
                <a:cubicBezTo>
                  <a:pt x="11" y="211"/>
                  <a:pt x="0" y="169"/>
                  <a:pt x="0" y="124"/>
                </a:cubicBezTo>
                <a:cubicBezTo>
                  <a:pt x="0" y="79"/>
                  <a:pt x="11" y="37"/>
                  <a:pt x="30" y="0"/>
                </a:cubicBezTo>
                <a:cubicBezTo>
                  <a:pt x="81" y="29"/>
                  <a:pt x="81" y="29"/>
                  <a:pt x="81" y="29"/>
                </a:cubicBezTo>
                <a:cubicBezTo>
                  <a:pt x="66" y="57"/>
                  <a:pt x="58" y="90"/>
                  <a:pt x="58" y="124"/>
                </a:cubicBezTo>
                <a:cubicBezTo>
                  <a:pt x="58" y="158"/>
                  <a:pt x="66" y="191"/>
                  <a:pt x="81" y="219"/>
                </a:cubicBezTo>
                <a:lnTo>
                  <a:pt x="30" y="248"/>
                </a:lnTo>
                <a:close/>
              </a:path>
            </a:pathLst>
          </a:custGeom>
          <a:solidFill>
            <a:srgbClr val="BA46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8" name="Freeform 12"/>
          <p:cNvSpPr/>
          <p:nvPr/>
        </p:nvSpPr>
        <p:spPr bwMode="auto">
          <a:xfrm rot="16200000">
            <a:off x="5732391" y="3968509"/>
            <a:ext cx="1218829" cy="866828"/>
          </a:xfrm>
          <a:custGeom>
            <a:avLst/>
            <a:gdLst>
              <a:gd name="T0" fmla="*/ 215 w 215"/>
              <a:gd name="T1" fmla="*/ 0 h 153"/>
              <a:gd name="T2" fmla="*/ 0 w 215"/>
              <a:gd name="T3" fmla="*/ 124 h 153"/>
              <a:gd name="T4" fmla="*/ 51 w 215"/>
              <a:gd name="T5" fmla="*/ 153 h 153"/>
              <a:gd name="T6" fmla="*/ 215 w 215"/>
              <a:gd name="T7" fmla="*/ 58 h 153"/>
              <a:gd name="T8" fmla="*/ 215 w 215"/>
              <a:gd name="T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53">
                <a:moveTo>
                  <a:pt x="215" y="0"/>
                </a:moveTo>
                <a:cubicBezTo>
                  <a:pt x="125" y="3"/>
                  <a:pt x="46" y="52"/>
                  <a:pt x="0" y="124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86" y="98"/>
                  <a:pt x="146" y="61"/>
                  <a:pt x="215" y="58"/>
                </a:cubicBezTo>
                <a:lnTo>
                  <a:pt x="215" y="0"/>
                </a:lnTo>
                <a:close/>
              </a:path>
            </a:pathLst>
          </a:custGeom>
          <a:solidFill>
            <a:srgbClr val="BA46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Freeform 13"/>
          <p:cNvSpPr/>
          <p:nvPr/>
        </p:nvSpPr>
        <p:spPr bwMode="auto">
          <a:xfrm rot="16200000">
            <a:off x="5187630" y="2633544"/>
            <a:ext cx="1218829" cy="869224"/>
          </a:xfrm>
          <a:custGeom>
            <a:avLst/>
            <a:gdLst>
              <a:gd name="T0" fmla="*/ 215 w 215"/>
              <a:gd name="T1" fmla="*/ 29 h 153"/>
              <a:gd name="T2" fmla="*/ 0 w 215"/>
              <a:gd name="T3" fmla="*/ 153 h 153"/>
              <a:gd name="T4" fmla="*/ 0 w 215"/>
              <a:gd name="T5" fmla="*/ 95 h 153"/>
              <a:gd name="T6" fmla="*/ 165 w 215"/>
              <a:gd name="T7" fmla="*/ 0 h 153"/>
              <a:gd name="T8" fmla="*/ 215 w 215"/>
              <a:gd name="T9" fmla="*/ 29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53">
                <a:moveTo>
                  <a:pt x="215" y="29"/>
                </a:moveTo>
                <a:cubicBezTo>
                  <a:pt x="170" y="101"/>
                  <a:pt x="91" y="150"/>
                  <a:pt x="0" y="153"/>
                </a:cubicBezTo>
                <a:cubicBezTo>
                  <a:pt x="0" y="95"/>
                  <a:pt x="0" y="95"/>
                  <a:pt x="0" y="95"/>
                </a:cubicBezTo>
                <a:cubicBezTo>
                  <a:pt x="69" y="92"/>
                  <a:pt x="130" y="55"/>
                  <a:pt x="165" y="0"/>
                </a:cubicBezTo>
                <a:lnTo>
                  <a:pt x="215" y="29"/>
                </a:lnTo>
                <a:close/>
              </a:path>
            </a:pathLst>
          </a:custGeom>
          <a:solidFill>
            <a:srgbClr val="BA46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0" name="Freeform 14"/>
          <p:cNvSpPr/>
          <p:nvPr/>
        </p:nvSpPr>
        <p:spPr bwMode="auto">
          <a:xfrm rot="16200000">
            <a:off x="4507577" y="1773900"/>
            <a:ext cx="459754" cy="1412787"/>
          </a:xfrm>
          <a:custGeom>
            <a:avLst/>
            <a:gdLst>
              <a:gd name="T0" fmla="*/ 50 w 81"/>
              <a:gd name="T1" fmla="*/ 0 h 249"/>
              <a:gd name="T2" fmla="*/ 81 w 81"/>
              <a:gd name="T3" fmla="*/ 125 h 249"/>
              <a:gd name="T4" fmla="*/ 50 w 81"/>
              <a:gd name="T5" fmla="*/ 249 h 249"/>
              <a:gd name="T6" fmla="*/ 0 w 81"/>
              <a:gd name="T7" fmla="*/ 220 h 249"/>
              <a:gd name="T8" fmla="*/ 23 w 81"/>
              <a:gd name="T9" fmla="*/ 125 h 249"/>
              <a:gd name="T10" fmla="*/ 0 w 81"/>
              <a:gd name="T11" fmla="*/ 29 h 249"/>
              <a:gd name="T12" fmla="*/ 50 w 81"/>
              <a:gd name="T13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249">
                <a:moveTo>
                  <a:pt x="50" y="0"/>
                </a:moveTo>
                <a:cubicBezTo>
                  <a:pt x="70" y="37"/>
                  <a:pt x="81" y="80"/>
                  <a:pt x="81" y="125"/>
                </a:cubicBezTo>
                <a:cubicBezTo>
                  <a:pt x="81" y="169"/>
                  <a:pt x="70" y="212"/>
                  <a:pt x="50" y="249"/>
                </a:cubicBezTo>
                <a:cubicBezTo>
                  <a:pt x="0" y="220"/>
                  <a:pt x="0" y="220"/>
                  <a:pt x="0" y="220"/>
                </a:cubicBezTo>
                <a:cubicBezTo>
                  <a:pt x="14" y="191"/>
                  <a:pt x="23" y="159"/>
                  <a:pt x="23" y="125"/>
                </a:cubicBezTo>
                <a:cubicBezTo>
                  <a:pt x="23" y="90"/>
                  <a:pt x="14" y="58"/>
                  <a:pt x="0" y="29"/>
                </a:cubicBezTo>
                <a:lnTo>
                  <a:pt x="50" y="0"/>
                </a:lnTo>
                <a:close/>
              </a:path>
            </a:pathLst>
          </a:custGeom>
          <a:solidFill>
            <a:srgbClr val="BA46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1" name="Freeform 15"/>
          <p:cNvSpPr/>
          <p:nvPr/>
        </p:nvSpPr>
        <p:spPr bwMode="auto">
          <a:xfrm rot="16200000">
            <a:off x="3072042" y="3968509"/>
            <a:ext cx="1218829" cy="866828"/>
          </a:xfrm>
          <a:custGeom>
            <a:avLst/>
            <a:gdLst>
              <a:gd name="T0" fmla="*/ 215 w 215"/>
              <a:gd name="T1" fmla="*/ 0 h 153"/>
              <a:gd name="T2" fmla="*/ 0 w 215"/>
              <a:gd name="T3" fmla="*/ 124 h 153"/>
              <a:gd name="T4" fmla="*/ 51 w 215"/>
              <a:gd name="T5" fmla="*/ 153 h 153"/>
              <a:gd name="T6" fmla="*/ 215 w 215"/>
              <a:gd name="T7" fmla="*/ 58 h 153"/>
              <a:gd name="T8" fmla="*/ 215 w 215"/>
              <a:gd name="T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53">
                <a:moveTo>
                  <a:pt x="215" y="0"/>
                </a:moveTo>
                <a:cubicBezTo>
                  <a:pt x="125" y="3"/>
                  <a:pt x="46" y="52"/>
                  <a:pt x="0" y="124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86" y="98"/>
                  <a:pt x="146" y="61"/>
                  <a:pt x="215" y="58"/>
                </a:cubicBezTo>
                <a:lnTo>
                  <a:pt x="215" y="0"/>
                </a:lnTo>
                <a:close/>
              </a:path>
            </a:pathLst>
          </a:custGeom>
          <a:solidFill>
            <a:srgbClr val="BA46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2" name="Freeform 16"/>
          <p:cNvSpPr/>
          <p:nvPr/>
        </p:nvSpPr>
        <p:spPr bwMode="auto">
          <a:xfrm rot="16200000">
            <a:off x="3072042" y="2634741"/>
            <a:ext cx="1218829" cy="866828"/>
          </a:xfrm>
          <a:custGeom>
            <a:avLst/>
            <a:gdLst>
              <a:gd name="T0" fmla="*/ 215 w 215"/>
              <a:gd name="T1" fmla="*/ 124 h 153"/>
              <a:gd name="T2" fmla="*/ 0 w 215"/>
              <a:gd name="T3" fmla="*/ 0 h 153"/>
              <a:gd name="T4" fmla="*/ 0 w 215"/>
              <a:gd name="T5" fmla="*/ 58 h 153"/>
              <a:gd name="T6" fmla="*/ 165 w 215"/>
              <a:gd name="T7" fmla="*/ 153 h 153"/>
              <a:gd name="T8" fmla="*/ 215 w 215"/>
              <a:gd name="T9" fmla="*/ 124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53">
                <a:moveTo>
                  <a:pt x="215" y="124"/>
                </a:moveTo>
                <a:cubicBezTo>
                  <a:pt x="170" y="52"/>
                  <a:pt x="91" y="3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69" y="61"/>
                  <a:pt x="130" y="98"/>
                  <a:pt x="165" y="153"/>
                </a:cubicBezTo>
                <a:lnTo>
                  <a:pt x="215" y="124"/>
                </a:lnTo>
                <a:close/>
              </a:path>
            </a:pathLst>
          </a:custGeom>
          <a:solidFill>
            <a:srgbClr val="BA46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31061" y="4556370"/>
            <a:ext cx="1549277" cy="749496"/>
            <a:chOff x="4057373" y="4122195"/>
            <a:chExt cx="1549277" cy="749496"/>
          </a:xfrm>
          <a:solidFill>
            <a:srgbClr val="BA4651"/>
          </a:solidFill>
        </p:grpSpPr>
        <p:sp>
          <p:nvSpPr>
            <p:cNvPr id="14" name="Freeform 17"/>
            <p:cNvSpPr/>
            <p:nvPr/>
          </p:nvSpPr>
          <p:spPr bwMode="auto">
            <a:xfrm rot="16200000">
              <a:off x="4535086" y="3867177"/>
              <a:ext cx="457361" cy="1412787"/>
            </a:xfrm>
            <a:custGeom>
              <a:avLst/>
              <a:gdLst>
                <a:gd name="T0" fmla="*/ 30 w 81"/>
                <a:gd name="T1" fmla="*/ 249 h 249"/>
                <a:gd name="T2" fmla="*/ 0 w 81"/>
                <a:gd name="T3" fmla="*/ 125 h 249"/>
                <a:gd name="T4" fmla="*/ 30 w 81"/>
                <a:gd name="T5" fmla="*/ 0 h 249"/>
                <a:gd name="T6" fmla="*/ 81 w 81"/>
                <a:gd name="T7" fmla="*/ 29 h 249"/>
                <a:gd name="T8" fmla="*/ 58 w 81"/>
                <a:gd name="T9" fmla="*/ 125 h 249"/>
                <a:gd name="T10" fmla="*/ 81 w 81"/>
                <a:gd name="T11" fmla="*/ 220 h 249"/>
                <a:gd name="T12" fmla="*/ 30 w 81"/>
                <a:gd name="T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49">
                  <a:moveTo>
                    <a:pt x="30" y="249"/>
                  </a:moveTo>
                  <a:cubicBezTo>
                    <a:pt x="11" y="212"/>
                    <a:pt x="0" y="169"/>
                    <a:pt x="0" y="125"/>
                  </a:cubicBezTo>
                  <a:cubicBezTo>
                    <a:pt x="0" y="80"/>
                    <a:pt x="11" y="37"/>
                    <a:pt x="30" y="0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6" y="58"/>
                    <a:pt x="58" y="90"/>
                    <a:pt x="58" y="125"/>
                  </a:cubicBezTo>
                  <a:cubicBezTo>
                    <a:pt x="58" y="159"/>
                    <a:pt x="66" y="191"/>
                    <a:pt x="81" y="220"/>
                  </a:cubicBezTo>
                  <a:lnTo>
                    <a:pt x="30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5" name="Freeform 18"/>
            <p:cNvSpPr/>
            <p:nvPr/>
          </p:nvSpPr>
          <p:spPr bwMode="auto">
            <a:xfrm rot="16200000">
              <a:off x="4857154" y="4122195"/>
              <a:ext cx="749496" cy="749496"/>
            </a:xfrm>
            <a:custGeom>
              <a:avLst/>
              <a:gdLst>
                <a:gd name="T0" fmla="*/ 12 w 132"/>
                <a:gd name="T1" fmla="*/ 132 h 132"/>
                <a:gd name="T2" fmla="*/ 132 w 132"/>
                <a:gd name="T3" fmla="*/ 132 h 132"/>
                <a:gd name="T4" fmla="*/ 132 w 132"/>
                <a:gd name="T5" fmla="*/ 83 h 132"/>
                <a:gd name="T6" fmla="*/ 132 w 132"/>
                <a:gd name="T7" fmla="*/ 83 h 132"/>
                <a:gd name="T8" fmla="*/ 132 w 132"/>
                <a:gd name="T9" fmla="*/ 12 h 132"/>
                <a:gd name="T10" fmla="*/ 120 w 132"/>
                <a:gd name="T11" fmla="*/ 0 h 132"/>
                <a:gd name="T12" fmla="*/ 95 w 132"/>
                <a:gd name="T13" fmla="*/ 0 h 132"/>
                <a:gd name="T14" fmla="*/ 82 w 132"/>
                <a:gd name="T15" fmla="*/ 12 h 132"/>
                <a:gd name="T16" fmla="*/ 82 w 132"/>
                <a:gd name="T17" fmla="*/ 83 h 132"/>
                <a:gd name="T18" fmla="*/ 12 w 132"/>
                <a:gd name="T19" fmla="*/ 83 h 132"/>
                <a:gd name="T20" fmla="*/ 0 w 132"/>
                <a:gd name="T21" fmla="*/ 95 h 132"/>
                <a:gd name="T22" fmla="*/ 0 w 132"/>
                <a:gd name="T23" fmla="*/ 120 h 132"/>
                <a:gd name="T24" fmla="*/ 12 w 13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32">
                  <a:moveTo>
                    <a:pt x="12" y="132"/>
                  </a:moveTo>
                  <a:cubicBezTo>
                    <a:pt x="132" y="132"/>
                    <a:pt x="132" y="132"/>
                    <a:pt x="132" y="132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5"/>
                    <a:pt x="127" y="0"/>
                    <a:pt x="12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8" y="0"/>
                    <a:pt x="82" y="5"/>
                    <a:pt x="82" y="12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5" y="83"/>
                    <a:pt x="0" y="88"/>
                    <a:pt x="0" y="95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7"/>
                    <a:pt x="5" y="132"/>
                    <a:pt x="12" y="13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6" name="文本框 371"/>
          <p:cNvSpPr txBox="1"/>
          <p:nvPr/>
        </p:nvSpPr>
        <p:spPr>
          <a:xfrm>
            <a:off x="6769575" y="3174477"/>
            <a:ext cx="1428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26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%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Arial" panose="020B0604020202020204" pitchFamily="34" charset="0"/>
              <a:sym typeface="字魂105号-简雅黑" panose="00000500000000000000" pitchFamily="2" charset="-122"/>
            </a:endParaRPr>
          </a:p>
        </p:txBody>
      </p:sp>
      <p:sp>
        <p:nvSpPr>
          <p:cNvPr id="17" name="文本框 372"/>
          <p:cNvSpPr txBox="1"/>
          <p:nvPr/>
        </p:nvSpPr>
        <p:spPr>
          <a:xfrm>
            <a:off x="3996682" y="3174477"/>
            <a:ext cx="1462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40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%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Arial" panose="020B0604020202020204" pitchFamily="34" charset="0"/>
              <a:sym typeface="字魂105号-简雅黑" panose="00000500000000000000" pitchFamily="2" charset="-122"/>
            </a:endParaRPr>
          </a:p>
        </p:txBody>
      </p:sp>
      <p:sp>
        <p:nvSpPr>
          <p:cNvPr id="28" name="矩形 27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课题背景与研究内容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71060" y="2977679"/>
            <a:ext cx="2512955" cy="1528139"/>
            <a:chOff x="7896940" y="2107610"/>
            <a:chExt cx="3463866" cy="1423447"/>
          </a:xfrm>
        </p:grpSpPr>
        <p:sp>
          <p:nvSpPr>
            <p:cNvPr id="33" name="TextBox 170"/>
            <p:cNvSpPr txBox="1"/>
            <p:nvPr/>
          </p:nvSpPr>
          <p:spPr>
            <a:xfrm>
              <a:off x="8280282" y="2107610"/>
              <a:ext cx="2641905" cy="378228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</a:defRPr>
              </a:lvl1pPr>
            </a:lstStyle>
            <a:p>
              <a:r>
                <a: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lang="en-US" altLang="zh-CN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TextBox 171"/>
            <p:cNvSpPr txBox="1"/>
            <p:nvPr/>
          </p:nvSpPr>
          <p:spPr>
            <a:xfrm>
              <a:off x="7896940" y="2494276"/>
              <a:ext cx="3463866" cy="1036781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cap="none" spc="0" normalizeH="0" baseline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</a:defRPr>
              </a:lvl1pPr>
            </a:lstStyle>
            <a:p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116307" y="2977679"/>
            <a:ext cx="2512955" cy="1528139"/>
            <a:chOff x="7896940" y="2107610"/>
            <a:chExt cx="3463866" cy="1423447"/>
          </a:xfrm>
        </p:grpSpPr>
        <p:sp>
          <p:nvSpPr>
            <p:cNvPr id="36" name="TextBox 170"/>
            <p:cNvSpPr txBox="1"/>
            <p:nvPr/>
          </p:nvSpPr>
          <p:spPr>
            <a:xfrm>
              <a:off x="8280282" y="2107610"/>
              <a:ext cx="2641905" cy="378228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</a:defRPr>
              </a:lvl1pPr>
            </a:lstStyle>
            <a:p>
              <a:r>
                <a: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添加标题</a:t>
              </a:r>
              <a:endParaRPr lang="en-US" altLang="zh-CN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7" name="TextBox 171"/>
            <p:cNvSpPr txBox="1"/>
            <p:nvPr/>
          </p:nvSpPr>
          <p:spPr>
            <a:xfrm>
              <a:off x="7896940" y="2494276"/>
              <a:ext cx="3463866" cy="1036781"/>
            </a:xfrm>
            <a:prstGeom prst="rect">
              <a:avLst/>
            </a:prstGeom>
            <a:noFill/>
          </p:spPr>
          <p:txBody>
            <a:bodyPr wrap="square" lIns="96431" tIns="48215" rIns="96431" bIns="48215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cap="none" spc="0" normalizeH="0" baseline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</a:defRPr>
              </a:lvl1pPr>
            </a:lstStyle>
            <a:p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40" name="TextBox 171"/>
          <p:cNvSpPr txBox="1"/>
          <p:nvPr/>
        </p:nvSpPr>
        <p:spPr>
          <a:xfrm>
            <a:off x="2823343" y="5554209"/>
            <a:ext cx="6545314" cy="859119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0" i="0" u="none" strike="noStrike" cap="none" spc="0" normalizeH="0" baseline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defRPr>
            </a:lvl1pPr>
          </a:lstStyle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此部分内容作为文字排版占位显示（建议使用主题字体）如需更改请在（设置形状格式）菜单下（文本选项）中调整。此部分内容作为文字排版占位显示（建议使用主题字体）如需更改请在（设置形状格式）菜单下（文本选项）中调整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7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课题背景与研究内容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70497" y="1907163"/>
            <a:ext cx="2568001" cy="3784948"/>
            <a:chOff x="2270497" y="1907163"/>
            <a:chExt cx="2568001" cy="3784948"/>
          </a:xfrm>
        </p:grpSpPr>
        <p:grpSp>
          <p:nvGrpSpPr>
            <p:cNvPr id="27" name="组合 26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GrpSpPr/>
            <p:nvPr/>
          </p:nvGrpSpPr>
          <p:grpSpPr>
            <a:xfrm>
              <a:off x="2747087" y="1907163"/>
              <a:ext cx="1521837" cy="1521837"/>
              <a:chOff x="3683540" y="1303506"/>
              <a:chExt cx="1478031" cy="1478031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683540" y="1303506"/>
                <a:ext cx="1478031" cy="1478031"/>
              </a:xfrm>
              <a:prstGeom prst="ellipse">
                <a:avLst/>
              </a:prstGeom>
              <a:solidFill>
                <a:srgbClr val="3E80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5" name="Group 4"/>
              <p:cNvGrpSpPr>
                <a:grpSpLocks noChangeAspect="1"/>
              </p:cNvGrpSpPr>
              <p:nvPr/>
            </p:nvGrpSpPr>
            <p:grpSpPr bwMode="auto">
              <a:xfrm>
                <a:off x="3875430" y="1437194"/>
                <a:ext cx="1094251" cy="1263139"/>
                <a:chOff x="1047" y="930"/>
                <a:chExt cx="933" cy="1077"/>
              </a:xfrm>
              <a:solidFill>
                <a:schemeClr val="bg1"/>
              </a:solidFill>
            </p:grpSpPr>
            <p:sp>
              <p:nvSpPr>
                <p:cNvPr id="16" name="Freeform 5"/>
                <p:cNvSpPr/>
                <p:nvPr/>
              </p:nvSpPr>
              <p:spPr bwMode="auto">
                <a:xfrm>
                  <a:off x="1388" y="1817"/>
                  <a:ext cx="252" cy="55"/>
                </a:xfrm>
                <a:custGeom>
                  <a:avLst/>
                  <a:gdLst>
                    <a:gd name="T0" fmla="*/ 95 w 106"/>
                    <a:gd name="T1" fmla="*/ 0 h 23"/>
                    <a:gd name="T2" fmla="*/ 12 w 106"/>
                    <a:gd name="T3" fmla="*/ 0 h 23"/>
                    <a:gd name="T4" fmla="*/ 0 w 106"/>
                    <a:gd name="T5" fmla="*/ 11 h 23"/>
                    <a:gd name="T6" fmla="*/ 12 w 106"/>
                    <a:gd name="T7" fmla="*/ 23 h 23"/>
                    <a:gd name="T8" fmla="*/ 95 w 106"/>
                    <a:gd name="T9" fmla="*/ 23 h 23"/>
                    <a:gd name="T10" fmla="*/ 106 w 106"/>
                    <a:gd name="T11" fmla="*/ 11 h 23"/>
                    <a:gd name="T12" fmla="*/ 95 w 106"/>
                    <a:gd name="T13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23">
                      <a:moveTo>
                        <a:pt x="95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8"/>
                        <a:pt x="5" y="23"/>
                        <a:pt x="12" y="23"/>
                      </a:cubicBezTo>
                      <a:cubicBezTo>
                        <a:pt x="95" y="23"/>
                        <a:pt x="95" y="23"/>
                        <a:pt x="95" y="23"/>
                      </a:cubicBezTo>
                      <a:cubicBezTo>
                        <a:pt x="101" y="23"/>
                        <a:pt x="106" y="18"/>
                        <a:pt x="106" y="11"/>
                      </a:cubicBezTo>
                      <a:cubicBezTo>
                        <a:pt x="106" y="5"/>
                        <a:pt x="101" y="0"/>
                        <a:pt x="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algn="ctr"/>
                  <a:endParaRPr lang="zh-CN" altLang="en-US" sz="2400" dirty="0"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7" name="Freeform 6"/>
                <p:cNvSpPr/>
                <p:nvPr/>
              </p:nvSpPr>
              <p:spPr bwMode="auto">
                <a:xfrm>
                  <a:off x="1402" y="1898"/>
                  <a:ext cx="224" cy="109"/>
                </a:xfrm>
                <a:custGeom>
                  <a:avLst/>
                  <a:gdLst>
                    <a:gd name="T0" fmla="*/ 26 w 94"/>
                    <a:gd name="T1" fmla="*/ 27 h 46"/>
                    <a:gd name="T2" fmla="*/ 47 w 94"/>
                    <a:gd name="T3" fmla="*/ 46 h 46"/>
                    <a:gd name="T4" fmla="*/ 69 w 94"/>
                    <a:gd name="T5" fmla="*/ 27 h 46"/>
                    <a:gd name="T6" fmla="*/ 94 w 94"/>
                    <a:gd name="T7" fmla="*/ 0 h 46"/>
                    <a:gd name="T8" fmla="*/ 0 w 94"/>
                    <a:gd name="T9" fmla="*/ 0 h 46"/>
                    <a:gd name="T10" fmla="*/ 26 w 94"/>
                    <a:gd name="T11" fmla="*/ 27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" h="46">
                      <a:moveTo>
                        <a:pt x="26" y="27"/>
                      </a:moveTo>
                      <a:cubicBezTo>
                        <a:pt x="27" y="38"/>
                        <a:pt x="36" y="46"/>
                        <a:pt x="47" y="46"/>
                      </a:cubicBezTo>
                      <a:cubicBezTo>
                        <a:pt x="58" y="46"/>
                        <a:pt x="67" y="38"/>
                        <a:pt x="69" y="27"/>
                      </a:cubicBezTo>
                      <a:cubicBezTo>
                        <a:pt x="83" y="27"/>
                        <a:pt x="94" y="15"/>
                        <a:pt x="9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"/>
                        <a:pt x="12" y="27"/>
                        <a:pt x="2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algn="ctr"/>
                  <a:endParaRPr lang="zh-CN" altLang="en-US" sz="2400" dirty="0"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8" name="Freeform 7"/>
                <p:cNvSpPr/>
                <p:nvPr/>
              </p:nvSpPr>
              <p:spPr bwMode="auto">
                <a:xfrm>
                  <a:off x="1478" y="930"/>
                  <a:ext cx="74" cy="159"/>
                </a:xfrm>
                <a:custGeom>
                  <a:avLst/>
                  <a:gdLst>
                    <a:gd name="T0" fmla="*/ 15 w 31"/>
                    <a:gd name="T1" fmla="*/ 67 h 67"/>
                    <a:gd name="T2" fmla="*/ 31 w 31"/>
                    <a:gd name="T3" fmla="*/ 51 h 67"/>
                    <a:gd name="T4" fmla="*/ 31 w 31"/>
                    <a:gd name="T5" fmla="*/ 15 h 67"/>
                    <a:gd name="T6" fmla="*/ 15 w 31"/>
                    <a:gd name="T7" fmla="*/ 0 h 67"/>
                    <a:gd name="T8" fmla="*/ 0 w 31"/>
                    <a:gd name="T9" fmla="*/ 15 h 67"/>
                    <a:gd name="T10" fmla="*/ 0 w 31"/>
                    <a:gd name="T11" fmla="*/ 51 h 67"/>
                    <a:gd name="T12" fmla="*/ 15 w 31"/>
                    <a:gd name="T13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67">
                      <a:moveTo>
                        <a:pt x="15" y="67"/>
                      </a:moveTo>
                      <a:cubicBezTo>
                        <a:pt x="24" y="67"/>
                        <a:pt x="31" y="60"/>
                        <a:pt x="31" y="51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1" y="7"/>
                        <a:pt x="24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7" y="67"/>
                        <a:pt x="15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algn="ctr"/>
                  <a:endParaRPr lang="zh-CN" altLang="en-US" sz="2400" dirty="0"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9" name="Freeform 8"/>
                <p:cNvSpPr/>
                <p:nvPr/>
              </p:nvSpPr>
              <p:spPr bwMode="auto">
                <a:xfrm>
                  <a:off x="1209" y="1009"/>
                  <a:ext cx="136" cy="149"/>
                </a:xfrm>
                <a:custGeom>
                  <a:avLst/>
                  <a:gdLst>
                    <a:gd name="T0" fmla="*/ 27 w 57"/>
                    <a:gd name="T1" fmla="*/ 56 h 63"/>
                    <a:gd name="T2" fmla="*/ 39 w 57"/>
                    <a:gd name="T3" fmla="*/ 63 h 63"/>
                    <a:gd name="T4" fmla="*/ 48 w 57"/>
                    <a:gd name="T5" fmla="*/ 60 h 63"/>
                    <a:gd name="T6" fmla="*/ 52 w 57"/>
                    <a:gd name="T7" fmla="*/ 38 h 63"/>
                    <a:gd name="T8" fmla="*/ 30 w 57"/>
                    <a:gd name="T9" fmla="*/ 9 h 63"/>
                    <a:gd name="T10" fmla="*/ 9 w 57"/>
                    <a:gd name="T11" fmla="*/ 5 h 63"/>
                    <a:gd name="T12" fmla="*/ 5 w 57"/>
                    <a:gd name="T13" fmla="*/ 27 h 63"/>
                    <a:gd name="T14" fmla="*/ 27 w 57"/>
                    <a:gd name="T15" fmla="*/ 5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" h="63">
                      <a:moveTo>
                        <a:pt x="27" y="56"/>
                      </a:moveTo>
                      <a:cubicBezTo>
                        <a:pt x="30" y="60"/>
                        <a:pt x="34" y="63"/>
                        <a:pt x="39" y="63"/>
                      </a:cubicBezTo>
                      <a:cubicBezTo>
                        <a:pt x="42" y="63"/>
                        <a:pt x="45" y="62"/>
                        <a:pt x="48" y="60"/>
                      </a:cubicBezTo>
                      <a:cubicBezTo>
                        <a:pt x="55" y="55"/>
                        <a:pt x="57" y="45"/>
                        <a:pt x="52" y="38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25" y="2"/>
                        <a:pt x="16" y="0"/>
                        <a:pt x="9" y="5"/>
                      </a:cubicBezTo>
                      <a:cubicBezTo>
                        <a:pt x="2" y="10"/>
                        <a:pt x="0" y="20"/>
                        <a:pt x="5" y="27"/>
                      </a:cubicBezTo>
                      <a:lnTo>
                        <a:pt x="2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algn="ctr"/>
                  <a:endParaRPr lang="zh-CN" altLang="en-US" sz="2400" dirty="0"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0" name="Freeform 9"/>
                <p:cNvSpPr/>
                <p:nvPr/>
              </p:nvSpPr>
              <p:spPr bwMode="auto">
                <a:xfrm>
                  <a:off x="1047" y="1232"/>
                  <a:ext cx="164" cy="107"/>
                </a:xfrm>
                <a:custGeom>
                  <a:avLst/>
                  <a:gdLst>
                    <a:gd name="T0" fmla="*/ 57 w 69"/>
                    <a:gd name="T1" fmla="*/ 14 h 45"/>
                    <a:gd name="T2" fmla="*/ 23 w 69"/>
                    <a:gd name="T3" fmla="*/ 3 h 45"/>
                    <a:gd name="T4" fmla="*/ 3 w 69"/>
                    <a:gd name="T5" fmla="*/ 13 h 45"/>
                    <a:gd name="T6" fmla="*/ 13 w 69"/>
                    <a:gd name="T7" fmla="*/ 33 h 45"/>
                    <a:gd name="T8" fmla="*/ 47 w 69"/>
                    <a:gd name="T9" fmla="*/ 44 h 45"/>
                    <a:gd name="T10" fmla="*/ 52 w 69"/>
                    <a:gd name="T11" fmla="*/ 45 h 45"/>
                    <a:gd name="T12" fmla="*/ 67 w 69"/>
                    <a:gd name="T13" fmla="*/ 34 h 45"/>
                    <a:gd name="T14" fmla="*/ 57 w 69"/>
                    <a:gd name="T15" fmla="*/ 1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45">
                      <a:moveTo>
                        <a:pt x="57" y="14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14" y="0"/>
                        <a:pt x="6" y="5"/>
                        <a:pt x="3" y="13"/>
                      </a:cubicBezTo>
                      <a:cubicBezTo>
                        <a:pt x="0" y="21"/>
                        <a:pt x="5" y="30"/>
                        <a:pt x="13" y="33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9" y="44"/>
                        <a:pt x="50" y="45"/>
                        <a:pt x="52" y="45"/>
                      </a:cubicBezTo>
                      <a:cubicBezTo>
                        <a:pt x="59" y="45"/>
                        <a:pt x="65" y="40"/>
                        <a:pt x="67" y="34"/>
                      </a:cubicBezTo>
                      <a:cubicBezTo>
                        <a:pt x="69" y="26"/>
                        <a:pt x="65" y="17"/>
                        <a:pt x="5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algn="ctr"/>
                  <a:endParaRPr lang="zh-CN" altLang="en-US" sz="2400" dirty="0"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1" name="Freeform 10"/>
                <p:cNvSpPr/>
                <p:nvPr/>
              </p:nvSpPr>
              <p:spPr bwMode="auto">
                <a:xfrm>
                  <a:off x="1816" y="1482"/>
                  <a:ext cx="164" cy="104"/>
                </a:xfrm>
                <a:custGeom>
                  <a:avLst/>
                  <a:gdLst>
                    <a:gd name="T0" fmla="*/ 57 w 69"/>
                    <a:gd name="T1" fmla="*/ 14 h 44"/>
                    <a:gd name="T2" fmla="*/ 22 w 69"/>
                    <a:gd name="T3" fmla="*/ 3 h 44"/>
                    <a:gd name="T4" fmla="*/ 3 w 69"/>
                    <a:gd name="T5" fmla="*/ 13 h 44"/>
                    <a:gd name="T6" fmla="*/ 13 w 69"/>
                    <a:gd name="T7" fmla="*/ 33 h 44"/>
                    <a:gd name="T8" fmla="*/ 47 w 69"/>
                    <a:gd name="T9" fmla="*/ 44 h 44"/>
                    <a:gd name="T10" fmla="*/ 52 w 69"/>
                    <a:gd name="T11" fmla="*/ 44 h 44"/>
                    <a:gd name="T12" fmla="*/ 67 w 69"/>
                    <a:gd name="T13" fmla="*/ 34 h 44"/>
                    <a:gd name="T14" fmla="*/ 57 w 69"/>
                    <a:gd name="T15" fmla="*/ 1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44">
                      <a:moveTo>
                        <a:pt x="57" y="14"/>
                      </a:move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14" y="0"/>
                        <a:pt x="5" y="5"/>
                        <a:pt x="3" y="13"/>
                      </a:cubicBezTo>
                      <a:cubicBezTo>
                        <a:pt x="0" y="21"/>
                        <a:pt x="5" y="30"/>
                        <a:pt x="13" y="33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9" y="44"/>
                        <a:pt x="50" y="44"/>
                        <a:pt x="52" y="44"/>
                      </a:cubicBezTo>
                      <a:cubicBezTo>
                        <a:pt x="58" y="44"/>
                        <a:pt x="64" y="40"/>
                        <a:pt x="67" y="34"/>
                      </a:cubicBezTo>
                      <a:cubicBezTo>
                        <a:pt x="69" y="26"/>
                        <a:pt x="65" y="17"/>
                        <a:pt x="5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algn="ctr"/>
                  <a:endParaRPr lang="zh-CN" altLang="en-US" sz="2400" dirty="0"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2" name="Freeform 11"/>
                <p:cNvSpPr/>
                <p:nvPr/>
              </p:nvSpPr>
              <p:spPr bwMode="auto">
                <a:xfrm>
                  <a:off x="1047" y="1482"/>
                  <a:ext cx="164" cy="104"/>
                </a:xfrm>
                <a:custGeom>
                  <a:avLst/>
                  <a:gdLst>
                    <a:gd name="T0" fmla="*/ 47 w 69"/>
                    <a:gd name="T1" fmla="*/ 3 h 44"/>
                    <a:gd name="T2" fmla="*/ 13 w 69"/>
                    <a:gd name="T3" fmla="*/ 14 h 44"/>
                    <a:gd name="T4" fmla="*/ 3 w 69"/>
                    <a:gd name="T5" fmla="*/ 34 h 44"/>
                    <a:gd name="T6" fmla="*/ 18 w 69"/>
                    <a:gd name="T7" fmla="*/ 44 h 44"/>
                    <a:gd name="T8" fmla="*/ 22 w 69"/>
                    <a:gd name="T9" fmla="*/ 44 h 44"/>
                    <a:gd name="T10" fmla="*/ 57 w 69"/>
                    <a:gd name="T11" fmla="*/ 33 h 44"/>
                    <a:gd name="T12" fmla="*/ 67 w 69"/>
                    <a:gd name="T13" fmla="*/ 13 h 44"/>
                    <a:gd name="T14" fmla="*/ 47 w 69"/>
                    <a:gd name="T15" fmla="*/ 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44">
                      <a:moveTo>
                        <a:pt x="47" y="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5" y="17"/>
                        <a:pt x="0" y="26"/>
                        <a:pt x="3" y="34"/>
                      </a:cubicBezTo>
                      <a:cubicBezTo>
                        <a:pt x="5" y="40"/>
                        <a:pt x="11" y="44"/>
                        <a:pt x="18" y="44"/>
                      </a:cubicBezTo>
                      <a:cubicBezTo>
                        <a:pt x="19" y="44"/>
                        <a:pt x="21" y="44"/>
                        <a:pt x="22" y="44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65" y="30"/>
                        <a:pt x="69" y="21"/>
                        <a:pt x="67" y="13"/>
                      </a:cubicBezTo>
                      <a:cubicBezTo>
                        <a:pt x="64" y="5"/>
                        <a:pt x="55" y="0"/>
                        <a:pt x="4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algn="ctr"/>
                  <a:endParaRPr lang="zh-CN" altLang="en-US" sz="2400" dirty="0"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1816" y="1232"/>
                  <a:ext cx="164" cy="107"/>
                </a:xfrm>
                <a:custGeom>
                  <a:avLst/>
                  <a:gdLst>
                    <a:gd name="T0" fmla="*/ 18 w 69"/>
                    <a:gd name="T1" fmla="*/ 45 h 45"/>
                    <a:gd name="T2" fmla="*/ 22 w 69"/>
                    <a:gd name="T3" fmla="*/ 44 h 45"/>
                    <a:gd name="T4" fmla="*/ 57 w 69"/>
                    <a:gd name="T5" fmla="*/ 33 h 45"/>
                    <a:gd name="T6" fmla="*/ 67 w 69"/>
                    <a:gd name="T7" fmla="*/ 13 h 45"/>
                    <a:gd name="T8" fmla="*/ 47 w 69"/>
                    <a:gd name="T9" fmla="*/ 3 h 45"/>
                    <a:gd name="T10" fmla="*/ 13 w 69"/>
                    <a:gd name="T11" fmla="*/ 14 h 45"/>
                    <a:gd name="T12" fmla="*/ 3 w 69"/>
                    <a:gd name="T13" fmla="*/ 34 h 45"/>
                    <a:gd name="T14" fmla="*/ 18 w 69"/>
                    <a:gd name="T15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45">
                      <a:moveTo>
                        <a:pt x="18" y="45"/>
                      </a:moveTo>
                      <a:cubicBezTo>
                        <a:pt x="19" y="45"/>
                        <a:pt x="21" y="44"/>
                        <a:pt x="22" y="44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65" y="30"/>
                        <a:pt x="69" y="21"/>
                        <a:pt x="67" y="13"/>
                      </a:cubicBezTo>
                      <a:cubicBezTo>
                        <a:pt x="64" y="5"/>
                        <a:pt x="55" y="0"/>
                        <a:pt x="47" y="3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5" y="17"/>
                        <a:pt x="0" y="26"/>
                        <a:pt x="3" y="34"/>
                      </a:cubicBezTo>
                      <a:cubicBezTo>
                        <a:pt x="5" y="40"/>
                        <a:pt x="11" y="45"/>
                        <a:pt x="18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algn="ctr"/>
                  <a:endParaRPr lang="zh-CN" altLang="en-US" sz="2400" dirty="0"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1685" y="1009"/>
                  <a:ext cx="133" cy="149"/>
                </a:xfrm>
                <a:custGeom>
                  <a:avLst/>
                  <a:gdLst>
                    <a:gd name="T0" fmla="*/ 26 w 56"/>
                    <a:gd name="T1" fmla="*/ 9 h 63"/>
                    <a:gd name="T2" fmla="*/ 5 w 56"/>
                    <a:gd name="T3" fmla="*/ 38 h 63"/>
                    <a:gd name="T4" fmla="*/ 8 w 56"/>
                    <a:gd name="T5" fmla="*/ 60 h 63"/>
                    <a:gd name="T6" fmla="*/ 17 w 56"/>
                    <a:gd name="T7" fmla="*/ 63 h 63"/>
                    <a:gd name="T8" fmla="*/ 30 w 56"/>
                    <a:gd name="T9" fmla="*/ 56 h 63"/>
                    <a:gd name="T10" fmla="*/ 51 w 56"/>
                    <a:gd name="T11" fmla="*/ 27 h 63"/>
                    <a:gd name="T12" fmla="*/ 48 w 56"/>
                    <a:gd name="T13" fmla="*/ 5 h 63"/>
                    <a:gd name="T14" fmla="*/ 26 w 56"/>
                    <a:gd name="T15" fmla="*/ 9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" h="63">
                      <a:moveTo>
                        <a:pt x="26" y="9"/>
                      </a:moveTo>
                      <a:cubicBezTo>
                        <a:pt x="5" y="38"/>
                        <a:pt x="5" y="38"/>
                        <a:pt x="5" y="38"/>
                      </a:cubicBezTo>
                      <a:cubicBezTo>
                        <a:pt x="0" y="45"/>
                        <a:pt x="1" y="55"/>
                        <a:pt x="8" y="60"/>
                      </a:cubicBezTo>
                      <a:cubicBezTo>
                        <a:pt x="11" y="62"/>
                        <a:pt x="14" y="63"/>
                        <a:pt x="17" y="63"/>
                      </a:cubicBezTo>
                      <a:cubicBezTo>
                        <a:pt x="22" y="63"/>
                        <a:pt x="27" y="60"/>
                        <a:pt x="30" y="56"/>
                      </a:cubicBezTo>
                      <a:cubicBezTo>
                        <a:pt x="51" y="27"/>
                        <a:pt x="51" y="27"/>
                        <a:pt x="51" y="27"/>
                      </a:cubicBezTo>
                      <a:cubicBezTo>
                        <a:pt x="56" y="20"/>
                        <a:pt x="55" y="10"/>
                        <a:pt x="48" y="5"/>
                      </a:cubicBezTo>
                      <a:cubicBezTo>
                        <a:pt x="41" y="0"/>
                        <a:pt x="31" y="2"/>
                        <a:pt x="2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algn="ctr"/>
                  <a:endParaRPr lang="zh-CN" altLang="en-US" sz="2400" dirty="0"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5" name="Freeform 14"/>
                <p:cNvSpPr>
                  <a:spLocks noEditPoints="1"/>
                </p:cNvSpPr>
                <p:nvPr/>
              </p:nvSpPr>
              <p:spPr bwMode="auto">
                <a:xfrm>
                  <a:off x="1247" y="1146"/>
                  <a:ext cx="533" cy="647"/>
                </a:xfrm>
                <a:custGeom>
                  <a:avLst/>
                  <a:gdLst>
                    <a:gd name="T0" fmla="*/ 112 w 224"/>
                    <a:gd name="T1" fmla="*/ 0 h 272"/>
                    <a:gd name="T2" fmla="*/ 0 w 224"/>
                    <a:gd name="T3" fmla="*/ 112 h 272"/>
                    <a:gd name="T4" fmla="*/ 24 w 224"/>
                    <a:gd name="T5" fmla="*/ 182 h 272"/>
                    <a:gd name="T6" fmla="*/ 61 w 224"/>
                    <a:gd name="T7" fmla="*/ 235 h 272"/>
                    <a:gd name="T8" fmla="*/ 61 w 224"/>
                    <a:gd name="T9" fmla="*/ 272 h 272"/>
                    <a:gd name="T10" fmla="*/ 163 w 224"/>
                    <a:gd name="T11" fmla="*/ 272 h 272"/>
                    <a:gd name="T12" fmla="*/ 163 w 224"/>
                    <a:gd name="T13" fmla="*/ 236 h 272"/>
                    <a:gd name="T14" fmla="*/ 200 w 224"/>
                    <a:gd name="T15" fmla="*/ 182 h 272"/>
                    <a:gd name="T16" fmla="*/ 224 w 224"/>
                    <a:gd name="T17" fmla="*/ 112 h 272"/>
                    <a:gd name="T18" fmla="*/ 112 w 224"/>
                    <a:gd name="T19" fmla="*/ 0 h 272"/>
                    <a:gd name="T20" fmla="*/ 93 w 224"/>
                    <a:gd name="T21" fmla="*/ 51 h 272"/>
                    <a:gd name="T22" fmla="*/ 51 w 224"/>
                    <a:gd name="T23" fmla="*/ 92 h 272"/>
                    <a:gd name="T24" fmla="*/ 45 w 224"/>
                    <a:gd name="T25" fmla="*/ 99 h 272"/>
                    <a:gd name="T26" fmla="*/ 39 w 224"/>
                    <a:gd name="T27" fmla="*/ 92 h 272"/>
                    <a:gd name="T28" fmla="*/ 93 w 224"/>
                    <a:gd name="T29" fmla="*/ 38 h 272"/>
                    <a:gd name="T30" fmla="*/ 99 w 224"/>
                    <a:gd name="T31" fmla="*/ 45 h 272"/>
                    <a:gd name="T32" fmla="*/ 93 w 224"/>
                    <a:gd name="T33" fmla="*/ 5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4" h="272">
                      <a:moveTo>
                        <a:pt x="112" y="0"/>
                      </a:moveTo>
                      <a:cubicBezTo>
                        <a:pt x="50" y="0"/>
                        <a:pt x="0" y="51"/>
                        <a:pt x="0" y="112"/>
                      </a:cubicBezTo>
                      <a:cubicBezTo>
                        <a:pt x="0" y="139"/>
                        <a:pt x="9" y="162"/>
                        <a:pt x="24" y="182"/>
                      </a:cubicBezTo>
                      <a:cubicBezTo>
                        <a:pt x="37" y="198"/>
                        <a:pt x="50" y="216"/>
                        <a:pt x="61" y="235"/>
                      </a:cubicBezTo>
                      <a:cubicBezTo>
                        <a:pt x="61" y="272"/>
                        <a:pt x="61" y="272"/>
                        <a:pt x="61" y="272"/>
                      </a:cubicBezTo>
                      <a:cubicBezTo>
                        <a:pt x="163" y="272"/>
                        <a:pt x="163" y="272"/>
                        <a:pt x="163" y="272"/>
                      </a:cubicBezTo>
                      <a:cubicBezTo>
                        <a:pt x="163" y="236"/>
                        <a:pt x="163" y="236"/>
                        <a:pt x="163" y="236"/>
                      </a:cubicBezTo>
                      <a:cubicBezTo>
                        <a:pt x="174" y="218"/>
                        <a:pt x="188" y="197"/>
                        <a:pt x="200" y="182"/>
                      </a:cubicBezTo>
                      <a:cubicBezTo>
                        <a:pt x="215" y="163"/>
                        <a:pt x="224" y="139"/>
                        <a:pt x="224" y="112"/>
                      </a:cubicBezTo>
                      <a:cubicBezTo>
                        <a:pt x="224" y="51"/>
                        <a:pt x="174" y="0"/>
                        <a:pt x="112" y="0"/>
                      </a:cubicBezTo>
                      <a:close/>
                      <a:moveTo>
                        <a:pt x="93" y="51"/>
                      </a:moveTo>
                      <a:cubicBezTo>
                        <a:pt x="70" y="51"/>
                        <a:pt x="51" y="70"/>
                        <a:pt x="51" y="92"/>
                      </a:cubicBezTo>
                      <a:cubicBezTo>
                        <a:pt x="51" y="96"/>
                        <a:pt x="49" y="99"/>
                        <a:pt x="45" y="99"/>
                      </a:cubicBezTo>
                      <a:cubicBezTo>
                        <a:pt x="41" y="99"/>
                        <a:pt x="39" y="96"/>
                        <a:pt x="39" y="92"/>
                      </a:cubicBezTo>
                      <a:cubicBezTo>
                        <a:pt x="39" y="63"/>
                        <a:pt x="63" y="38"/>
                        <a:pt x="93" y="38"/>
                      </a:cubicBezTo>
                      <a:cubicBezTo>
                        <a:pt x="96" y="38"/>
                        <a:pt x="99" y="41"/>
                        <a:pt x="99" y="45"/>
                      </a:cubicBezTo>
                      <a:cubicBezTo>
                        <a:pt x="99" y="48"/>
                        <a:pt x="96" y="51"/>
                        <a:pt x="93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algn="ctr"/>
                  <a:endParaRPr lang="zh-CN" altLang="en-US" sz="2400" dirty="0"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sp>
          <p:nvSpPr>
            <p:cNvPr id="32" name="矩形 31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2867446" y="3586708"/>
              <a:ext cx="1281120" cy="4205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135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添加标题</a:t>
              </a:r>
              <a:endParaRPr lang="zh-CN" altLang="en-US" sz="2135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endParaRPr>
            </a:p>
          </p:txBody>
        </p:sp>
        <p:cxnSp>
          <p:nvCxnSpPr>
            <p:cNvPr id="39" name="直接连接符 3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CxnSpPr/>
            <p:nvPr/>
          </p:nvCxnSpPr>
          <p:spPr>
            <a:xfrm>
              <a:off x="3354215" y="4124142"/>
              <a:ext cx="34387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2270497" y="4307116"/>
              <a:ext cx="2568001" cy="13849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871120" y="1907163"/>
            <a:ext cx="2568001" cy="3784948"/>
            <a:chOff x="6871120" y="1907163"/>
            <a:chExt cx="2568001" cy="3784948"/>
          </a:xfrm>
        </p:grpSpPr>
        <p:sp>
          <p:nvSpPr>
            <p:cNvPr id="41" name="椭圆 40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SpPr/>
            <p:nvPr/>
          </p:nvSpPr>
          <p:spPr>
            <a:xfrm>
              <a:off x="7453346" y="1907163"/>
              <a:ext cx="1521837" cy="1521837"/>
            </a:xfrm>
            <a:prstGeom prst="ellipse">
              <a:avLst/>
            </a:prstGeom>
            <a:solidFill>
              <a:srgbClr val="BA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53" name="矩形 5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7573707" y="3586708"/>
              <a:ext cx="1281120" cy="4205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135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添加标题</a:t>
              </a:r>
              <a:endParaRPr lang="zh-CN" altLang="en-US" sz="2135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endParaRPr>
            </a:p>
          </p:txBody>
        </p:sp>
        <p:cxnSp>
          <p:nvCxnSpPr>
            <p:cNvPr id="60" name="直接连接符 5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CxnSpPr/>
            <p:nvPr/>
          </p:nvCxnSpPr>
          <p:spPr>
            <a:xfrm>
              <a:off x="8060474" y="4124142"/>
              <a:ext cx="34387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17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GrpSpPr>
              <a:grpSpLocks noChangeAspect="1"/>
            </p:cNvGrpSpPr>
            <p:nvPr/>
          </p:nvGrpSpPr>
          <p:grpSpPr bwMode="auto">
            <a:xfrm>
              <a:off x="7791810" y="2140214"/>
              <a:ext cx="844911" cy="1030791"/>
              <a:chOff x="2295" y="1070"/>
              <a:chExt cx="550" cy="671"/>
            </a:xfrm>
            <a:solidFill>
              <a:schemeClr val="bg1"/>
            </a:solidFill>
          </p:grpSpPr>
          <p:sp>
            <p:nvSpPr>
              <p:cNvPr id="61" name="Freeform 18"/>
              <p:cNvSpPr/>
              <p:nvPr/>
            </p:nvSpPr>
            <p:spPr bwMode="auto">
              <a:xfrm>
                <a:off x="2304" y="1464"/>
                <a:ext cx="280" cy="242"/>
              </a:xfrm>
              <a:custGeom>
                <a:avLst/>
                <a:gdLst>
                  <a:gd name="T0" fmla="*/ 58 w 280"/>
                  <a:gd name="T1" fmla="*/ 238 h 242"/>
                  <a:gd name="T2" fmla="*/ 148 w 280"/>
                  <a:gd name="T3" fmla="*/ 242 h 242"/>
                  <a:gd name="T4" fmla="*/ 280 w 280"/>
                  <a:gd name="T5" fmla="*/ 177 h 242"/>
                  <a:gd name="T6" fmla="*/ 35 w 280"/>
                  <a:gd name="T7" fmla="*/ 0 h 242"/>
                  <a:gd name="T8" fmla="*/ 0 w 280"/>
                  <a:gd name="T9" fmla="*/ 126 h 242"/>
                  <a:gd name="T10" fmla="*/ 58 w 280"/>
                  <a:gd name="T11" fmla="*/ 23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242">
                    <a:moveTo>
                      <a:pt x="58" y="238"/>
                    </a:moveTo>
                    <a:lnTo>
                      <a:pt x="148" y="242"/>
                    </a:lnTo>
                    <a:lnTo>
                      <a:pt x="280" y="177"/>
                    </a:lnTo>
                    <a:lnTo>
                      <a:pt x="35" y="0"/>
                    </a:lnTo>
                    <a:lnTo>
                      <a:pt x="0" y="126"/>
                    </a:lnTo>
                    <a:lnTo>
                      <a:pt x="58" y="2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62" name="Freeform 19"/>
              <p:cNvSpPr>
                <a:spLocks noEditPoints="1"/>
              </p:cNvSpPr>
              <p:nvPr/>
            </p:nvSpPr>
            <p:spPr bwMode="auto">
              <a:xfrm>
                <a:off x="2295" y="1070"/>
                <a:ext cx="550" cy="654"/>
              </a:xfrm>
              <a:custGeom>
                <a:avLst/>
                <a:gdLst>
                  <a:gd name="T0" fmla="*/ 128 w 574"/>
                  <a:gd name="T1" fmla="*/ 683 h 683"/>
                  <a:gd name="T2" fmla="*/ 77 w 574"/>
                  <a:gd name="T3" fmla="*/ 669 h 683"/>
                  <a:gd name="T4" fmla="*/ 50 w 574"/>
                  <a:gd name="T5" fmla="*/ 652 h 683"/>
                  <a:gd name="T6" fmla="*/ 2 w 574"/>
                  <a:gd name="T7" fmla="*/ 537 h 683"/>
                  <a:gd name="T8" fmla="*/ 33 w 574"/>
                  <a:gd name="T9" fmla="*/ 404 h 683"/>
                  <a:gd name="T10" fmla="*/ 251 w 574"/>
                  <a:gd name="T11" fmla="*/ 72 h 683"/>
                  <a:gd name="T12" fmla="*/ 376 w 574"/>
                  <a:gd name="T13" fmla="*/ 0 h 683"/>
                  <a:gd name="T14" fmla="*/ 439 w 574"/>
                  <a:gd name="T15" fmla="*/ 19 h 683"/>
                  <a:gd name="T16" fmla="*/ 503 w 574"/>
                  <a:gd name="T17" fmla="*/ 61 h 683"/>
                  <a:gd name="T18" fmla="*/ 529 w 574"/>
                  <a:gd name="T19" fmla="*/ 255 h 683"/>
                  <a:gd name="T20" fmla="*/ 311 w 574"/>
                  <a:gd name="T21" fmla="*/ 587 h 683"/>
                  <a:gd name="T22" fmla="*/ 128 w 574"/>
                  <a:gd name="T23" fmla="*/ 683 h 683"/>
                  <a:gd name="T24" fmla="*/ 376 w 574"/>
                  <a:gd name="T25" fmla="*/ 23 h 683"/>
                  <a:gd name="T26" fmla="*/ 270 w 574"/>
                  <a:gd name="T27" fmla="*/ 85 h 683"/>
                  <a:gd name="T28" fmla="*/ 52 w 574"/>
                  <a:gd name="T29" fmla="*/ 417 h 683"/>
                  <a:gd name="T30" fmla="*/ 25 w 574"/>
                  <a:gd name="T31" fmla="*/ 536 h 683"/>
                  <a:gd name="T32" fmla="*/ 63 w 574"/>
                  <a:gd name="T33" fmla="*/ 633 h 683"/>
                  <a:gd name="T34" fmla="*/ 89 w 574"/>
                  <a:gd name="T35" fmla="*/ 650 h 683"/>
                  <a:gd name="T36" fmla="*/ 128 w 574"/>
                  <a:gd name="T37" fmla="*/ 660 h 683"/>
                  <a:gd name="T38" fmla="*/ 292 w 574"/>
                  <a:gd name="T39" fmla="*/ 574 h 683"/>
                  <a:gd name="T40" fmla="*/ 510 w 574"/>
                  <a:gd name="T41" fmla="*/ 242 h 683"/>
                  <a:gd name="T42" fmla="*/ 491 w 574"/>
                  <a:gd name="T43" fmla="*/ 81 h 683"/>
                  <a:gd name="T44" fmla="*/ 426 w 574"/>
                  <a:gd name="T45" fmla="*/ 38 h 683"/>
                  <a:gd name="T46" fmla="*/ 376 w 574"/>
                  <a:gd name="T47" fmla="*/ 23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74" h="683">
                    <a:moveTo>
                      <a:pt x="128" y="683"/>
                    </a:moveTo>
                    <a:cubicBezTo>
                      <a:pt x="107" y="683"/>
                      <a:pt x="90" y="678"/>
                      <a:pt x="77" y="669"/>
                    </a:cubicBezTo>
                    <a:cubicBezTo>
                      <a:pt x="50" y="652"/>
                      <a:pt x="50" y="652"/>
                      <a:pt x="50" y="652"/>
                    </a:cubicBezTo>
                    <a:cubicBezTo>
                      <a:pt x="22" y="634"/>
                      <a:pt x="5" y="592"/>
                      <a:pt x="2" y="537"/>
                    </a:cubicBezTo>
                    <a:cubicBezTo>
                      <a:pt x="0" y="487"/>
                      <a:pt x="12" y="436"/>
                      <a:pt x="33" y="404"/>
                    </a:cubicBezTo>
                    <a:cubicBezTo>
                      <a:pt x="251" y="72"/>
                      <a:pt x="251" y="72"/>
                      <a:pt x="251" y="72"/>
                    </a:cubicBezTo>
                    <a:cubicBezTo>
                      <a:pt x="280" y="28"/>
                      <a:pt x="328" y="0"/>
                      <a:pt x="376" y="0"/>
                    </a:cubicBezTo>
                    <a:cubicBezTo>
                      <a:pt x="398" y="0"/>
                      <a:pt x="420" y="7"/>
                      <a:pt x="439" y="19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62" y="100"/>
                      <a:pt x="574" y="187"/>
                      <a:pt x="529" y="255"/>
                    </a:cubicBezTo>
                    <a:cubicBezTo>
                      <a:pt x="311" y="587"/>
                      <a:pt x="311" y="587"/>
                      <a:pt x="311" y="587"/>
                    </a:cubicBezTo>
                    <a:cubicBezTo>
                      <a:pt x="277" y="639"/>
                      <a:pt x="193" y="683"/>
                      <a:pt x="128" y="683"/>
                    </a:cubicBezTo>
                    <a:close/>
                    <a:moveTo>
                      <a:pt x="376" y="23"/>
                    </a:moveTo>
                    <a:cubicBezTo>
                      <a:pt x="335" y="23"/>
                      <a:pt x="295" y="47"/>
                      <a:pt x="270" y="85"/>
                    </a:cubicBezTo>
                    <a:cubicBezTo>
                      <a:pt x="52" y="417"/>
                      <a:pt x="52" y="417"/>
                      <a:pt x="52" y="417"/>
                    </a:cubicBezTo>
                    <a:cubicBezTo>
                      <a:pt x="34" y="445"/>
                      <a:pt x="23" y="491"/>
                      <a:pt x="25" y="536"/>
                    </a:cubicBezTo>
                    <a:cubicBezTo>
                      <a:pt x="27" y="583"/>
                      <a:pt x="41" y="619"/>
                      <a:pt x="63" y="633"/>
                    </a:cubicBezTo>
                    <a:cubicBezTo>
                      <a:pt x="89" y="650"/>
                      <a:pt x="89" y="650"/>
                      <a:pt x="89" y="650"/>
                    </a:cubicBezTo>
                    <a:cubicBezTo>
                      <a:pt x="99" y="656"/>
                      <a:pt x="112" y="660"/>
                      <a:pt x="128" y="660"/>
                    </a:cubicBezTo>
                    <a:cubicBezTo>
                      <a:pt x="184" y="660"/>
                      <a:pt x="262" y="619"/>
                      <a:pt x="292" y="574"/>
                    </a:cubicBezTo>
                    <a:cubicBezTo>
                      <a:pt x="510" y="242"/>
                      <a:pt x="510" y="242"/>
                      <a:pt x="510" y="242"/>
                    </a:cubicBezTo>
                    <a:cubicBezTo>
                      <a:pt x="548" y="185"/>
                      <a:pt x="539" y="112"/>
                      <a:pt x="491" y="81"/>
                    </a:cubicBezTo>
                    <a:cubicBezTo>
                      <a:pt x="426" y="38"/>
                      <a:pt x="426" y="38"/>
                      <a:pt x="426" y="38"/>
                    </a:cubicBezTo>
                    <a:cubicBezTo>
                      <a:pt x="411" y="28"/>
                      <a:pt x="394" y="23"/>
                      <a:pt x="37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63" name="Freeform 20"/>
              <p:cNvSpPr/>
              <p:nvPr/>
            </p:nvSpPr>
            <p:spPr bwMode="auto">
              <a:xfrm>
                <a:off x="2496" y="1159"/>
                <a:ext cx="286" cy="219"/>
              </a:xfrm>
              <a:custGeom>
                <a:avLst/>
                <a:gdLst>
                  <a:gd name="T0" fmla="*/ 288 w 298"/>
                  <a:gd name="T1" fmla="*/ 206 h 229"/>
                  <a:gd name="T2" fmla="*/ 246 w 298"/>
                  <a:gd name="T3" fmla="*/ 221 h 229"/>
                  <a:gd name="T4" fmla="*/ 13 w 298"/>
                  <a:gd name="T5" fmla="*/ 67 h 229"/>
                  <a:gd name="T6" fmla="*/ 10 w 298"/>
                  <a:gd name="T7" fmla="*/ 23 h 229"/>
                  <a:gd name="T8" fmla="*/ 52 w 298"/>
                  <a:gd name="T9" fmla="*/ 8 h 229"/>
                  <a:gd name="T10" fmla="*/ 285 w 298"/>
                  <a:gd name="T11" fmla="*/ 161 h 229"/>
                  <a:gd name="T12" fmla="*/ 288 w 298"/>
                  <a:gd name="T13" fmla="*/ 20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8" h="229">
                    <a:moveTo>
                      <a:pt x="288" y="206"/>
                    </a:moveTo>
                    <a:cubicBezTo>
                      <a:pt x="277" y="222"/>
                      <a:pt x="258" y="229"/>
                      <a:pt x="246" y="22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" y="59"/>
                      <a:pt x="0" y="40"/>
                      <a:pt x="10" y="23"/>
                    </a:cubicBezTo>
                    <a:cubicBezTo>
                      <a:pt x="21" y="7"/>
                      <a:pt x="40" y="0"/>
                      <a:pt x="52" y="8"/>
                    </a:cubicBezTo>
                    <a:cubicBezTo>
                      <a:pt x="285" y="161"/>
                      <a:pt x="285" y="161"/>
                      <a:pt x="285" y="161"/>
                    </a:cubicBezTo>
                    <a:cubicBezTo>
                      <a:pt x="297" y="169"/>
                      <a:pt x="298" y="189"/>
                      <a:pt x="288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64" name="Freeform 21"/>
              <p:cNvSpPr>
                <a:spLocks noEditPoints="1"/>
              </p:cNvSpPr>
              <p:nvPr/>
            </p:nvSpPr>
            <p:spPr bwMode="auto">
              <a:xfrm>
                <a:off x="2483" y="1152"/>
                <a:ext cx="312" cy="233"/>
              </a:xfrm>
              <a:custGeom>
                <a:avLst/>
                <a:gdLst>
                  <a:gd name="T0" fmla="*/ 272 w 326"/>
                  <a:gd name="T1" fmla="*/ 243 h 243"/>
                  <a:gd name="T2" fmla="*/ 254 w 326"/>
                  <a:gd name="T3" fmla="*/ 237 h 243"/>
                  <a:gd name="T4" fmla="*/ 21 w 326"/>
                  <a:gd name="T5" fmla="*/ 84 h 243"/>
                  <a:gd name="T6" fmla="*/ 15 w 326"/>
                  <a:gd name="T7" fmla="*/ 24 h 243"/>
                  <a:gd name="T8" fmla="*/ 54 w 326"/>
                  <a:gd name="T9" fmla="*/ 0 h 243"/>
                  <a:gd name="T10" fmla="*/ 72 w 326"/>
                  <a:gd name="T11" fmla="*/ 6 h 243"/>
                  <a:gd name="T12" fmla="*/ 305 w 326"/>
                  <a:gd name="T13" fmla="*/ 159 h 243"/>
                  <a:gd name="T14" fmla="*/ 311 w 326"/>
                  <a:gd name="T15" fmla="*/ 219 h 243"/>
                  <a:gd name="T16" fmla="*/ 272 w 326"/>
                  <a:gd name="T17" fmla="*/ 243 h 243"/>
                  <a:gd name="T18" fmla="*/ 54 w 326"/>
                  <a:gd name="T19" fmla="*/ 23 h 243"/>
                  <a:gd name="T20" fmla="*/ 34 w 326"/>
                  <a:gd name="T21" fmla="*/ 37 h 243"/>
                  <a:gd name="T22" fmla="*/ 33 w 326"/>
                  <a:gd name="T23" fmla="*/ 65 h 243"/>
                  <a:gd name="T24" fmla="*/ 267 w 326"/>
                  <a:gd name="T25" fmla="*/ 218 h 243"/>
                  <a:gd name="T26" fmla="*/ 292 w 326"/>
                  <a:gd name="T27" fmla="*/ 206 h 243"/>
                  <a:gd name="T28" fmla="*/ 293 w 326"/>
                  <a:gd name="T29" fmla="*/ 178 h 243"/>
                  <a:gd name="T30" fmla="*/ 59 w 326"/>
                  <a:gd name="T31" fmla="*/ 25 h 243"/>
                  <a:gd name="T32" fmla="*/ 54 w 326"/>
                  <a:gd name="T33" fmla="*/ 2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6" h="243">
                    <a:moveTo>
                      <a:pt x="272" y="243"/>
                    </a:moveTo>
                    <a:cubicBezTo>
                      <a:pt x="265" y="243"/>
                      <a:pt x="259" y="241"/>
                      <a:pt x="254" y="237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3" y="72"/>
                      <a:pt x="0" y="46"/>
                      <a:pt x="15" y="24"/>
                    </a:cubicBezTo>
                    <a:cubicBezTo>
                      <a:pt x="24" y="9"/>
                      <a:pt x="39" y="0"/>
                      <a:pt x="54" y="0"/>
                    </a:cubicBezTo>
                    <a:cubicBezTo>
                      <a:pt x="61" y="0"/>
                      <a:pt x="67" y="2"/>
                      <a:pt x="72" y="6"/>
                    </a:cubicBezTo>
                    <a:cubicBezTo>
                      <a:pt x="305" y="159"/>
                      <a:pt x="305" y="159"/>
                      <a:pt x="305" y="159"/>
                    </a:cubicBezTo>
                    <a:cubicBezTo>
                      <a:pt x="323" y="171"/>
                      <a:pt x="326" y="197"/>
                      <a:pt x="311" y="219"/>
                    </a:cubicBezTo>
                    <a:cubicBezTo>
                      <a:pt x="302" y="233"/>
                      <a:pt x="287" y="243"/>
                      <a:pt x="272" y="243"/>
                    </a:cubicBezTo>
                    <a:close/>
                    <a:moveTo>
                      <a:pt x="54" y="23"/>
                    </a:moveTo>
                    <a:cubicBezTo>
                      <a:pt x="48" y="23"/>
                      <a:pt x="40" y="27"/>
                      <a:pt x="34" y="37"/>
                    </a:cubicBezTo>
                    <a:cubicBezTo>
                      <a:pt x="26" y="48"/>
                      <a:pt x="27" y="61"/>
                      <a:pt x="33" y="65"/>
                    </a:cubicBezTo>
                    <a:cubicBezTo>
                      <a:pt x="267" y="218"/>
                      <a:pt x="267" y="218"/>
                      <a:pt x="267" y="218"/>
                    </a:cubicBezTo>
                    <a:cubicBezTo>
                      <a:pt x="272" y="222"/>
                      <a:pt x="284" y="219"/>
                      <a:pt x="292" y="206"/>
                    </a:cubicBezTo>
                    <a:cubicBezTo>
                      <a:pt x="300" y="194"/>
                      <a:pt x="299" y="182"/>
                      <a:pt x="293" y="178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8" y="24"/>
                      <a:pt x="56" y="23"/>
                      <a:pt x="5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65" name="Freeform 22"/>
              <p:cNvSpPr/>
              <p:nvPr/>
            </p:nvSpPr>
            <p:spPr bwMode="auto">
              <a:xfrm>
                <a:off x="2620" y="1143"/>
                <a:ext cx="62" cy="22"/>
              </a:xfrm>
              <a:custGeom>
                <a:avLst/>
                <a:gdLst>
                  <a:gd name="T0" fmla="*/ 65 w 65"/>
                  <a:gd name="T1" fmla="*/ 9 h 23"/>
                  <a:gd name="T2" fmla="*/ 29 w 65"/>
                  <a:gd name="T3" fmla="*/ 7 h 23"/>
                  <a:gd name="T4" fmla="*/ 0 w 65"/>
                  <a:gd name="T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23">
                    <a:moveTo>
                      <a:pt x="65" y="9"/>
                    </a:moveTo>
                    <a:cubicBezTo>
                      <a:pt x="65" y="9"/>
                      <a:pt x="50" y="0"/>
                      <a:pt x="29" y="7"/>
                    </a:cubicBezTo>
                    <a:cubicBezTo>
                      <a:pt x="8" y="15"/>
                      <a:pt x="0" y="23"/>
                      <a:pt x="0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66" name="Freeform 23"/>
              <p:cNvSpPr>
                <a:spLocks noEditPoints="1"/>
              </p:cNvSpPr>
              <p:nvPr/>
            </p:nvSpPr>
            <p:spPr bwMode="auto">
              <a:xfrm>
                <a:off x="2308" y="1125"/>
                <a:ext cx="393" cy="616"/>
              </a:xfrm>
              <a:custGeom>
                <a:avLst/>
                <a:gdLst>
                  <a:gd name="T0" fmla="*/ 326 w 410"/>
                  <a:gd name="T1" fmla="*/ 59 h 644"/>
                  <a:gd name="T2" fmla="*/ 314 w 410"/>
                  <a:gd name="T3" fmla="*/ 53 h 644"/>
                  <a:gd name="T4" fmla="*/ 314 w 410"/>
                  <a:gd name="T5" fmla="*/ 30 h 644"/>
                  <a:gd name="T6" fmla="*/ 349 w 410"/>
                  <a:gd name="T7" fmla="*/ 10 h 644"/>
                  <a:gd name="T8" fmla="*/ 400 w 410"/>
                  <a:gd name="T9" fmla="*/ 14 h 644"/>
                  <a:gd name="T10" fmla="*/ 405 w 410"/>
                  <a:gd name="T11" fmla="*/ 38 h 644"/>
                  <a:gd name="T12" fmla="*/ 382 w 410"/>
                  <a:gd name="T13" fmla="*/ 43 h 644"/>
                  <a:gd name="T14" fmla="*/ 361 w 410"/>
                  <a:gd name="T15" fmla="*/ 42 h 644"/>
                  <a:gd name="T16" fmla="*/ 338 w 410"/>
                  <a:gd name="T17" fmla="*/ 54 h 644"/>
                  <a:gd name="T18" fmla="*/ 326 w 410"/>
                  <a:gd name="T19" fmla="*/ 59 h 644"/>
                  <a:gd name="T20" fmla="*/ 265 w 410"/>
                  <a:gd name="T21" fmla="*/ 558 h 644"/>
                  <a:gd name="T22" fmla="*/ 264 w 410"/>
                  <a:gd name="T23" fmla="*/ 558 h 644"/>
                  <a:gd name="T24" fmla="*/ 254 w 410"/>
                  <a:gd name="T25" fmla="*/ 545 h 644"/>
                  <a:gd name="T26" fmla="*/ 239 w 410"/>
                  <a:gd name="T27" fmla="*/ 498 h 644"/>
                  <a:gd name="T28" fmla="*/ 189 w 410"/>
                  <a:gd name="T29" fmla="*/ 507 h 644"/>
                  <a:gd name="T30" fmla="*/ 173 w 410"/>
                  <a:gd name="T31" fmla="*/ 504 h 644"/>
                  <a:gd name="T32" fmla="*/ 171 w 410"/>
                  <a:gd name="T33" fmla="*/ 495 h 644"/>
                  <a:gd name="T34" fmla="*/ 170 w 410"/>
                  <a:gd name="T35" fmla="*/ 490 h 644"/>
                  <a:gd name="T36" fmla="*/ 156 w 410"/>
                  <a:gd name="T37" fmla="*/ 443 h 644"/>
                  <a:gd name="T38" fmla="*/ 105 w 410"/>
                  <a:gd name="T39" fmla="*/ 452 h 644"/>
                  <a:gd name="T40" fmla="*/ 89 w 410"/>
                  <a:gd name="T41" fmla="*/ 449 h 644"/>
                  <a:gd name="T42" fmla="*/ 87 w 410"/>
                  <a:gd name="T43" fmla="*/ 442 h 644"/>
                  <a:gd name="T44" fmla="*/ 85 w 410"/>
                  <a:gd name="T45" fmla="*/ 434 h 644"/>
                  <a:gd name="T46" fmla="*/ 70 w 410"/>
                  <a:gd name="T47" fmla="*/ 388 h 644"/>
                  <a:gd name="T48" fmla="*/ 20 w 410"/>
                  <a:gd name="T49" fmla="*/ 396 h 644"/>
                  <a:gd name="T50" fmla="*/ 4 w 410"/>
                  <a:gd name="T51" fmla="*/ 393 h 644"/>
                  <a:gd name="T52" fmla="*/ 7 w 410"/>
                  <a:gd name="T53" fmla="*/ 377 h 644"/>
                  <a:gd name="T54" fmla="*/ 83 w 410"/>
                  <a:gd name="T55" fmla="*/ 368 h 644"/>
                  <a:gd name="T56" fmla="*/ 109 w 410"/>
                  <a:gd name="T57" fmla="*/ 424 h 644"/>
                  <a:gd name="T58" fmla="*/ 168 w 410"/>
                  <a:gd name="T59" fmla="*/ 424 h 644"/>
                  <a:gd name="T60" fmla="*/ 194 w 410"/>
                  <a:gd name="T61" fmla="*/ 478 h 644"/>
                  <a:gd name="T62" fmla="*/ 252 w 410"/>
                  <a:gd name="T63" fmla="*/ 479 h 644"/>
                  <a:gd name="T64" fmla="*/ 277 w 410"/>
                  <a:gd name="T65" fmla="*/ 548 h 644"/>
                  <a:gd name="T66" fmla="*/ 265 w 410"/>
                  <a:gd name="T67" fmla="*/ 558 h 644"/>
                  <a:gd name="T68" fmla="*/ 67 w 410"/>
                  <a:gd name="T69" fmla="*/ 631 h 644"/>
                  <a:gd name="T70" fmla="*/ 28 w 410"/>
                  <a:gd name="T71" fmla="*/ 635 h 644"/>
                  <a:gd name="T72" fmla="*/ 16 w 410"/>
                  <a:gd name="T73" fmla="*/ 598 h 644"/>
                  <a:gd name="T74" fmla="*/ 36 w 410"/>
                  <a:gd name="T75" fmla="*/ 567 h 644"/>
                  <a:gd name="T76" fmla="*/ 75 w 410"/>
                  <a:gd name="T77" fmla="*/ 564 h 644"/>
                  <a:gd name="T78" fmla="*/ 87 w 410"/>
                  <a:gd name="T79" fmla="*/ 601 h 644"/>
                  <a:gd name="T80" fmla="*/ 67 w 410"/>
                  <a:gd name="T81" fmla="*/ 631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10" h="644">
                    <a:moveTo>
                      <a:pt x="326" y="59"/>
                    </a:moveTo>
                    <a:cubicBezTo>
                      <a:pt x="322" y="59"/>
                      <a:pt x="317" y="57"/>
                      <a:pt x="314" y="53"/>
                    </a:cubicBezTo>
                    <a:cubicBezTo>
                      <a:pt x="308" y="47"/>
                      <a:pt x="307" y="36"/>
                      <a:pt x="314" y="30"/>
                    </a:cubicBezTo>
                    <a:cubicBezTo>
                      <a:pt x="316" y="28"/>
                      <a:pt x="326" y="18"/>
                      <a:pt x="349" y="10"/>
                    </a:cubicBezTo>
                    <a:cubicBezTo>
                      <a:pt x="377" y="0"/>
                      <a:pt x="398" y="13"/>
                      <a:pt x="400" y="14"/>
                    </a:cubicBezTo>
                    <a:cubicBezTo>
                      <a:pt x="408" y="19"/>
                      <a:pt x="410" y="30"/>
                      <a:pt x="405" y="38"/>
                    </a:cubicBezTo>
                    <a:cubicBezTo>
                      <a:pt x="400" y="46"/>
                      <a:pt x="389" y="48"/>
                      <a:pt x="382" y="43"/>
                    </a:cubicBezTo>
                    <a:cubicBezTo>
                      <a:pt x="381" y="42"/>
                      <a:pt x="373" y="38"/>
                      <a:pt x="361" y="42"/>
                    </a:cubicBezTo>
                    <a:cubicBezTo>
                      <a:pt x="345" y="48"/>
                      <a:pt x="338" y="54"/>
                      <a:pt x="338" y="54"/>
                    </a:cubicBezTo>
                    <a:cubicBezTo>
                      <a:pt x="335" y="57"/>
                      <a:pt x="331" y="59"/>
                      <a:pt x="326" y="59"/>
                    </a:cubicBezTo>
                    <a:close/>
                    <a:moveTo>
                      <a:pt x="265" y="558"/>
                    </a:moveTo>
                    <a:cubicBezTo>
                      <a:pt x="265" y="558"/>
                      <a:pt x="264" y="558"/>
                      <a:pt x="264" y="558"/>
                    </a:cubicBezTo>
                    <a:cubicBezTo>
                      <a:pt x="258" y="557"/>
                      <a:pt x="253" y="551"/>
                      <a:pt x="254" y="545"/>
                    </a:cubicBezTo>
                    <a:cubicBezTo>
                      <a:pt x="254" y="544"/>
                      <a:pt x="259" y="511"/>
                      <a:pt x="239" y="498"/>
                    </a:cubicBezTo>
                    <a:cubicBezTo>
                      <a:pt x="220" y="486"/>
                      <a:pt x="189" y="507"/>
                      <a:pt x="189" y="507"/>
                    </a:cubicBezTo>
                    <a:cubicBezTo>
                      <a:pt x="183" y="510"/>
                      <a:pt x="176" y="509"/>
                      <a:pt x="173" y="504"/>
                    </a:cubicBezTo>
                    <a:cubicBezTo>
                      <a:pt x="171" y="501"/>
                      <a:pt x="170" y="498"/>
                      <a:pt x="171" y="495"/>
                    </a:cubicBezTo>
                    <a:cubicBezTo>
                      <a:pt x="170" y="494"/>
                      <a:pt x="170" y="492"/>
                      <a:pt x="170" y="490"/>
                    </a:cubicBezTo>
                    <a:cubicBezTo>
                      <a:pt x="170" y="489"/>
                      <a:pt x="175" y="456"/>
                      <a:pt x="156" y="443"/>
                    </a:cubicBezTo>
                    <a:cubicBezTo>
                      <a:pt x="136" y="431"/>
                      <a:pt x="105" y="452"/>
                      <a:pt x="105" y="452"/>
                    </a:cubicBezTo>
                    <a:cubicBezTo>
                      <a:pt x="100" y="455"/>
                      <a:pt x="92" y="454"/>
                      <a:pt x="89" y="449"/>
                    </a:cubicBezTo>
                    <a:cubicBezTo>
                      <a:pt x="87" y="447"/>
                      <a:pt x="87" y="444"/>
                      <a:pt x="87" y="442"/>
                    </a:cubicBezTo>
                    <a:cubicBezTo>
                      <a:pt x="85" y="439"/>
                      <a:pt x="85" y="437"/>
                      <a:pt x="85" y="434"/>
                    </a:cubicBezTo>
                    <a:cubicBezTo>
                      <a:pt x="85" y="434"/>
                      <a:pt x="90" y="400"/>
                      <a:pt x="70" y="388"/>
                    </a:cubicBezTo>
                    <a:cubicBezTo>
                      <a:pt x="51" y="375"/>
                      <a:pt x="20" y="396"/>
                      <a:pt x="20" y="396"/>
                    </a:cubicBezTo>
                    <a:cubicBezTo>
                      <a:pt x="14" y="400"/>
                      <a:pt x="7" y="398"/>
                      <a:pt x="4" y="393"/>
                    </a:cubicBezTo>
                    <a:cubicBezTo>
                      <a:pt x="0" y="388"/>
                      <a:pt x="2" y="381"/>
                      <a:pt x="7" y="377"/>
                    </a:cubicBezTo>
                    <a:cubicBezTo>
                      <a:pt x="9" y="376"/>
                      <a:pt x="51" y="347"/>
                      <a:pt x="83" y="368"/>
                    </a:cubicBezTo>
                    <a:cubicBezTo>
                      <a:pt x="105" y="383"/>
                      <a:pt x="108" y="408"/>
                      <a:pt x="109" y="424"/>
                    </a:cubicBezTo>
                    <a:cubicBezTo>
                      <a:pt x="124" y="417"/>
                      <a:pt x="148" y="411"/>
                      <a:pt x="168" y="424"/>
                    </a:cubicBezTo>
                    <a:cubicBezTo>
                      <a:pt x="189" y="438"/>
                      <a:pt x="193" y="463"/>
                      <a:pt x="194" y="478"/>
                    </a:cubicBezTo>
                    <a:cubicBezTo>
                      <a:pt x="209" y="472"/>
                      <a:pt x="233" y="467"/>
                      <a:pt x="252" y="479"/>
                    </a:cubicBezTo>
                    <a:cubicBezTo>
                      <a:pt x="284" y="500"/>
                      <a:pt x="277" y="546"/>
                      <a:pt x="277" y="548"/>
                    </a:cubicBezTo>
                    <a:cubicBezTo>
                      <a:pt x="276" y="554"/>
                      <a:pt x="271" y="558"/>
                      <a:pt x="265" y="558"/>
                    </a:cubicBezTo>
                    <a:close/>
                    <a:moveTo>
                      <a:pt x="67" y="631"/>
                    </a:moveTo>
                    <a:cubicBezTo>
                      <a:pt x="59" y="643"/>
                      <a:pt x="42" y="644"/>
                      <a:pt x="28" y="635"/>
                    </a:cubicBezTo>
                    <a:cubicBezTo>
                      <a:pt x="14" y="626"/>
                      <a:pt x="8" y="609"/>
                      <a:pt x="16" y="598"/>
                    </a:cubicBezTo>
                    <a:cubicBezTo>
                      <a:pt x="36" y="567"/>
                      <a:pt x="36" y="567"/>
                      <a:pt x="36" y="567"/>
                    </a:cubicBezTo>
                    <a:cubicBezTo>
                      <a:pt x="43" y="556"/>
                      <a:pt x="61" y="554"/>
                      <a:pt x="75" y="564"/>
                    </a:cubicBezTo>
                    <a:cubicBezTo>
                      <a:pt x="89" y="573"/>
                      <a:pt x="94" y="590"/>
                      <a:pt x="87" y="601"/>
                    </a:cubicBezTo>
                    <a:lnTo>
                      <a:pt x="67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67" name="Freeform 24"/>
              <p:cNvSpPr>
                <a:spLocks noEditPoints="1"/>
              </p:cNvSpPr>
              <p:nvPr/>
            </p:nvSpPr>
            <p:spPr bwMode="auto">
              <a:xfrm>
                <a:off x="2385" y="1261"/>
                <a:ext cx="293" cy="353"/>
              </a:xfrm>
              <a:custGeom>
                <a:avLst/>
                <a:gdLst>
                  <a:gd name="T0" fmla="*/ 19 w 305"/>
                  <a:gd name="T1" fmla="*/ 312 h 368"/>
                  <a:gd name="T2" fmla="*/ 10 w 305"/>
                  <a:gd name="T3" fmla="*/ 310 h 368"/>
                  <a:gd name="T4" fmla="*/ 5 w 305"/>
                  <a:gd name="T5" fmla="*/ 286 h 368"/>
                  <a:gd name="T6" fmla="*/ 186 w 305"/>
                  <a:gd name="T7" fmla="*/ 10 h 368"/>
                  <a:gd name="T8" fmla="*/ 210 w 305"/>
                  <a:gd name="T9" fmla="*/ 5 h 368"/>
                  <a:gd name="T10" fmla="*/ 215 w 305"/>
                  <a:gd name="T11" fmla="*/ 28 h 368"/>
                  <a:gd name="T12" fmla="*/ 34 w 305"/>
                  <a:gd name="T13" fmla="*/ 305 h 368"/>
                  <a:gd name="T14" fmla="*/ 19 w 305"/>
                  <a:gd name="T15" fmla="*/ 312 h 368"/>
                  <a:gd name="T16" fmla="*/ 104 w 305"/>
                  <a:gd name="T17" fmla="*/ 368 h 368"/>
                  <a:gd name="T18" fmla="*/ 95 w 305"/>
                  <a:gd name="T19" fmla="*/ 365 h 368"/>
                  <a:gd name="T20" fmla="*/ 90 w 305"/>
                  <a:gd name="T21" fmla="*/ 342 h 368"/>
                  <a:gd name="T22" fmla="*/ 271 w 305"/>
                  <a:gd name="T23" fmla="*/ 66 h 368"/>
                  <a:gd name="T24" fmla="*/ 295 w 305"/>
                  <a:gd name="T25" fmla="*/ 61 h 368"/>
                  <a:gd name="T26" fmla="*/ 300 w 305"/>
                  <a:gd name="T27" fmla="*/ 84 h 368"/>
                  <a:gd name="T28" fmla="*/ 119 w 305"/>
                  <a:gd name="T29" fmla="*/ 361 h 368"/>
                  <a:gd name="T30" fmla="*/ 104 w 305"/>
                  <a:gd name="T31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5" h="368">
                    <a:moveTo>
                      <a:pt x="19" y="312"/>
                    </a:moveTo>
                    <a:cubicBezTo>
                      <a:pt x="16" y="312"/>
                      <a:pt x="13" y="311"/>
                      <a:pt x="10" y="310"/>
                    </a:cubicBezTo>
                    <a:cubicBezTo>
                      <a:pt x="2" y="304"/>
                      <a:pt x="0" y="294"/>
                      <a:pt x="5" y="286"/>
                    </a:cubicBezTo>
                    <a:cubicBezTo>
                      <a:pt x="186" y="10"/>
                      <a:pt x="186" y="10"/>
                      <a:pt x="186" y="10"/>
                    </a:cubicBezTo>
                    <a:cubicBezTo>
                      <a:pt x="191" y="2"/>
                      <a:pt x="202" y="0"/>
                      <a:pt x="210" y="5"/>
                    </a:cubicBezTo>
                    <a:cubicBezTo>
                      <a:pt x="218" y="10"/>
                      <a:pt x="220" y="21"/>
                      <a:pt x="215" y="28"/>
                    </a:cubicBezTo>
                    <a:cubicBezTo>
                      <a:pt x="34" y="305"/>
                      <a:pt x="34" y="305"/>
                      <a:pt x="34" y="305"/>
                    </a:cubicBezTo>
                    <a:cubicBezTo>
                      <a:pt x="30" y="310"/>
                      <a:pt x="25" y="312"/>
                      <a:pt x="19" y="312"/>
                    </a:cubicBezTo>
                    <a:close/>
                    <a:moveTo>
                      <a:pt x="104" y="368"/>
                    </a:moveTo>
                    <a:cubicBezTo>
                      <a:pt x="101" y="368"/>
                      <a:pt x="98" y="367"/>
                      <a:pt x="95" y="365"/>
                    </a:cubicBezTo>
                    <a:cubicBezTo>
                      <a:pt x="87" y="360"/>
                      <a:pt x="85" y="350"/>
                      <a:pt x="90" y="342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7" y="58"/>
                      <a:pt x="287" y="55"/>
                      <a:pt x="295" y="61"/>
                    </a:cubicBezTo>
                    <a:cubicBezTo>
                      <a:pt x="303" y="66"/>
                      <a:pt x="305" y="76"/>
                      <a:pt x="300" y="84"/>
                    </a:cubicBezTo>
                    <a:cubicBezTo>
                      <a:pt x="119" y="361"/>
                      <a:pt x="119" y="361"/>
                      <a:pt x="119" y="361"/>
                    </a:cubicBezTo>
                    <a:cubicBezTo>
                      <a:pt x="115" y="366"/>
                      <a:pt x="110" y="368"/>
                      <a:pt x="104" y="3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6871120" y="4307116"/>
              <a:ext cx="2568001" cy="13849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07819" y="853440"/>
            <a:ext cx="8976360" cy="5151120"/>
          </a:xfrm>
          <a:prstGeom prst="rect">
            <a:avLst/>
          </a:prstGeom>
          <a:solidFill>
            <a:srgbClr val="3F7F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80656" y="4043598"/>
            <a:ext cx="503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3600" spc="600" dirty="0">
                <a:solidFill>
                  <a:srgbClr val="F7F1ED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研究思路可行性分析</a:t>
            </a:r>
            <a:endParaRPr lang="zh-CN" altLang="en-US" sz="3600" spc="600" dirty="0">
              <a:solidFill>
                <a:srgbClr val="F7F1ED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16213" y="4689929"/>
            <a:ext cx="3473731" cy="60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Aenean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commodo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ligula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eget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dolor. Lorem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amet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,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consectetuer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adipiscing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elit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Arial" panose="020B0604020202020204" pitchFamily="34" charset="0"/>
                <a:sym typeface="字魂105号-简雅黑" panose="00000500000000000000" pitchFamily="2" charset="-122"/>
              </a:rPr>
              <a:t>. 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9133" y="1961497"/>
            <a:ext cx="34737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02</a:t>
            </a:r>
            <a:endParaRPr kumimoji="0" lang="zh-CN" altLang="en-US" sz="13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2149033" y="1243950"/>
            <a:ext cx="7893934" cy="4370100"/>
          </a:xfrm>
          <a:prstGeom prst="frame">
            <a:avLst>
              <a:gd name="adj1" fmla="val 6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4712" y="3420389"/>
            <a:ext cx="2303917" cy="2612571"/>
            <a:chOff x="874712" y="3193141"/>
            <a:chExt cx="2303917" cy="2612571"/>
          </a:xfrm>
          <a:noFill/>
        </p:grpSpPr>
        <p:sp>
          <p:nvSpPr>
            <p:cNvPr id="3" name="矩形 2"/>
            <p:cNvSpPr/>
            <p:nvPr/>
          </p:nvSpPr>
          <p:spPr>
            <a:xfrm>
              <a:off x="874713" y="3193141"/>
              <a:ext cx="2303916" cy="26125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4712" y="3677662"/>
              <a:ext cx="2223723" cy="1708160"/>
            </a:xfrm>
            <a:prstGeom prst="rect">
              <a:avLst/>
            </a:prstGeom>
            <a:grp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20769" y="3420389"/>
            <a:ext cx="2608885" cy="2612571"/>
            <a:chOff x="3587599" y="3193141"/>
            <a:chExt cx="2303916" cy="2612571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3587599" y="3193141"/>
              <a:ext cx="2303916" cy="26125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79691" y="3677662"/>
              <a:ext cx="1912461" cy="1708160"/>
            </a:xfrm>
            <a:prstGeom prst="rect">
              <a:avLst/>
            </a:prstGeom>
            <a:grp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33655" y="3420389"/>
            <a:ext cx="2608885" cy="2612571"/>
            <a:chOff x="6300485" y="3193141"/>
            <a:chExt cx="2303916" cy="2612571"/>
          </a:xfrm>
          <a:noFill/>
        </p:grpSpPr>
        <p:sp>
          <p:nvSpPr>
            <p:cNvPr id="9" name="矩形 8"/>
            <p:cNvSpPr/>
            <p:nvPr/>
          </p:nvSpPr>
          <p:spPr>
            <a:xfrm>
              <a:off x="6300485" y="3193141"/>
              <a:ext cx="2303916" cy="26125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84479" y="3677662"/>
              <a:ext cx="1912461" cy="1708160"/>
            </a:xfrm>
            <a:prstGeom prst="rect">
              <a:avLst/>
            </a:prstGeom>
            <a:grp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846542" y="3420389"/>
            <a:ext cx="2608885" cy="2612571"/>
            <a:chOff x="9013372" y="3193141"/>
            <a:chExt cx="2303916" cy="2612571"/>
          </a:xfrm>
          <a:noFill/>
        </p:grpSpPr>
        <p:sp>
          <p:nvSpPr>
            <p:cNvPr id="12" name="矩形 11"/>
            <p:cNvSpPr/>
            <p:nvPr/>
          </p:nvSpPr>
          <p:spPr>
            <a:xfrm>
              <a:off x="9013372" y="3193141"/>
              <a:ext cx="2303916" cy="26125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87160" y="3677662"/>
              <a:ext cx="1912461" cy="1708160"/>
            </a:xfrm>
            <a:prstGeom prst="rect">
              <a:avLst/>
            </a:prstGeom>
            <a:grp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此部分内容作为文字排版占位显示（建议使用主题字体）如需更改请在（设置形状格式）菜单下（文本选项）中调整。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74713" y="1939933"/>
            <a:ext cx="2303916" cy="1349828"/>
            <a:chOff x="874713" y="1712685"/>
            <a:chExt cx="2303916" cy="1349828"/>
          </a:xfrm>
        </p:grpSpPr>
        <p:sp>
          <p:nvSpPr>
            <p:cNvPr id="15" name="矩形 14"/>
            <p:cNvSpPr/>
            <p:nvPr/>
          </p:nvSpPr>
          <p:spPr>
            <a:xfrm>
              <a:off x="874713" y="1712685"/>
              <a:ext cx="2303916" cy="1349828"/>
            </a:xfrm>
            <a:prstGeom prst="rect">
              <a:avLst/>
            </a:prstGeom>
            <a:solidFill>
              <a:srgbClr val="BA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08867" y="2430982"/>
              <a:ext cx="2241974" cy="3970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标题文字添加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7" name="椭圆 29"/>
            <p:cNvSpPr/>
            <p:nvPr/>
          </p:nvSpPr>
          <p:spPr>
            <a:xfrm>
              <a:off x="1796764" y="1933886"/>
              <a:ext cx="406382" cy="406382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87599" y="1939933"/>
            <a:ext cx="2303916" cy="1349828"/>
            <a:chOff x="3587599" y="1712685"/>
            <a:chExt cx="2303916" cy="1349828"/>
          </a:xfrm>
        </p:grpSpPr>
        <p:sp>
          <p:nvSpPr>
            <p:cNvPr id="19" name="矩形 18"/>
            <p:cNvSpPr/>
            <p:nvPr/>
          </p:nvSpPr>
          <p:spPr>
            <a:xfrm>
              <a:off x="3587599" y="1712685"/>
              <a:ext cx="2303916" cy="1349828"/>
            </a:xfrm>
            <a:prstGeom prst="rect">
              <a:avLst/>
            </a:prstGeom>
            <a:solidFill>
              <a:srgbClr val="3E80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625463" y="2430982"/>
              <a:ext cx="2241974" cy="3970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标题文字添加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1" name="椭圆 30"/>
            <p:cNvSpPr/>
            <p:nvPr/>
          </p:nvSpPr>
          <p:spPr>
            <a:xfrm>
              <a:off x="4545754" y="1933886"/>
              <a:ext cx="392753" cy="406382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00485" y="1939933"/>
            <a:ext cx="2303916" cy="1349828"/>
            <a:chOff x="6300485" y="1712685"/>
            <a:chExt cx="2303916" cy="1349828"/>
          </a:xfrm>
        </p:grpSpPr>
        <p:sp>
          <p:nvSpPr>
            <p:cNvPr id="23" name="矩形 22"/>
            <p:cNvSpPr/>
            <p:nvPr/>
          </p:nvSpPr>
          <p:spPr>
            <a:xfrm>
              <a:off x="6300485" y="1712685"/>
              <a:ext cx="2303916" cy="1349828"/>
            </a:xfrm>
            <a:prstGeom prst="rect">
              <a:avLst/>
            </a:prstGeom>
            <a:solidFill>
              <a:srgbClr val="BA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341919" y="2430982"/>
              <a:ext cx="2241974" cy="3970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标题文字添加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椭圆 31"/>
            <p:cNvSpPr/>
            <p:nvPr/>
          </p:nvSpPr>
          <p:spPr>
            <a:xfrm>
              <a:off x="7314127" y="1933886"/>
              <a:ext cx="340354" cy="406382"/>
            </a:xfrm>
            <a:custGeom>
              <a:avLst/>
              <a:gdLst>
                <a:gd name="connsiteX0" fmla="*/ 206816 w 281869"/>
                <a:gd name="connsiteY0" fmla="*/ 79120 h 336550"/>
                <a:gd name="connsiteX1" fmla="*/ 201524 w 281869"/>
                <a:gd name="connsiteY1" fmla="*/ 85782 h 336550"/>
                <a:gd name="connsiteX2" fmla="*/ 201524 w 281869"/>
                <a:gd name="connsiteY2" fmla="*/ 92444 h 336550"/>
                <a:gd name="connsiteX3" fmla="*/ 205493 w 281869"/>
                <a:gd name="connsiteY3" fmla="*/ 96441 h 336550"/>
                <a:gd name="connsiteX4" fmla="*/ 198878 w 281869"/>
                <a:gd name="connsiteY4" fmla="*/ 133748 h 336550"/>
                <a:gd name="connsiteX5" fmla="*/ 198878 w 281869"/>
                <a:gd name="connsiteY5" fmla="*/ 137745 h 336550"/>
                <a:gd name="connsiteX6" fmla="*/ 206816 w 281869"/>
                <a:gd name="connsiteY6" fmla="*/ 149736 h 336550"/>
                <a:gd name="connsiteX7" fmla="*/ 213430 w 281869"/>
                <a:gd name="connsiteY7" fmla="*/ 149736 h 336550"/>
                <a:gd name="connsiteX8" fmla="*/ 221368 w 281869"/>
                <a:gd name="connsiteY8" fmla="*/ 137745 h 336550"/>
                <a:gd name="connsiteX9" fmla="*/ 221368 w 281869"/>
                <a:gd name="connsiteY9" fmla="*/ 133748 h 336550"/>
                <a:gd name="connsiteX10" fmla="*/ 214753 w 281869"/>
                <a:gd name="connsiteY10" fmla="*/ 96441 h 336550"/>
                <a:gd name="connsiteX11" fmla="*/ 220045 w 281869"/>
                <a:gd name="connsiteY11" fmla="*/ 92444 h 336550"/>
                <a:gd name="connsiteX12" fmla="*/ 220045 w 281869"/>
                <a:gd name="connsiteY12" fmla="*/ 85782 h 336550"/>
                <a:gd name="connsiteX13" fmla="*/ 213430 w 281869"/>
                <a:gd name="connsiteY13" fmla="*/ 79120 h 336550"/>
                <a:gd name="connsiteX14" fmla="*/ 206816 w 281869"/>
                <a:gd name="connsiteY14" fmla="*/ 79120 h 336550"/>
                <a:gd name="connsiteX15" fmla="*/ 68439 w 281869"/>
                <a:gd name="connsiteY15" fmla="*/ 79120 h 336550"/>
                <a:gd name="connsiteX16" fmla="*/ 61824 w 281869"/>
                <a:gd name="connsiteY16" fmla="*/ 85782 h 336550"/>
                <a:gd name="connsiteX17" fmla="*/ 61824 w 281869"/>
                <a:gd name="connsiteY17" fmla="*/ 92444 h 336550"/>
                <a:gd name="connsiteX18" fmla="*/ 67116 w 281869"/>
                <a:gd name="connsiteY18" fmla="*/ 96441 h 336550"/>
                <a:gd name="connsiteX19" fmla="*/ 60501 w 281869"/>
                <a:gd name="connsiteY19" fmla="*/ 133748 h 336550"/>
                <a:gd name="connsiteX20" fmla="*/ 60501 w 281869"/>
                <a:gd name="connsiteY20" fmla="*/ 137745 h 336550"/>
                <a:gd name="connsiteX21" fmla="*/ 68439 w 281869"/>
                <a:gd name="connsiteY21" fmla="*/ 149736 h 336550"/>
                <a:gd name="connsiteX22" fmla="*/ 75053 w 281869"/>
                <a:gd name="connsiteY22" fmla="*/ 149736 h 336550"/>
                <a:gd name="connsiteX23" fmla="*/ 82991 w 281869"/>
                <a:gd name="connsiteY23" fmla="*/ 137745 h 336550"/>
                <a:gd name="connsiteX24" fmla="*/ 82991 w 281869"/>
                <a:gd name="connsiteY24" fmla="*/ 133748 h 336550"/>
                <a:gd name="connsiteX25" fmla="*/ 76376 w 281869"/>
                <a:gd name="connsiteY25" fmla="*/ 96441 h 336550"/>
                <a:gd name="connsiteX26" fmla="*/ 80345 w 281869"/>
                <a:gd name="connsiteY26" fmla="*/ 92444 h 336550"/>
                <a:gd name="connsiteX27" fmla="*/ 80345 w 281869"/>
                <a:gd name="connsiteY27" fmla="*/ 85782 h 336550"/>
                <a:gd name="connsiteX28" fmla="*/ 75053 w 281869"/>
                <a:gd name="connsiteY28" fmla="*/ 79120 h 336550"/>
                <a:gd name="connsiteX29" fmla="*/ 68439 w 281869"/>
                <a:gd name="connsiteY29" fmla="*/ 79120 h 336550"/>
                <a:gd name="connsiteX30" fmla="*/ 21218 w 281869"/>
                <a:gd name="connsiteY30" fmla="*/ 69850 h 336550"/>
                <a:gd name="connsiteX31" fmla="*/ 121201 w 281869"/>
                <a:gd name="connsiteY31" fmla="*/ 69850 h 336550"/>
                <a:gd name="connsiteX32" fmla="*/ 135672 w 281869"/>
                <a:gd name="connsiteY32" fmla="*/ 83053 h 336550"/>
                <a:gd name="connsiteX33" fmla="*/ 140934 w 281869"/>
                <a:gd name="connsiteY33" fmla="*/ 113420 h 336550"/>
                <a:gd name="connsiteX34" fmla="*/ 146197 w 281869"/>
                <a:gd name="connsiteY34" fmla="*/ 83053 h 336550"/>
                <a:gd name="connsiteX35" fmla="*/ 160668 w 281869"/>
                <a:gd name="connsiteY35" fmla="*/ 69850 h 336550"/>
                <a:gd name="connsiteX36" fmla="*/ 260651 w 281869"/>
                <a:gd name="connsiteY36" fmla="*/ 69850 h 336550"/>
                <a:gd name="connsiteX37" fmla="*/ 275123 w 281869"/>
                <a:gd name="connsiteY37" fmla="*/ 83053 h 336550"/>
                <a:gd name="connsiteX38" fmla="*/ 281700 w 281869"/>
                <a:gd name="connsiteY38" fmla="*/ 196599 h 336550"/>
                <a:gd name="connsiteX39" fmla="*/ 269860 w 281869"/>
                <a:gd name="connsiteY39" fmla="*/ 211122 h 336550"/>
                <a:gd name="connsiteX40" fmla="*/ 254073 w 281869"/>
                <a:gd name="connsiteY40" fmla="*/ 199239 h 336550"/>
                <a:gd name="connsiteX41" fmla="*/ 250127 w 281869"/>
                <a:gd name="connsiteY41" fmla="*/ 125303 h 336550"/>
                <a:gd name="connsiteX42" fmla="*/ 248811 w 281869"/>
                <a:gd name="connsiteY42" fmla="*/ 319386 h 336550"/>
                <a:gd name="connsiteX43" fmla="*/ 231709 w 281869"/>
                <a:gd name="connsiteY43" fmla="*/ 336550 h 336550"/>
                <a:gd name="connsiteX44" fmla="*/ 215922 w 281869"/>
                <a:gd name="connsiteY44" fmla="*/ 319386 h 336550"/>
                <a:gd name="connsiteX45" fmla="*/ 215922 w 281869"/>
                <a:gd name="connsiteY45" fmla="*/ 213762 h 336550"/>
                <a:gd name="connsiteX46" fmla="*/ 210660 w 281869"/>
                <a:gd name="connsiteY46" fmla="*/ 208481 h 336550"/>
                <a:gd name="connsiteX47" fmla="*/ 204082 w 281869"/>
                <a:gd name="connsiteY47" fmla="*/ 213762 h 336550"/>
                <a:gd name="connsiteX48" fmla="*/ 204082 w 281869"/>
                <a:gd name="connsiteY48" fmla="*/ 319386 h 336550"/>
                <a:gd name="connsiteX49" fmla="*/ 186979 w 281869"/>
                <a:gd name="connsiteY49" fmla="*/ 336550 h 336550"/>
                <a:gd name="connsiteX50" fmla="*/ 171193 w 281869"/>
                <a:gd name="connsiteY50" fmla="*/ 319386 h 336550"/>
                <a:gd name="connsiteX51" fmla="*/ 171193 w 281869"/>
                <a:gd name="connsiteY51" fmla="*/ 121342 h 336550"/>
                <a:gd name="connsiteX52" fmla="*/ 155406 w 281869"/>
                <a:gd name="connsiteY52" fmla="*/ 199239 h 336550"/>
                <a:gd name="connsiteX53" fmla="*/ 140934 w 281869"/>
                <a:gd name="connsiteY53" fmla="*/ 211122 h 336550"/>
                <a:gd name="connsiteX54" fmla="*/ 126463 w 281869"/>
                <a:gd name="connsiteY54" fmla="*/ 199239 h 336550"/>
                <a:gd name="connsiteX55" fmla="*/ 110676 w 281869"/>
                <a:gd name="connsiteY55" fmla="*/ 125303 h 336550"/>
                <a:gd name="connsiteX56" fmla="*/ 110676 w 281869"/>
                <a:gd name="connsiteY56" fmla="*/ 319386 h 336550"/>
                <a:gd name="connsiteX57" fmla="*/ 93574 w 281869"/>
                <a:gd name="connsiteY57" fmla="*/ 336550 h 336550"/>
                <a:gd name="connsiteX58" fmla="*/ 77787 w 281869"/>
                <a:gd name="connsiteY58" fmla="*/ 319386 h 336550"/>
                <a:gd name="connsiteX59" fmla="*/ 77787 w 281869"/>
                <a:gd name="connsiteY59" fmla="*/ 213762 h 336550"/>
                <a:gd name="connsiteX60" fmla="*/ 71209 w 281869"/>
                <a:gd name="connsiteY60" fmla="*/ 208481 h 336550"/>
                <a:gd name="connsiteX61" fmla="*/ 65947 w 281869"/>
                <a:gd name="connsiteY61" fmla="*/ 213762 h 336550"/>
                <a:gd name="connsiteX62" fmla="*/ 65947 w 281869"/>
                <a:gd name="connsiteY62" fmla="*/ 319386 h 336550"/>
                <a:gd name="connsiteX63" fmla="*/ 48845 w 281869"/>
                <a:gd name="connsiteY63" fmla="*/ 336550 h 336550"/>
                <a:gd name="connsiteX64" fmla="*/ 33058 w 281869"/>
                <a:gd name="connsiteY64" fmla="*/ 319386 h 336550"/>
                <a:gd name="connsiteX65" fmla="*/ 33058 w 281869"/>
                <a:gd name="connsiteY65" fmla="*/ 121342 h 336550"/>
                <a:gd name="connsiteX66" fmla="*/ 27796 w 281869"/>
                <a:gd name="connsiteY66" fmla="*/ 199239 h 336550"/>
                <a:gd name="connsiteX67" fmla="*/ 12009 w 281869"/>
                <a:gd name="connsiteY67" fmla="*/ 211122 h 336550"/>
                <a:gd name="connsiteX68" fmla="*/ 169 w 281869"/>
                <a:gd name="connsiteY68" fmla="*/ 196599 h 336550"/>
                <a:gd name="connsiteX69" fmla="*/ 6746 w 281869"/>
                <a:gd name="connsiteY69" fmla="*/ 83053 h 336550"/>
                <a:gd name="connsiteX70" fmla="*/ 21218 w 281869"/>
                <a:gd name="connsiteY70" fmla="*/ 69850 h 336550"/>
                <a:gd name="connsiteX71" fmla="*/ 210785 w 281869"/>
                <a:gd name="connsiteY71" fmla="*/ 0 h 336550"/>
                <a:gd name="connsiteX72" fmla="*/ 241742 w 281869"/>
                <a:gd name="connsiteY72" fmla="*/ 30163 h 336550"/>
                <a:gd name="connsiteX73" fmla="*/ 210785 w 281869"/>
                <a:gd name="connsiteY73" fmla="*/ 60326 h 336550"/>
                <a:gd name="connsiteX74" fmla="*/ 179828 w 281869"/>
                <a:gd name="connsiteY74" fmla="*/ 30163 h 336550"/>
                <a:gd name="connsiteX75" fmla="*/ 210785 w 281869"/>
                <a:gd name="connsiteY75" fmla="*/ 0 h 336550"/>
                <a:gd name="connsiteX76" fmla="*/ 71085 w 281869"/>
                <a:gd name="connsiteY76" fmla="*/ 0 h 336550"/>
                <a:gd name="connsiteX77" fmla="*/ 102042 w 281869"/>
                <a:gd name="connsiteY77" fmla="*/ 30163 h 336550"/>
                <a:gd name="connsiteX78" fmla="*/ 71085 w 281869"/>
                <a:gd name="connsiteY78" fmla="*/ 60326 h 336550"/>
                <a:gd name="connsiteX79" fmla="*/ 40128 w 281869"/>
                <a:gd name="connsiteY79" fmla="*/ 30163 h 336550"/>
                <a:gd name="connsiteX80" fmla="*/ 71085 w 281869"/>
                <a:gd name="connsiteY80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1869" h="336550">
                  <a:moveTo>
                    <a:pt x="206816" y="79120"/>
                  </a:moveTo>
                  <a:cubicBezTo>
                    <a:pt x="206816" y="79120"/>
                    <a:pt x="206816" y="79120"/>
                    <a:pt x="201524" y="85782"/>
                  </a:cubicBezTo>
                  <a:cubicBezTo>
                    <a:pt x="198878" y="88447"/>
                    <a:pt x="198878" y="89779"/>
                    <a:pt x="201524" y="92444"/>
                  </a:cubicBezTo>
                  <a:cubicBezTo>
                    <a:pt x="201524" y="92444"/>
                    <a:pt x="201524" y="92444"/>
                    <a:pt x="205493" y="96441"/>
                  </a:cubicBezTo>
                  <a:cubicBezTo>
                    <a:pt x="205493" y="96441"/>
                    <a:pt x="205493" y="96441"/>
                    <a:pt x="198878" y="133748"/>
                  </a:cubicBezTo>
                  <a:cubicBezTo>
                    <a:pt x="198878" y="135080"/>
                    <a:pt x="198878" y="136413"/>
                    <a:pt x="198878" y="137745"/>
                  </a:cubicBezTo>
                  <a:cubicBezTo>
                    <a:pt x="198878" y="137745"/>
                    <a:pt x="198878" y="137745"/>
                    <a:pt x="206816" y="149736"/>
                  </a:cubicBezTo>
                  <a:cubicBezTo>
                    <a:pt x="208139" y="152401"/>
                    <a:pt x="212107" y="152401"/>
                    <a:pt x="213430" y="149736"/>
                  </a:cubicBezTo>
                  <a:cubicBezTo>
                    <a:pt x="213430" y="149736"/>
                    <a:pt x="213430" y="149736"/>
                    <a:pt x="221368" y="137745"/>
                  </a:cubicBezTo>
                  <a:cubicBezTo>
                    <a:pt x="222691" y="136413"/>
                    <a:pt x="222691" y="135080"/>
                    <a:pt x="221368" y="133748"/>
                  </a:cubicBezTo>
                  <a:cubicBezTo>
                    <a:pt x="221368" y="133748"/>
                    <a:pt x="221368" y="133748"/>
                    <a:pt x="214753" y="96441"/>
                  </a:cubicBezTo>
                  <a:cubicBezTo>
                    <a:pt x="214753" y="96441"/>
                    <a:pt x="214753" y="96441"/>
                    <a:pt x="220045" y="92444"/>
                  </a:cubicBezTo>
                  <a:cubicBezTo>
                    <a:pt x="221368" y="89779"/>
                    <a:pt x="221368" y="88447"/>
                    <a:pt x="220045" y="85782"/>
                  </a:cubicBezTo>
                  <a:cubicBezTo>
                    <a:pt x="220045" y="85782"/>
                    <a:pt x="220045" y="85782"/>
                    <a:pt x="213430" y="79120"/>
                  </a:cubicBezTo>
                  <a:cubicBezTo>
                    <a:pt x="212107" y="77788"/>
                    <a:pt x="209462" y="77788"/>
                    <a:pt x="206816" y="79120"/>
                  </a:cubicBezTo>
                  <a:close/>
                  <a:moveTo>
                    <a:pt x="68439" y="79120"/>
                  </a:moveTo>
                  <a:cubicBezTo>
                    <a:pt x="68439" y="79120"/>
                    <a:pt x="68439" y="79120"/>
                    <a:pt x="61824" y="85782"/>
                  </a:cubicBezTo>
                  <a:cubicBezTo>
                    <a:pt x="60501" y="88447"/>
                    <a:pt x="60501" y="89779"/>
                    <a:pt x="61824" y="92444"/>
                  </a:cubicBezTo>
                  <a:cubicBezTo>
                    <a:pt x="61824" y="92444"/>
                    <a:pt x="61824" y="92444"/>
                    <a:pt x="67116" y="96441"/>
                  </a:cubicBezTo>
                  <a:cubicBezTo>
                    <a:pt x="67116" y="96441"/>
                    <a:pt x="67116" y="96441"/>
                    <a:pt x="60501" y="133748"/>
                  </a:cubicBezTo>
                  <a:cubicBezTo>
                    <a:pt x="59178" y="135080"/>
                    <a:pt x="59178" y="136413"/>
                    <a:pt x="60501" y="137745"/>
                  </a:cubicBezTo>
                  <a:cubicBezTo>
                    <a:pt x="60501" y="137745"/>
                    <a:pt x="60501" y="137745"/>
                    <a:pt x="68439" y="149736"/>
                  </a:cubicBezTo>
                  <a:cubicBezTo>
                    <a:pt x="69762" y="152401"/>
                    <a:pt x="73730" y="152401"/>
                    <a:pt x="75053" y="149736"/>
                  </a:cubicBezTo>
                  <a:cubicBezTo>
                    <a:pt x="75053" y="149736"/>
                    <a:pt x="75053" y="149736"/>
                    <a:pt x="82991" y="137745"/>
                  </a:cubicBezTo>
                  <a:cubicBezTo>
                    <a:pt x="82991" y="136413"/>
                    <a:pt x="82991" y="135080"/>
                    <a:pt x="82991" y="133748"/>
                  </a:cubicBezTo>
                  <a:cubicBezTo>
                    <a:pt x="82991" y="133748"/>
                    <a:pt x="82991" y="133748"/>
                    <a:pt x="76376" y="96441"/>
                  </a:cubicBezTo>
                  <a:cubicBezTo>
                    <a:pt x="76376" y="96441"/>
                    <a:pt x="76376" y="96441"/>
                    <a:pt x="80345" y="92444"/>
                  </a:cubicBezTo>
                  <a:cubicBezTo>
                    <a:pt x="82991" y="89779"/>
                    <a:pt x="82991" y="88447"/>
                    <a:pt x="80345" y="85782"/>
                  </a:cubicBezTo>
                  <a:cubicBezTo>
                    <a:pt x="80345" y="85782"/>
                    <a:pt x="80345" y="85782"/>
                    <a:pt x="75053" y="79120"/>
                  </a:cubicBezTo>
                  <a:cubicBezTo>
                    <a:pt x="72407" y="77788"/>
                    <a:pt x="69762" y="77788"/>
                    <a:pt x="68439" y="79120"/>
                  </a:cubicBezTo>
                  <a:close/>
                  <a:moveTo>
                    <a:pt x="21218" y="69850"/>
                  </a:moveTo>
                  <a:cubicBezTo>
                    <a:pt x="21218" y="69850"/>
                    <a:pt x="21218" y="69850"/>
                    <a:pt x="121201" y="69850"/>
                  </a:cubicBezTo>
                  <a:cubicBezTo>
                    <a:pt x="129094" y="69850"/>
                    <a:pt x="135672" y="76451"/>
                    <a:pt x="135672" y="83053"/>
                  </a:cubicBezTo>
                  <a:cubicBezTo>
                    <a:pt x="135672" y="83053"/>
                    <a:pt x="135672" y="83053"/>
                    <a:pt x="140934" y="113420"/>
                  </a:cubicBezTo>
                  <a:cubicBezTo>
                    <a:pt x="140934" y="113420"/>
                    <a:pt x="140934" y="113420"/>
                    <a:pt x="146197" y="83053"/>
                  </a:cubicBezTo>
                  <a:cubicBezTo>
                    <a:pt x="146197" y="76451"/>
                    <a:pt x="152775" y="69850"/>
                    <a:pt x="160668" y="69850"/>
                  </a:cubicBezTo>
                  <a:cubicBezTo>
                    <a:pt x="160668" y="69850"/>
                    <a:pt x="160668" y="69850"/>
                    <a:pt x="260651" y="69850"/>
                  </a:cubicBezTo>
                  <a:cubicBezTo>
                    <a:pt x="267229" y="69850"/>
                    <a:pt x="273807" y="76451"/>
                    <a:pt x="275123" y="83053"/>
                  </a:cubicBezTo>
                  <a:cubicBezTo>
                    <a:pt x="275123" y="83053"/>
                    <a:pt x="275123" y="83053"/>
                    <a:pt x="281700" y="196599"/>
                  </a:cubicBezTo>
                  <a:cubicBezTo>
                    <a:pt x="283016" y="204520"/>
                    <a:pt x="276438" y="211122"/>
                    <a:pt x="269860" y="211122"/>
                  </a:cubicBezTo>
                  <a:cubicBezTo>
                    <a:pt x="261967" y="212442"/>
                    <a:pt x="255389" y="205841"/>
                    <a:pt x="254073" y="199239"/>
                  </a:cubicBezTo>
                  <a:cubicBezTo>
                    <a:pt x="254073" y="199239"/>
                    <a:pt x="254073" y="199239"/>
                    <a:pt x="250127" y="125303"/>
                  </a:cubicBezTo>
                  <a:cubicBezTo>
                    <a:pt x="250127" y="125303"/>
                    <a:pt x="250127" y="125303"/>
                    <a:pt x="248811" y="319386"/>
                  </a:cubicBezTo>
                  <a:cubicBezTo>
                    <a:pt x="248811" y="329949"/>
                    <a:pt x="240918" y="336550"/>
                    <a:pt x="231709" y="336550"/>
                  </a:cubicBezTo>
                  <a:cubicBezTo>
                    <a:pt x="222500" y="336550"/>
                    <a:pt x="215922" y="328628"/>
                    <a:pt x="215922" y="319386"/>
                  </a:cubicBezTo>
                  <a:cubicBezTo>
                    <a:pt x="215922" y="319386"/>
                    <a:pt x="215922" y="319386"/>
                    <a:pt x="215922" y="213762"/>
                  </a:cubicBezTo>
                  <a:cubicBezTo>
                    <a:pt x="215922" y="211122"/>
                    <a:pt x="213291" y="208481"/>
                    <a:pt x="210660" y="208481"/>
                  </a:cubicBezTo>
                  <a:cubicBezTo>
                    <a:pt x="206713" y="208481"/>
                    <a:pt x="204082" y="211122"/>
                    <a:pt x="204082" y="213762"/>
                  </a:cubicBezTo>
                  <a:cubicBezTo>
                    <a:pt x="204082" y="213762"/>
                    <a:pt x="204082" y="213762"/>
                    <a:pt x="204082" y="319386"/>
                  </a:cubicBezTo>
                  <a:cubicBezTo>
                    <a:pt x="204082" y="329949"/>
                    <a:pt x="196188" y="336550"/>
                    <a:pt x="186979" y="336550"/>
                  </a:cubicBezTo>
                  <a:cubicBezTo>
                    <a:pt x="177770" y="336550"/>
                    <a:pt x="171193" y="328628"/>
                    <a:pt x="171193" y="319386"/>
                  </a:cubicBezTo>
                  <a:cubicBezTo>
                    <a:pt x="171193" y="319386"/>
                    <a:pt x="171193" y="319386"/>
                    <a:pt x="171193" y="121342"/>
                  </a:cubicBezTo>
                  <a:cubicBezTo>
                    <a:pt x="171193" y="121342"/>
                    <a:pt x="171193" y="121342"/>
                    <a:pt x="155406" y="199239"/>
                  </a:cubicBezTo>
                  <a:cubicBezTo>
                    <a:pt x="154090" y="205841"/>
                    <a:pt x="148828" y="212442"/>
                    <a:pt x="140934" y="211122"/>
                  </a:cubicBezTo>
                  <a:cubicBezTo>
                    <a:pt x="133041" y="212442"/>
                    <a:pt x="127779" y="205841"/>
                    <a:pt x="126463" y="199239"/>
                  </a:cubicBezTo>
                  <a:cubicBezTo>
                    <a:pt x="126463" y="199239"/>
                    <a:pt x="126463" y="199239"/>
                    <a:pt x="110676" y="125303"/>
                  </a:cubicBezTo>
                  <a:cubicBezTo>
                    <a:pt x="110676" y="125303"/>
                    <a:pt x="110676" y="125303"/>
                    <a:pt x="110676" y="319386"/>
                  </a:cubicBezTo>
                  <a:cubicBezTo>
                    <a:pt x="110676" y="329949"/>
                    <a:pt x="102783" y="336550"/>
                    <a:pt x="93574" y="336550"/>
                  </a:cubicBezTo>
                  <a:cubicBezTo>
                    <a:pt x="84365" y="336550"/>
                    <a:pt x="77787" y="328628"/>
                    <a:pt x="77787" y="319386"/>
                  </a:cubicBezTo>
                  <a:cubicBezTo>
                    <a:pt x="77787" y="319386"/>
                    <a:pt x="77787" y="319386"/>
                    <a:pt x="77787" y="213762"/>
                  </a:cubicBezTo>
                  <a:cubicBezTo>
                    <a:pt x="77787" y="211122"/>
                    <a:pt x="75156" y="208481"/>
                    <a:pt x="71209" y="208481"/>
                  </a:cubicBezTo>
                  <a:cubicBezTo>
                    <a:pt x="68578" y="208481"/>
                    <a:pt x="65947" y="211122"/>
                    <a:pt x="65947" y="213762"/>
                  </a:cubicBezTo>
                  <a:cubicBezTo>
                    <a:pt x="65947" y="213762"/>
                    <a:pt x="65947" y="213762"/>
                    <a:pt x="65947" y="319386"/>
                  </a:cubicBezTo>
                  <a:cubicBezTo>
                    <a:pt x="65947" y="329949"/>
                    <a:pt x="58054" y="336550"/>
                    <a:pt x="48845" y="336550"/>
                  </a:cubicBezTo>
                  <a:cubicBezTo>
                    <a:pt x="39636" y="336550"/>
                    <a:pt x="33058" y="328628"/>
                    <a:pt x="33058" y="319386"/>
                  </a:cubicBezTo>
                  <a:cubicBezTo>
                    <a:pt x="33058" y="319386"/>
                    <a:pt x="33058" y="319386"/>
                    <a:pt x="33058" y="121342"/>
                  </a:cubicBezTo>
                  <a:cubicBezTo>
                    <a:pt x="33058" y="121342"/>
                    <a:pt x="33058" y="121342"/>
                    <a:pt x="27796" y="199239"/>
                  </a:cubicBezTo>
                  <a:cubicBezTo>
                    <a:pt x="26480" y="205841"/>
                    <a:pt x="19902" y="212442"/>
                    <a:pt x="12009" y="211122"/>
                  </a:cubicBezTo>
                  <a:cubicBezTo>
                    <a:pt x="5431" y="211122"/>
                    <a:pt x="-1147" y="204520"/>
                    <a:pt x="169" y="196599"/>
                  </a:cubicBezTo>
                  <a:cubicBezTo>
                    <a:pt x="169" y="196599"/>
                    <a:pt x="169" y="196599"/>
                    <a:pt x="6746" y="83053"/>
                  </a:cubicBezTo>
                  <a:cubicBezTo>
                    <a:pt x="8062" y="76451"/>
                    <a:pt x="14640" y="69850"/>
                    <a:pt x="21218" y="69850"/>
                  </a:cubicBezTo>
                  <a:close/>
                  <a:moveTo>
                    <a:pt x="210785" y="0"/>
                  </a:moveTo>
                  <a:cubicBezTo>
                    <a:pt x="227882" y="0"/>
                    <a:pt x="241742" y="13504"/>
                    <a:pt x="241742" y="30163"/>
                  </a:cubicBezTo>
                  <a:cubicBezTo>
                    <a:pt x="241742" y="46822"/>
                    <a:pt x="227882" y="60326"/>
                    <a:pt x="210785" y="60326"/>
                  </a:cubicBezTo>
                  <a:cubicBezTo>
                    <a:pt x="193688" y="60326"/>
                    <a:pt x="179828" y="46822"/>
                    <a:pt x="179828" y="30163"/>
                  </a:cubicBezTo>
                  <a:cubicBezTo>
                    <a:pt x="179828" y="13504"/>
                    <a:pt x="193688" y="0"/>
                    <a:pt x="210785" y="0"/>
                  </a:cubicBezTo>
                  <a:close/>
                  <a:moveTo>
                    <a:pt x="71085" y="0"/>
                  </a:moveTo>
                  <a:cubicBezTo>
                    <a:pt x="88182" y="0"/>
                    <a:pt x="102042" y="13504"/>
                    <a:pt x="102042" y="30163"/>
                  </a:cubicBezTo>
                  <a:cubicBezTo>
                    <a:pt x="102042" y="46822"/>
                    <a:pt x="88182" y="60326"/>
                    <a:pt x="71085" y="60326"/>
                  </a:cubicBezTo>
                  <a:cubicBezTo>
                    <a:pt x="53988" y="60326"/>
                    <a:pt x="40128" y="46822"/>
                    <a:pt x="40128" y="30163"/>
                  </a:cubicBezTo>
                  <a:cubicBezTo>
                    <a:pt x="40128" y="13504"/>
                    <a:pt x="53988" y="0"/>
                    <a:pt x="71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013372" y="1939933"/>
            <a:ext cx="2303916" cy="1349828"/>
            <a:chOff x="9013372" y="1712685"/>
            <a:chExt cx="2303916" cy="1349828"/>
          </a:xfrm>
        </p:grpSpPr>
        <p:sp>
          <p:nvSpPr>
            <p:cNvPr id="27" name="矩形 26"/>
            <p:cNvSpPr/>
            <p:nvPr/>
          </p:nvSpPr>
          <p:spPr>
            <a:xfrm>
              <a:off x="9013372" y="1712685"/>
              <a:ext cx="2303916" cy="1349828"/>
            </a:xfrm>
            <a:prstGeom prst="rect">
              <a:avLst/>
            </a:prstGeom>
            <a:solidFill>
              <a:srgbClr val="3E80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047699" y="2430982"/>
              <a:ext cx="2241974" cy="3970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标题文字添加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9" name="椭圆 32"/>
            <p:cNvSpPr/>
            <p:nvPr/>
          </p:nvSpPr>
          <p:spPr>
            <a:xfrm>
              <a:off x="10023289" y="1986354"/>
              <a:ext cx="406382" cy="301447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30" name="矩形 29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364244" y="482116"/>
            <a:ext cx="11620939" cy="54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3F7FA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研究思路可行性分析</a:t>
            </a:r>
            <a:endParaRPr lang="zh-CN" altLang="en-US" sz="2400" dirty="0">
              <a:solidFill>
                <a:srgbClr val="3F7FA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4405</Words>
  <Application>WWO_openplatform_20200924161515-8e733aaadf</Application>
  <PresentationFormat>宽屏</PresentationFormat>
  <Paragraphs>358</Paragraphs>
  <Slides>22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思源黑体 CN Medium</vt:lpstr>
      <vt:lpstr>汉仪中黑KW</vt:lpstr>
      <vt:lpstr>字魂105号-简雅黑</vt:lpstr>
      <vt:lpstr>Times New Roman</vt:lpstr>
      <vt:lpstr>Meiryo UI</vt:lpstr>
      <vt:lpstr>字魂36号-正文宋楷</vt:lpstr>
      <vt:lpstr>汉仪书宋二KW</vt:lpstr>
      <vt:lpstr>微软雅黑</vt:lpstr>
      <vt:lpstr>汉仪旗黑KW 55S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答辩6</dc:title>
  <dc:creator>Anzichen</dc:creator>
  <cp:lastModifiedBy>上海维湾8号机</cp:lastModifiedBy>
  <dcterms:created xsi:type="dcterms:W3CDTF">2021-12-08T12:03:10Z</dcterms:created>
  <dcterms:modified xsi:type="dcterms:W3CDTF">2021-12-08T12:03:10Z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