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sldIdLst>
    <p:sldId id="307" r:id="rId4"/>
    <p:sldId id="308" r:id="rId6"/>
    <p:sldId id="309" r:id="rId7"/>
    <p:sldId id="312" r:id="rId8"/>
    <p:sldId id="317" r:id="rId9"/>
    <p:sldId id="318" r:id="rId10"/>
    <p:sldId id="319" r:id="rId11"/>
    <p:sldId id="314" r:id="rId12"/>
    <p:sldId id="329" r:id="rId13"/>
    <p:sldId id="328" r:id="rId14"/>
    <p:sldId id="322" r:id="rId15"/>
    <p:sldId id="315" r:id="rId16"/>
    <p:sldId id="323" r:id="rId17"/>
    <p:sldId id="324" r:id="rId18"/>
    <p:sldId id="325" r:id="rId19"/>
    <p:sldId id="316" r:id="rId20"/>
    <p:sldId id="327" r:id="rId21"/>
    <p:sldId id="321" r:id="rId22"/>
    <p:sldId id="326" r:id="rId23"/>
    <p:sldId id="320" r:id="rId24"/>
    <p:sldId id="33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 凯" initials="唐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CDC1"/>
    <a:srgbClr val="F0D98E"/>
    <a:srgbClr val="86A296"/>
    <a:srgbClr val="F5F5ED"/>
    <a:srgbClr val="EAE6DA"/>
    <a:srgbClr val="4371AF"/>
    <a:srgbClr val="FF6D1D"/>
    <a:srgbClr val="FFA618"/>
    <a:srgbClr val="E0DFDD"/>
    <a:srgbClr val="263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defRPr>
          </a:pPr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B7CDC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1">
                <a:lumMod val="85000"/>
                <a:alpha val="8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F0D98E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74887904"/>
        <c:axId val="1474900416"/>
      </c:barChart>
      <c:catAx>
        <c:axId val="147488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pPr>
          </a:p>
        </c:txPr>
        <c:crossAx val="1474900416"/>
        <c:crosses val="autoZero"/>
        <c:auto val="1"/>
        <c:lblAlgn val="ctr"/>
        <c:lblOffset val="100"/>
        <c:noMultiLvlLbl val="0"/>
      </c:catAx>
      <c:valAx>
        <c:axId val="147490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pPr>
          </a:p>
        </c:txPr>
        <c:crossAx val="1474887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b="0">
          <a:latin typeface="思源黑体 CN Regular" panose="020B0500000000000000" pitchFamily="34" charset="-122"/>
          <a:ea typeface="思源黑体 CN Regular" panose="020B0500000000000000" pitchFamily="3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78161-8393-463D-87F2-5EB8E767B2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58EAB-81A1-43EA-848A-10F537C4D2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58EAB-81A1-43EA-848A-10F537C4D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58EAB-81A1-43EA-848A-10F537C4D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58EAB-81A1-43EA-848A-10F537C4D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58EAB-81A1-43EA-848A-10F537C4D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58EAB-81A1-43EA-848A-10F537C4D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58EAB-81A1-43EA-848A-10F537C4D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58EAB-81A1-43EA-848A-10F537C4D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58EAB-81A1-43EA-848A-10F537C4D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58EAB-81A1-43EA-848A-10F537C4D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58EAB-81A1-43EA-848A-10F537C4D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58EAB-81A1-43EA-848A-10F537C4D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58EAB-81A1-43EA-848A-10F537C4D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58EAB-81A1-43EA-848A-10F537C4D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58EAB-81A1-43EA-848A-10F537C4D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58EAB-81A1-43EA-848A-10F537C4D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58EAB-81A1-43EA-848A-10F537C4D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58EAB-81A1-43EA-848A-10F537C4D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58EAB-81A1-43EA-848A-10F537C4D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58EAB-81A1-43EA-848A-10F537C4D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58EAB-81A1-43EA-848A-10F537C4D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58EAB-81A1-43EA-848A-10F537C4D2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Tm="300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Tm="300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Tm="300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Tm="3000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Tm="3000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Tm="3000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Tm="3000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Tm="3000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Tm="3000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Tm="300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Tm="300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Tm="3000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ransition spd="med" advTm="3000">
    <p:pull/>
  </p:transition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.jpeg"/><Relationship Id="rId1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267125"/>
            <a:ext cx="12192000" cy="1021359"/>
            <a:chOff x="0" y="2004969"/>
            <a:chExt cx="4983061" cy="880842"/>
          </a:xfrm>
        </p:grpSpPr>
        <p:sp>
          <p:nvSpPr>
            <p:cNvPr id="4" name="矩形 3"/>
            <p:cNvSpPr/>
            <p:nvPr/>
          </p:nvSpPr>
          <p:spPr>
            <a:xfrm>
              <a:off x="0" y="2004969"/>
              <a:ext cx="4983061" cy="293614"/>
            </a:xfrm>
            <a:prstGeom prst="rect">
              <a:avLst/>
            </a:prstGeom>
            <a:solidFill>
              <a:srgbClr val="86A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592197"/>
              <a:ext cx="4983061" cy="293614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9" name="矩形 8"/>
          <p:cNvSpPr/>
          <p:nvPr/>
        </p:nvSpPr>
        <p:spPr>
          <a:xfrm>
            <a:off x="3955913" y="2126609"/>
            <a:ext cx="4280175" cy="1161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94077" y="2126609"/>
            <a:ext cx="5603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论文答辩</a:t>
            </a:r>
            <a:r>
              <a:rPr lang="en-US" altLang="zh-CN" sz="4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PPT</a:t>
            </a:r>
            <a:r>
              <a:rPr lang="zh-CN" altLang="en-US" sz="4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模板</a:t>
            </a:r>
            <a:endParaRPr lang="zh-CN" altLang="en-US" sz="4000" u="sng" dirty="0">
              <a:solidFill>
                <a:schemeClr val="tx1">
                  <a:lumMod val="50000"/>
                  <a:lumOff val="50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47834" y="246074"/>
            <a:ext cx="11362073" cy="6337606"/>
            <a:chOff x="447834" y="246074"/>
            <a:chExt cx="11362073" cy="6337606"/>
          </a:xfrm>
        </p:grpSpPr>
        <p:grpSp>
          <p:nvGrpSpPr>
            <p:cNvPr id="12" name="组合 11"/>
            <p:cNvGrpSpPr/>
            <p:nvPr/>
          </p:nvGrpSpPr>
          <p:grpSpPr>
            <a:xfrm>
              <a:off x="447834" y="246074"/>
              <a:ext cx="1316477" cy="218822"/>
              <a:chOff x="994680" y="1079791"/>
              <a:chExt cx="2201892" cy="36599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994680" y="1079791"/>
                <a:ext cx="365993" cy="365993"/>
              </a:xfrm>
              <a:prstGeom prst="ellipse">
                <a:avLst/>
              </a:prstGeom>
              <a:solidFill>
                <a:srgbClr val="86A2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452676" y="1079791"/>
                <a:ext cx="365993" cy="365993"/>
              </a:xfrm>
              <a:prstGeom prst="ellipse">
                <a:avLst/>
              </a:prstGeom>
              <a:solidFill>
                <a:srgbClr val="B7CD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910672" y="1079791"/>
                <a:ext cx="365993" cy="365993"/>
              </a:xfrm>
              <a:prstGeom prst="ellipse">
                <a:avLst/>
              </a:prstGeom>
              <a:solidFill>
                <a:srgbClr val="EAE6D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368668" y="1079791"/>
                <a:ext cx="365993" cy="365993"/>
              </a:xfrm>
              <a:prstGeom prst="ellipse">
                <a:avLst/>
              </a:prstGeom>
              <a:solidFill>
                <a:srgbClr val="F5F5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830578" y="1079791"/>
                <a:ext cx="365994" cy="365993"/>
              </a:xfrm>
              <a:prstGeom prst="ellipse">
                <a:avLst/>
              </a:prstGeom>
              <a:solidFill>
                <a:srgbClr val="F0D9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1678425" y="248705"/>
              <a:ext cx="131482" cy="131482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475235" y="6583680"/>
              <a:ext cx="158816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5042835" y="3147968"/>
            <a:ext cx="195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答辩人</a:t>
            </a:r>
            <a:r>
              <a:rPr lang="zh-CN" altLang="en-US" sz="14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：青课</a:t>
            </a:r>
            <a:endParaRPr lang="zh-CN" altLang="en-US" sz="14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95524" y="3455745"/>
            <a:ext cx="261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指导老师</a:t>
            </a:r>
            <a:r>
              <a:rPr lang="zh-CN" altLang="en-US" sz="14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：青课</a:t>
            </a:r>
            <a:endParaRPr lang="zh-CN" altLang="en-US" sz="14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123269" y="3224912"/>
            <a:ext cx="0" cy="4616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808136" y="3224912"/>
            <a:ext cx="0" cy="4616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27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7834" y="246074"/>
            <a:ext cx="11362073" cy="6365852"/>
            <a:chOff x="447834" y="246074"/>
            <a:chExt cx="11362073" cy="6365852"/>
          </a:xfrm>
        </p:grpSpPr>
        <p:grpSp>
          <p:nvGrpSpPr>
            <p:cNvPr id="3" name="组合 2"/>
            <p:cNvGrpSpPr/>
            <p:nvPr/>
          </p:nvGrpSpPr>
          <p:grpSpPr>
            <a:xfrm>
              <a:off x="447834" y="246074"/>
              <a:ext cx="1316477" cy="218822"/>
              <a:chOff x="994680" y="1079791"/>
              <a:chExt cx="2201892" cy="36599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994680" y="1079791"/>
                <a:ext cx="365993" cy="365993"/>
              </a:xfrm>
              <a:prstGeom prst="ellipse">
                <a:avLst/>
              </a:prstGeom>
              <a:solidFill>
                <a:srgbClr val="86A2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452676" y="1079791"/>
                <a:ext cx="365993" cy="365993"/>
              </a:xfrm>
              <a:prstGeom prst="ellipse">
                <a:avLst/>
              </a:prstGeom>
              <a:solidFill>
                <a:srgbClr val="B7CD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910672" y="1079791"/>
                <a:ext cx="365993" cy="365993"/>
              </a:xfrm>
              <a:prstGeom prst="ellipse">
                <a:avLst/>
              </a:prstGeom>
              <a:solidFill>
                <a:srgbClr val="EAE6D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68668" y="1079791"/>
                <a:ext cx="365993" cy="365993"/>
              </a:xfrm>
              <a:prstGeom prst="ellipse">
                <a:avLst/>
              </a:prstGeom>
              <a:solidFill>
                <a:srgbClr val="F5F5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830578" y="1079791"/>
                <a:ext cx="365994" cy="365993"/>
              </a:xfrm>
              <a:prstGeom prst="ellipse">
                <a:avLst/>
              </a:prstGeom>
              <a:solidFill>
                <a:srgbClr val="F0D9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678425" y="248705"/>
              <a:ext cx="131482" cy="131482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75235" y="6583680"/>
              <a:ext cx="158816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475235" y="6304149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i="1" dirty="0"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Add the title here</a:t>
              </a:r>
              <a:endParaRPr lang="zh-CN" altLang="en-US" sz="1400" b="1" i="1" dirty="0">
                <a:latin typeface="思源宋体 Light" panose="02020300000000000000" pitchFamily="18" charset="-122"/>
                <a:ea typeface="思源宋体 Light" panose="02020300000000000000" pitchFamily="18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49723" y="2225857"/>
            <a:ext cx="5834956" cy="1416424"/>
            <a:chOff x="749723" y="2225857"/>
            <a:chExt cx="5834956" cy="1416424"/>
          </a:xfrm>
          <a:blipFill>
            <a:blip r:embed="rId1"/>
            <a:stretch>
              <a:fillRect/>
            </a:stretch>
          </a:blipFill>
        </p:grpSpPr>
        <p:sp>
          <p:nvSpPr>
            <p:cNvPr id="12" name="椭圆 11"/>
            <p:cNvSpPr/>
            <p:nvPr/>
          </p:nvSpPr>
          <p:spPr>
            <a:xfrm>
              <a:off x="749723" y="2225857"/>
              <a:ext cx="1416424" cy="14164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58989" y="2225857"/>
              <a:ext cx="1416424" cy="14164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168255" y="2225857"/>
              <a:ext cx="1416424" cy="14164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3"/>
          <p:cNvSpPr txBox="1"/>
          <p:nvPr/>
        </p:nvSpPr>
        <p:spPr>
          <a:xfrm>
            <a:off x="475235" y="3826869"/>
            <a:ext cx="1965400" cy="9958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点击输入标题</a:t>
            </a:r>
            <a:endParaRPr lang="zh-CN" altLang="en-US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思源黑体 CN Medium" panose="020B0600000000000000" pitchFamily="34" charset="-122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黑体 CN Medium" panose="020B0600000000000000" pitchFamily="34" charset="-122"/>
              </a:rPr>
              <a:t>根据您的需要自由拉伸文本框大小单击此处可编辑内容</a:t>
            </a:r>
            <a:endParaRPr lang="en-US" altLang="zh-CN" sz="11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黑体 CN Medium" panose="020B0600000000000000" pitchFamily="34" charset="-122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100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黑体 CN Medium" panose="020B0600000000000000" pitchFamily="34" charset="-122"/>
              </a:rPr>
              <a:t>… …</a:t>
            </a:r>
            <a:endParaRPr lang="en-US" altLang="zh-CN" sz="11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2684501" y="3826869"/>
            <a:ext cx="1965400" cy="9958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点击输入标题</a:t>
            </a:r>
            <a:endParaRPr lang="zh-CN" altLang="en-US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思源黑体 CN Medium" panose="020B0600000000000000" pitchFamily="34" charset="-122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黑体 CN Medium" panose="020B0600000000000000" pitchFamily="34" charset="-122"/>
              </a:rPr>
              <a:t>根据您的需要自由拉伸文本框大小单击此处可编辑内容</a:t>
            </a:r>
            <a:endParaRPr lang="en-US" altLang="zh-CN" sz="11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黑体 CN Medium" panose="020B0600000000000000" pitchFamily="34" charset="-122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100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黑体 CN Medium" panose="020B0600000000000000" pitchFamily="34" charset="-122"/>
              </a:rPr>
              <a:t>… …</a:t>
            </a:r>
            <a:endParaRPr lang="en-US" altLang="zh-CN" sz="11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4893766" y="3826869"/>
            <a:ext cx="1965400" cy="9958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点击输入标题</a:t>
            </a:r>
            <a:endParaRPr lang="zh-CN" altLang="en-US" b="1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思源黑体 CN Medium" panose="020B0600000000000000" pitchFamily="34" charset="-122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黑体 CN Medium" panose="020B0600000000000000" pitchFamily="34" charset="-122"/>
              </a:rPr>
              <a:t>根据您的需要自由拉伸文本框大小单击此处可编辑内容</a:t>
            </a:r>
            <a:endParaRPr lang="en-US" altLang="zh-CN" sz="11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黑体 CN Medium" panose="020B0600000000000000" pitchFamily="34" charset="-122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100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黑体 CN Medium" panose="020B0600000000000000" pitchFamily="34" charset="-122"/>
              </a:rPr>
              <a:t>… …</a:t>
            </a:r>
            <a:endParaRPr lang="en-US" altLang="zh-CN" sz="11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3" t="26166" r="6595" b="13590"/>
          <a:stretch>
            <a:fillRect/>
          </a:stretch>
        </p:blipFill>
        <p:spPr>
          <a:xfrm>
            <a:off x="7377521" y="1237129"/>
            <a:ext cx="4160055" cy="2893525"/>
          </a:xfrm>
          <a:prstGeom prst="rect">
            <a:avLst/>
          </a:prstGeom>
        </p:spPr>
      </p:pic>
      <p:sp>
        <p:nvSpPr>
          <p:cNvPr id="20" name="TextBox 38"/>
          <p:cNvSpPr txBox="1"/>
          <p:nvPr/>
        </p:nvSpPr>
        <p:spPr>
          <a:xfrm>
            <a:off x="7490622" y="4376174"/>
            <a:ext cx="3929096" cy="7353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请在此处输入所需使用文本内容，根据您的需要自由拉伸文本框大小单击此处可编辑内容。</a:t>
            </a:r>
            <a:r>
              <a:rPr lang="zh-CN" altLang="en-US" sz="1100" dirty="0">
                <a:solidFill>
                  <a:prstClr val="black"/>
                </a:solidFill>
                <a:latin typeface="思源黑体 CN Medium" panose="020B0600000000000000" pitchFamily="34" charset="-122"/>
                <a:ea typeface="思源黑体 CN Normal" panose="020B0400000000000000" pitchFamily="34" charset="-122"/>
                <a:cs typeface="+mn-ea"/>
                <a:sym typeface="思源黑体 CN Medium" panose="020B0600000000000000" pitchFamily="34" charset="-122"/>
              </a:rPr>
              <a:t>请在此处输入所需使用文本内容，</a:t>
            </a:r>
            <a:r>
              <a:rPr lang="zh-CN" altLang="en-US" sz="1100" dirty="0">
                <a:solidFill>
                  <a:prstClr val="black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根据您的需要自由拉伸文本框大小单击此处可编辑内容。</a:t>
            </a:r>
            <a:endParaRPr lang="zh-CN" altLang="en-US" sz="1100" dirty="0">
              <a:solidFill>
                <a:prstClr val="black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7834" y="246074"/>
            <a:ext cx="11362073" cy="6365852"/>
            <a:chOff x="447834" y="246074"/>
            <a:chExt cx="11362073" cy="6365852"/>
          </a:xfrm>
        </p:grpSpPr>
        <p:grpSp>
          <p:nvGrpSpPr>
            <p:cNvPr id="3" name="组合 2"/>
            <p:cNvGrpSpPr/>
            <p:nvPr/>
          </p:nvGrpSpPr>
          <p:grpSpPr>
            <a:xfrm>
              <a:off x="447834" y="246074"/>
              <a:ext cx="1316477" cy="218822"/>
              <a:chOff x="994680" y="1079791"/>
              <a:chExt cx="2201892" cy="36599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994680" y="1079791"/>
                <a:ext cx="365993" cy="365993"/>
              </a:xfrm>
              <a:prstGeom prst="ellipse">
                <a:avLst/>
              </a:prstGeom>
              <a:solidFill>
                <a:srgbClr val="86A2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452676" y="1079791"/>
                <a:ext cx="365993" cy="365993"/>
              </a:xfrm>
              <a:prstGeom prst="ellipse">
                <a:avLst/>
              </a:prstGeom>
              <a:solidFill>
                <a:srgbClr val="B7CD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910672" y="1079791"/>
                <a:ext cx="365993" cy="365993"/>
              </a:xfrm>
              <a:prstGeom prst="ellipse">
                <a:avLst/>
              </a:prstGeom>
              <a:solidFill>
                <a:srgbClr val="EAE6D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68668" y="1079791"/>
                <a:ext cx="365993" cy="365993"/>
              </a:xfrm>
              <a:prstGeom prst="ellipse">
                <a:avLst/>
              </a:prstGeom>
              <a:solidFill>
                <a:srgbClr val="F5F5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830578" y="1079791"/>
                <a:ext cx="365994" cy="365993"/>
              </a:xfrm>
              <a:prstGeom prst="ellipse">
                <a:avLst/>
              </a:prstGeom>
              <a:solidFill>
                <a:srgbClr val="F0D9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678425" y="248705"/>
              <a:ext cx="131482" cy="131482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75235" y="6583680"/>
              <a:ext cx="158816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475235" y="6304149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i="1" dirty="0"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Add the title here</a:t>
              </a:r>
              <a:endParaRPr lang="zh-CN" altLang="en-US" sz="1400" b="1" i="1" dirty="0">
                <a:latin typeface="思源宋体 Light" panose="02020300000000000000" pitchFamily="18" charset="-122"/>
                <a:ea typeface="思源宋体 Light" panose="02020300000000000000" pitchFamily="18" charset="-122"/>
              </a:endParaRPr>
            </a:p>
          </p:txBody>
        </p:sp>
      </p:grpSp>
      <p:sp>
        <p:nvSpPr>
          <p:cNvPr id="12" name="íSḻíde"/>
          <p:cNvSpPr/>
          <p:nvPr/>
        </p:nvSpPr>
        <p:spPr>
          <a:xfrm>
            <a:off x="2834506" y="2089495"/>
            <a:ext cx="2171496" cy="3124389"/>
          </a:xfrm>
          <a:custGeom>
            <a:avLst/>
            <a:gdLst>
              <a:gd name="connsiteX0" fmla="*/ 0 w 2316480"/>
              <a:gd name="connsiteY0" fmla="*/ 0 h 3510455"/>
              <a:gd name="connsiteX1" fmla="*/ 2316480 w 2316480"/>
              <a:gd name="connsiteY1" fmla="*/ 0 h 3510455"/>
              <a:gd name="connsiteX2" fmla="*/ 2316480 w 2316480"/>
              <a:gd name="connsiteY2" fmla="*/ 3510455 h 3510455"/>
              <a:gd name="connsiteX3" fmla="*/ 0 w 2316480"/>
              <a:gd name="connsiteY3" fmla="*/ 3510455 h 351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80" h="3510455">
                <a:moveTo>
                  <a:pt x="0" y="0"/>
                </a:moveTo>
                <a:lnTo>
                  <a:pt x="2316480" y="0"/>
                </a:lnTo>
                <a:lnTo>
                  <a:pt x="2316480" y="3510455"/>
                </a:lnTo>
                <a:lnTo>
                  <a:pt x="0" y="35104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3" name="îṡľîḍe"/>
          <p:cNvSpPr/>
          <p:nvPr/>
        </p:nvSpPr>
        <p:spPr>
          <a:xfrm>
            <a:off x="7177498" y="2089495"/>
            <a:ext cx="2171496" cy="3124389"/>
          </a:xfrm>
          <a:custGeom>
            <a:avLst/>
            <a:gdLst>
              <a:gd name="connsiteX0" fmla="*/ 0 w 2316480"/>
              <a:gd name="connsiteY0" fmla="*/ 0 h 3510455"/>
              <a:gd name="connsiteX1" fmla="*/ 2316480 w 2316480"/>
              <a:gd name="connsiteY1" fmla="*/ 0 h 3510455"/>
              <a:gd name="connsiteX2" fmla="*/ 2316480 w 2316480"/>
              <a:gd name="connsiteY2" fmla="*/ 3510455 h 3510455"/>
              <a:gd name="connsiteX3" fmla="*/ 0 w 2316480"/>
              <a:gd name="connsiteY3" fmla="*/ 3510455 h 351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80" h="3510455">
                <a:moveTo>
                  <a:pt x="0" y="0"/>
                </a:moveTo>
                <a:lnTo>
                  <a:pt x="2316480" y="0"/>
                </a:lnTo>
                <a:lnTo>
                  <a:pt x="2316480" y="3510455"/>
                </a:lnTo>
                <a:lnTo>
                  <a:pt x="0" y="35104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4" name="íṧ1îďé"/>
          <p:cNvSpPr/>
          <p:nvPr/>
        </p:nvSpPr>
        <p:spPr>
          <a:xfrm>
            <a:off x="9336918" y="2089495"/>
            <a:ext cx="2171496" cy="3124389"/>
          </a:xfrm>
          <a:custGeom>
            <a:avLst/>
            <a:gdLst>
              <a:gd name="connsiteX0" fmla="*/ 0 w 2316480"/>
              <a:gd name="connsiteY0" fmla="*/ 0 h 3510455"/>
              <a:gd name="connsiteX1" fmla="*/ 2316480 w 2316480"/>
              <a:gd name="connsiteY1" fmla="*/ 0 h 3510455"/>
              <a:gd name="connsiteX2" fmla="*/ 2316480 w 2316480"/>
              <a:gd name="connsiteY2" fmla="*/ 3510455 h 3510455"/>
              <a:gd name="connsiteX3" fmla="*/ 0 w 2316480"/>
              <a:gd name="connsiteY3" fmla="*/ 3510455 h 351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80" h="3510455">
                <a:moveTo>
                  <a:pt x="0" y="0"/>
                </a:moveTo>
                <a:lnTo>
                  <a:pt x="2316480" y="0"/>
                </a:lnTo>
                <a:lnTo>
                  <a:pt x="2316480" y="3510455"/>
                </a:lnTo>
                <a:lnTo>
                  <a:pt x="0" y="35104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5" name="íşľîde"/>
          <p:cNvSpPr/>
          <p:nvPr/>
        </p:nvSpPr>
        <p:spPr>
          <a:xfrm>
            <a:off x="678441" y="2089495"/>
            <a:ext cx="2171496" cy="3124389"/>
          </a:xfrm>
          <a:custGeom>
            <a:avLst/>
            <a:gdLst>
              <a:gd name="connsiteX0" fmla="*/ 0 w 2316480"/>
              <a:gd name="connsiteY0" fmla="*/ 0 h 3510455"/>
              <a:gd name="connsiteX1" fmla="*/ 2316480 w 2316480"/>
              <a:gd name="connsiteY1" fmla="*/ 0 h 3510455"/>
              <a:gd name="connsiteX2" fmla="*/ 2316480 w 2316480"/>
              <a:gd name="connsiteY2" fmla="*/ 3510455 h 3510455"/>
              <a:gd name="connsiteX3" fmla="*/ 0 w 2316480"/>
              <a:gd name="connsiteY3" fmla="*/ 3510455 h 351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80" h="3510455">
                <a:moveTo>
                  <a:pt x="0" y="0"/>
                </a:moveTo>
                <a:lnTo>
                  <a:pt x="2316480" y="0"/>
                </a:lnTo>
                <a:lnTo>
                  <a:pt x="2316480" y="3510455"/>
                </a:lnTo>
                <a:lnTo>
                  <a:pt x="0" y="35104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6" name="íṩḻiďê"/>
          <p:cNvSpPr/>
          <p:nvPr/>
        </p:nvSpPr>
        <p:spPr>
          <a:xfrm>
            <a:off x="4932955" y="1984395"/>
            <a:ext cx="2317590" cy="3334590"/>
          </a:xfrm>
          <a:custGeom>
            <a:avLst/>
            <a:gdLst>
              <a:gd name="connsiteX0" fmla="*/ 0 w 2316480"/>
              <a:gd name="connsiteY0" fmla="*/ 0 h 3500377"/>
              <a:gd name="connsiteX1" fmla="*/ 2316480 w 2316480"/>
              <a:gd name="connsiteY1" fmla="*/ 0 h 3500377"/>
              <a:gd name="connsiteX2" fmla="*/ 2316480 w 2316480"/>
              <a:gd name="connsiteY2" fmla="*/ 3500377 h 3500377"/>
              <a:gd name="connsiteX3" fmla="*/ 0 w 2316480"/>
              <a:gd name="connsiteY3" fmla="*/ 3500377 h 350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80" h="3500377">
                <a:moveTo>
                  <a:pt x="0" y="0"/>
                </a:moveTo>
                <a:lnTo>
                  <a:pt x="2316480" y="0"/>
                </a:lnTo>
                <a:lnTo>
                  <a:pt x="2316480" y="3500377"/>
                </a:lnTo>
                <a:lnTo>
                  <a:pt x="0" y="3500377"/>
                </a:lnTo>
                <a:close/>
              </a:path>
            </a:pathLst>
          </a:custGeom>
          <a:solidFill>
            <a:srgbClr val="B7CDC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</a:p>
        </p:txBody>
      </p:sp>
      <p:sp>
        <p:nvSpPr>
          <p:cNvPr id="17" name="íṩlîḑe"/>
          <p:cNvSpPr txBox="1"/>
          <p:nvPr/>
        </p:nvSpPr>
        <p:spPr>
          <a:xfrm>
            <a:off x="1067220" y="2272253"/>
            <a:ext cx="1415772" cy="338554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点击输入标题</a:t>
            </a:r>
            <a:endParaRPr lang="zh-CN" altLang="en-US" sz="16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îŝḷîḓé"/>
          <p:cNvSpPr txBox="1"/>
          <p:nvPr/>
        </p:nvSpPr>
        <p:spPr>
          <a:xfrm>
            <a:off x="3212988" y="2272254"/>
            <a:ext cx="1415772" cy="338554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点击输入标题</a:t>
            </a:r>
            <a:endParaRPr lang="zh-CN" altLang="en-US" sz="16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îšḻïdé"/>
          <p:cNvSpPr txBox="1"/>
          <p:nvPr/>
        </p:nvSpPr>
        <p:spPr>
          <a:xfrm>
            <a:off x="5383865" y="2272254"/>
            <a:ext cx="1415772" cy="338554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点击输入标题</a:t>
            </a:r>
            <a:endParaRPr lang="zh-CN" altLang="en-US" sz="16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ïŝliḓê"/>
          <p:cNvSpPr txBox="1"/>
          <p:nvPr/>
        </p:nvSpPr>
        <p:spPr>
          <a:xfrm>
            <a:off x="7555952" y="2272254"/>
            <a:ext cx="1415772" cy="338554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点击输入标题</a:t>
            </a:r>
            <a:endParaRPr lang="zh-CN" altLang="en-US" sz="16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íŝḷídè"/>
          <p:cNvSpPr txBox="1"/>
          <p:nvPr/>
        </p:nvSpPr>
        <p:spPr>
          <a:xfrm>
            <a:off x="9723489" y="2272254"/>
            <a:ext cx="1415772" cy="338554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16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点击输入标题</a:t>
            </a:r>
            <a:endParaRPr lang="zh-CN" altLang="en-US" sz="16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iSḻîḋê"/>
          <p:cNvSpPr/>
          <p:nvPr/>
        </p:nvSpPr>
        <p:spPr>
          <a:xfrm>
            <a:off x="1453239" y="3211252"/>
            <a:ext cx="606470" cy="606468"/>
          </a:xfrm>
          <a:prstGeom prst="ellipse">
            <a:avLst/>
          </a:prstGeom>
          <a:noFill/>
          <a:ln w="3175" cap="rnd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íśľïḓe"/>
          <p:cNvSpPr/>
          <p:nvPr/>
        </p:nvSpPr>
        <p:spPr bwMode="auto">
          <a:xfrm>
            <a:off x="1556272" y="3326960"/>
            <a:ext cx="400404" cy="375052"/>
          </a:xfrm>
          <a:custGeom>
            <a:avLst/>
            <a:gdLst>
              <a:gd name="T0" fmla="*/ 4791 w 8427"/>
              <a:gd name="T1" fmla="*/ 0 h 7905"/>
              <a:gd name="T2" fmla="*/ 1815 w 8427"/>
              <a:gd name="T3" fmla="*/ 1550 h 7905"/>
              <a:gd name="T4" fmla="*/ 2213 w 8427"/>
              <a:gd name="T5" fmla="*/ 1918 h 7905"/>
              <a:gd name="T6" fmla="*/ 4418 w 8427"/>
              <a:gd name="T7" fmla="*/ 557 h 7905"/>
              <a:gd name="T8" fmla="*/ 4791 w 8427"/>
              <a:gd name="T9" fmla="*/ 1189 h 7905"/>
              <a:gd name="T10" fmla="*/ 5164 w 8427"/>
              <a:gd name="T11" fmla="*/ 557 h 7905"/>
              <a:gd name="T12" fmla="*/ 7870 w 8427"/>
              <a:gd name="T13" fmla="*/ 3263 h 7905"/>
              <a:gd name="T14" fmla="*/ 7238 w 8427"/>
              <a:gd name="T15" fmla="*/ 3636 h 7905"/>
              <a:gd name="T16" fmla="*/ 7870 w 8427"/>
              <a:gd name="T17" fmla="*/ 4009 h 7905"/>
              <a:gd name="T18" fmla="*/ 6448 w 8427"/>
              <a:gd name="T19" fmla="*/ 6254 h 7905"/>
              <a:gd name="T20" fmla="*/ 6529 w 8427"/>
              <a:gd name="T21" fmla="*/ 6597 h 7905"/>
              <a:gd name="T22" fmla="*/ 6506 w 8427"/>
              <a:gd name="T23" fmla="*/ 6841 h 7905"/>
              <a:gd name="T24" fmla="*/ 8427 w 8427"/>
              <a:gd name="T25" fmla="*/ 3636 h 7905"/>
              <a:gd name="T26" fmla="*/ 4791 w 8427"/>
              <a:gd name="T27" fmla="*/ 0 h 7905"/>
              <a:gd name="T28" fmla="*/ 5719 w 8427"/>
              <a:gd name="T29" fmla="*/ 5988 h 7905"/>
              <a:gd name="T30" fmla="*/ 4266 w 8427"/>
              <a:gd name="T31" fmla="*/ 6026 h 7905"/>
              <a:gd name="T32" fmla="*/ 2748 w 8427"/>
              <a:gd name="T33" fmla="*/ 5157 h 7905"/>
              <a:gd name="T34" fmla="*/ 1879 w 8427"/>
              <a:gd name="T35" fmla="*/ 3639 h 7905"/>
              <a:gd name="T36" fmla="*/ 1917 w 8427"/>
              <a:gd name="T37" fmla="*/ 2186 h 7905"/>
              <a:gd name="T38" fmla="*/ 426 w 8427"/>
              <a:gd name="T39" fmla="*/ 2360 h 7905"/>
              <a:gd name="T40" fmla="*/ 1969 w 8427"/>
              <a:gd name="T41" fmla="*/ 5936 h 7905"/>
              <a:gd name="T42" fmla="*/ 5545 w 8427"/>
              <a:gd name="T43" fmla="*/ 7480 h 7905"/>
              <a:gd name="T44" fmla="*/ 5719 w 8427"/>
              <a:gd name="T45" fmla="*/ 5988 h 7905"/>
              <a:gd name="T46" fmla="*/ 3166 w 8427"/>
              <a:gd name="T47" fmla="*/ 4205 h 7905"/>
              <a:gd name="T48" fmla="*/ 4038 w 8427"/>
              <a:gd name="T49" fmla="*/ 3037 h 7905"/>
              <a:gd name="T50" fmla="*/ 3821 w 8427"/>
              <a:gd name="T51" fmla="*/ 2836 h 7905"/>
              <a:gd name="T52" fmla="*/ 3522 w 8427"/>
              <a:gd name="T53" fmla="*/ 3051 h 7905"/>
              <a:gd name="T54" fmla="*/ 3155 w 8427"/>
              <a:gd name="T55" fmla="*/ 2805 h 7905"/>
              <a:gd name="T56" fmla="*/ 3866 w 8427"/>
              <a:gd name="T57" fmla="*/ 2370 h 7905"/>
              <a:gd name="T58" fmla="*/ 4555 w 8427"/>
              <a:gd name="T59" fmla="*/ 2989 h 7905"/>
              <a:gd name="T60" fmla="*/ 3728 w 8427"/>
              <a:gd name="T61" fmla="*/ 3999 h 7905"/>
              <a:gd name="T62" fmla="*/ 4586 w 8427"/>
              <a:gd name="T63" fmla="*/ 3999 h 7905"/>
              <a:gd name="T64" fmla="*/ 4586 w 8427"/>
              <a:gd name="T65" fmla="*/ 4422 h 7905"/>
              <a:gd name="T66" fmla="*/ 3189 w 8427"/>
              <a:gd name="T67" fmla="*/ 4422 h 7905"/>
              <a:gd name="T68" fmla="*/ 3166 w 8427"/>
              <a:gd name="T69" fmla="*/ 4205 h 7905"/>
              <a:gd name="T70" fmla="*/ 4792 w 8427"/>
              <a:gd name="T71" fmla="*/ 3635 h 7905"/>
              <a:gd name="T72" fmla="*/ 5571 w 8427"/>
              <a:gd name="T73" fmla="*/ 2404 h 7905"/>
              <a:gd name="T74" fmla="*/ 6175 w 8427"/>
              <a:gd name="T75" fmla="*/ 2404 h 7905"/>
              <a:gd name="T76" fmla="*/ 6175 w 8427"/>
              <a:gd name="T77" fmla="*/ 3525 h 7905"/>
              <a:gd name="T78" fmla="*/ 6415 w 8427"/>
              <a:gd name="T79" fmla="*/ 3525 h 7905"/>
              <a:gd name="T80" fmla="*/ 6415 w 8427"/>
              <a:gd name="T81" fmla="*/ 3934 h 7905"/>
              <a:gd name="T82" fmla="*/ 6175 w 8427"/>
              <a:gd name="T83" fmla="*/ 3934 h 7905"/>
              <a:gd name="T84" fmla="*/ 6175 w 8427"/>
              <a:gd name="T85" fmla="*/ 4422 h 7905"/>
              <a:gd name="T86" fmla="*/ 5687 w 8427"/>
              <a:gd name="T87" fmla="*/ 4422 h 7905"/>
              <a:gd name="T88" fmla="*/ 5687 w 8427"/>
              <a:gd name="T89" fmla="*/ 3934 h 7905"/>
              <a:gd name="T90" fmla="*/ 4792 w 8427"/>
              <a:gd name="T91" fmla="*/ 3934 h 7905"/>
              <a:gd name="T92" fmla="*/ 4792 w 8427"/>
              <a:gd name="T93" fmla="*/ 3635 h 7905"/>
              <a:gd name="T94" fmla="*/ 4792 w 8427"/>
              <a:gd name="T95" fmla="*/ 3635 h 7905"/>
              <a:gd name="T96" fmla="*/ 5687 w 8427"/>
              <a:gd name="T97" fmla="*/ 3525 h 7905"/>
              <a:gd name="T98" fmla="*/ 5687 w 8427"/>
              <a:gd name="T99" fmla="*/ 3073 h 7905"/>
              <a:gd name="T100" fmla="*/ 5704 w 8427"/>
              <a:gd name="T101" fmla="*/ 2847 h 7905"/>
              <a:gd name="T102" fmla="*/ 5698 w 8427"/>
              <a:gd name="T103" fmla="*/ 2847 h 7905"/>
              <a:gd name="T104" fmla="*/ 5599 w 8427"/>
              <a:gd name="T105" fmla="*/ 3056 h 7905"/>
              <a:gd name="T106" fmla="*/ 5295 w 8427"/>
              <a:gd name="T107" fmla="*/ 3519 h 7905"/>
              <a:gd name="T108" fmla="*/ 5295 w 8427"/>
              <a:gd name="T109" fmla="*/ 3525 h 7905"/>
              <a:gd name="T110" fmla="*/ 5687 w 8427"/>
              <a:gd name="T111" fmla="*/ 3525 h 7905"/>
              <a:gd name="T112" fmla="*/ 5687 w 8427"/>
              <a:gd name="T113" fmla="*/ 3525 h 7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427" h="7905">
                <a:moveTo>
                  <a:pt x="4791" y="0"/>
                </a:moveTo>
                <a:cubicBezTo>
                  <a:pt x="3562" y="0"/>
                  <a:pt x="2474" y="614"/>
                  <a:pt x="1815" y="1550"/>
                </a:cubicBezTo>
                <a:cubicBezTo>
                  <a:pt x="1952" y="1639"/>
                  <a:pt x="2085" y="1761"/>
                  <a:pt x="2213" y="1918"/>
                </a:cubicBezTo>
                <a:cubicBezTo>
                  <a:pt x="2704" y="1183"/>
                  <a:pt x="3499" y="668"/>
                  <a:pt x="4418" y="557"/>
                </a:cubicBezTo>
                <a:lnTo>
                  <a:pt x="4791" y="1189"/>
                </a:lnTo>
                <a:lnTo>
                  <a:pt x="5164" y="557"/>
                </a:lnTo>
                <a:cubicBezTo>
                  <a:pt x="6577" y="727"/>
                  <a:pt x="7700" y="1850"/>
                  <a:pt x="7870" y="3263"/>
                </a:cubicBezTo>
                <a:lnTo>
                  <a:pt x="7238" y="3636"/>
                </a:lnTo>
                <a:lnTo>
                  <a:pt x="7870" y="4009"/>
                </a:lnTo>
                <a:cubicBezTo>
                  <a:pt x="7756" y="4954"/>
                  <a:pt x="7215" y="5767"/>
                  <a:pt x="6448" y="6254"/>
                </a:cubicBezTo>
                <a:cubicBezTo>
                  <a:pt x="6497" y="6366"/>
                  <a:pt x="6524" y="6480"/>
                  <a:pt x="6529" y="6597"/>
                </a:cubicBezTo>
                <a:cubicBezTo>
                  <a:pt x="6533" y="6683"/>
                  <a:pt x="6524" y="6764"/>
                  <a:pt x="6506" y="6841"/>
                </a:cubicBezTo>
                <a:cubicBezTo>
                  <a:pt x="7648" y="6227"/>
                  <a:pt x="8427" y="5021"/>
                  <a:pt x="8427" y="3636"/>
                </a:cubicBezTo>
                <a:cubicBezTo>
                  <a:pt x="8427" y="1631"/>
                  <a:pt x="6796" y="0"/>
                  <a:pt x="4791" y="0"/>
                </a:cubicBezTo>
                <a:close/>
                <a:moveTo>
                  <a:pt x="5719" y="5988"/>
                </a:moveTo>
                <a:cubicBezTo>
                  <a:pt x="4881" y="5315"/>
                  <a:pt x="4646" y="5646"/>
                  <a:pt x="4266" y="6026"/>
                </a:cubicBezTo>
                <a:cubicBezTo>
                  <a:pt x="4000" y="6292"/>
                  <a:pt x="3328" y="5737"/>
                  <a:pt x="2748" y="5157"/>
                </a:cubicBezTo>
                <a:cubicBezTo>
                  <a:pt x="2168" y="4576"/>
                  <a:pt x="1614" y="3905"/>
                  <a:pt x="1879" y="3639"/>
                </a:cubicBezTo>
                <a:cubicBezTo>
                  <a:pt x="2259" y="3259"/>
                  <a:pt x="2590" y="3024"/>
                  <a:pt x="1917" y="2186"/>
                </a:cubicBezTo>
                <a:cubicBezTo>
                  <a:pt x="1243" y="1348"/>
                  <a:pt x="794" y="1992"/>
                  <a:pt x="426" y="2360"/>
                </a:cubicBezTo>
                <a:cubicBezTo>
                  <a:pt x="0" y="2785"/>
                  <a:pt x="403" y="4370"/>
                  <a:pt x="1969" y="5936"/>
                </a:cubicBezTo>
                <a:cubicBezTo>
                  <a:pt x="3535" y="7502"/>
                  <a:pt x="5120" y="7905"/>
                  <a:pt x="5545" y="7480"/>
                </a:cubicBezTo>
                <a:cubicBezTo>
                  <a:pt x="5913" y="7111"/>
                  <a:pt x="6557" y="6662"/>
                  <a:pt x="5719" y="5988"/>
                </a:cubicBezTo>
                <a:close/>
                <a:moveTo>
                  <a:pt x="3166" y="4205"/>
                </a:moveTo>
                <a:cubicBezTo>
                  <a:pt x="3166" y="3460"/>
                  <a:pt x="4038" y="3327"/>
                  <a:pt x="4038" y="3037"/>
                </a:cubicBezTo>
                <a:cubicBezTo>
                  <a:pt x="4038" y="2895"/>
                  <a:pt x="3925" y="2836"/>
                  <a:pt x="3821" y="2836"/>
                </a:cubicBezTo>
                <a:cubicBezTo>
                  <a:pt x="3629" y="2836"/>
                  <a:pt x="3522" y="3051"/>
                  <a:pt x="3522" y="3051"/>
                </a:cubicBezTo>
                <a:lnTo>
                  <a:pt x="3155" y="2805"/>
                </a:lnTo>
                <a:cubicBezTo>
                  <a:pt x="3155" y="2805"/>
                  <a:pt x="3341" y="2370"/>
                  <a:pt x="3866" y="2370"/>
                </a:cubicBezTo>
                <a:cubicBezTo>
                  <a:pt x="4196" y="2370"/>
                  <a:pt x="4555" y="2560"/>
                  <a:pt x="4555" y="2989"/>
                </a:cubicBezTo>
                <a:cubicBezTo>
                  <a:pt x="4555" y="3618"/>
                  <a:pt x="3742" y="3739"/>
                  <a:pt x="3728" y="3999"/>
                </a:cubicBezTo>
                <a:lnTo>
                  <a:pt x="4586" y="3999"/>
                </a:lnTo>
                <a:lnTo>
                  <a:pt x="4586" y="4422"/>
                </a:lnTo>
                <a:lnTo>
                  <a:pt x="3189" y="4422"/>
                </a:lnTo>
                <a:cubicBezTo>
                  <a:pt x="3174" y="4343"/>
                  <a:pt x="3166" y="4273"/>
                  <a:pt x="3166" y="4205"/>
                </a:cubicBezTo>
                <a:close/>
                <a:moveTo>
                  <a:pt x="4792" y="3635"/>
                </a:moveTo>
                <a:lnTo>
                  <a:pt x="5571" y="2404"/>
                </a:lnTo>
                <a:lnTo>
                  <a:pt x="6175" y="2404"/>
                </a:lnTo>
                <a:lnTo>
                  <a:pt x="6175" y="3525"/>
                </a:lnTo>
                <a:lnTo>
                  <a:pt x="6415" y="3525"/>
                </a:lnTo>
                <a:lnTo>
                  <a:pt x="6415" y="3934"/>
                </a:lnTo>
                <a:lnTo>
                  <a:pt x="6175" y="3934"/>
                </a:lnTo>
                <a:lnTo>
                  <a:pt x="6175" y="4422"/>
                </a:lnTo>
                <a:lnTo>
                  <a:pt x="5687" y="4422"/>
                </a:lnTo>
                <a:lnTo>
                  <a:pt x="5687" y="3934"/>
                </a:lnTo>
                <a:lnTo>
                  <a:pt x="4792" y="3934"/>
                </a:lnTo>
                <a:lnTo>
                  <a:pt x="4792" y="3635"/>
                </a:lnTo>
                <a:lnTo>
                  <a:pt x="4792" y="3635"/>
                </a:lnTo>
                <a:close/>
                <a:moveTo>
                  <a:pt x="5687" y="3525"/>
                </a:moveTo>
                <a:lnTo>
                  <a:pt x="5687" y="3073"/>
                </a:lnTo>
                <a:cubicBezTo>
                  <a:pt x="5687" y="2963"/>
                  <a:pt x="5704" y="2847"/>
                  <a:pt x="5704" y="2847"/>
                </a:cubicBezTo>
                <a:lnTo>
                  <a:pt x="5698" y="2847"/>
                </a:lnTo>
                <a:cubicBezTo>
                  <a:pt x="5698" y="2847"/>
                  <a:pt x="5656" y="2972"/>
                  <a:pt x="5599" y="3056"/>
                </a:cubicBezTo>
                <a:lnTo>
                  <a:pt x="5295" y="3519"/>
                </a:lnTo>
                <a:lnTo>
                  <a:pt x="5295" y="3525"/>
                </a:lnTo>
                <a:lnTo>
                  <a:pt x="5687" y="3525"/>
                </a:lnTo>
                <a:lnTo>
                  <a:pt x="5687" y="35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</a:p>
        </p:txBody>
      </p:sp>
      <p:sp>
        <p:nvSpPr>
          <p:cNvPr id="24" name="íşḷíḍê"/>
          <p:cNvSpPr/>
          <p:nvPr/>
        </p:nvSpPr>
        <p:spPr>
          <a:xfrm>
            <a:off x="3617019" y="3211252"/>
            <a:ext cx="606470" cy="606468"/>
          </a:xfrm>
          <a:prstGeom prst="ellipse">
            <a:avLst/>
          </a:prstGeom>
          <a:noFill/>
          <a:ln w="3175" cap="rnd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íSḻîḋè"/>
          <p:cNvSpPr/>
          <p:nvPr/>
        </p:nvSpPr>
        <p:spPr bwMode="auto">
          <a:xfrm>
            <a:off x="3720052" y="3326960"/>
            <a:ext cx="400404" cy="375052"/>
          </a:xfrm>
          <a:custGeom>
            <a:avLst/>
            <a:gdLst>
              <a:gd name="T0" fmla="*/ 4791 w 8427"/>
              <a:gd name="T1" fmla="*/ 0 h 7905"/>
              <a:gd name="T2" fmla="*/ 1815 w 8427"/>
              <a:gd name="T3" fmla="*/ 1550 h 7905"/>
              <a:gd name="T4" fmla="*/ 2213 w 8427"/>
              <a:gd name="T5" fmla="*/ 1918 h 7905"/>
              <a:gd name="T6" fmla="*/ 4418 w 8427"/>
              <a:gd name="T7" fmla="*/ 557 h 7905"/>
              <a:gd name="T8" fmla="*/ 4791 w 8427"/>
              <a:gd name="T9" fmla="*/ 1189 h 7905"/>
              <a:gd name="T10" fmla="*/ 5164 w 8427"/>
              <a:gd name="T11" fmla="*/ 557 h 7905"/>
              <a:gd name="T12" fmla="*/ 7870 w 8427"/>
              <a:gd name="T13" fmla="*/ 3263 h 7905"/>
              <a:gd name="T14" fmla="*/ 7238 w 8427"/>
              <a:gd name="T15" fmla="*/ 3636 h 7905"/>
              <a:gd name="T16" fmla="*/ 7870 w 8427"/>
              <a:gd name="T17" fmla="*/ 4009 h 7905"/>
              <a:gd name="T18" fmla="*/ 6448 w 8427"/>
              <a:gd name="T19" fmla="*/ 6254 h 7905"/>
              <a:gd name="T20" fmla="*/ 6529 w 8427"/>
              <a:gd name="T21" fmla="*/ 6597 h 7905"/>
              <a:gd name="T22" fmla="*/ 6506 w 8427"/>
              <a:gd name="T23" fmla="*/ 6841 h 7905"/>
              <a:gd name="T24" fmla="*/ 8427 w 8427"/>
              <a:gd name="T25" fmla="*/ 3636 h 7905"/>
              <a:gd name="T26" fmla="*/ 4791 w 8427"/>
              <a:gd name="T27" fmla="*/ 0 h 7905"/>
              <a:gd name="T28" fmla="*/ 5719 w 8427"/>
              <a:gd name="T29" fmla="*/ 5988 h 7905"/>
              <a:gd name="T30" fmla="*/ 4266 w 8427"/>
              <a:gd name="T31" fmla="*/ 6026 h 7905"/>
              <a:gd name="T32" fmla="*/ 2748 w 8427"/>
              <a:gd name="T33" fmla="*/ 5157 h 7905"/>
              <a:gd name="T34" fmla="*/ 1879 w 8427"/>
              <a:gd name="T35" fmla="*/ 3639 h 7905"/>
              <a:gd name="T36" fmla="*/ 1917 w 8427"/>
              <a:gd name="T37" fmla="*/ 2186 h 7905"/>
              <a:gd name="T38" fmla="*/ 426 w 8427"/>
              <a:gd name="T39" fmla="*/ 2360 h 7905"/>
              <a:gd name="T40" fmla="*/ 1969 w 8427"/>
              <a:gd name="T41" fmla="*/ 5936 h 7905"/>
              <a:gd name="T42" fmla="*/ 5545 w 8427"/>
              <a:gd name="T43" fmla="*/ 7480 h 7905"/>
              <a:gd name="T44" fmla="*/ 5719 w 8427"/>
              <a:gd name="T45" fmla="*/ 5988 h 7905"/>
              <a:gd name="T46" fmla="*/ 3166 w 8427"/>
              <a:gd name="T47" fmla="*/ 4205 h 7905"/>
              <a:gd name="T48" fmla="*/ 4038 w 8427"/>
              <a:gd name="T49" fmla="*/ 3037 h 7905"/>
              <a:gd name="T50" fmla="*/ 3821 w 8427"/>
              <a:gd name="T51" fmla="*/ 2836 h 7905"/>
              <a:gd name="T52" fmla="*/ 3522 w 8427"/>
              <a:gd name="T53" fmla="*/ 3051 h 7905"/>
              <a:gd name="T54" fmla="*/ 3155 w 8427"/>
              <a:gd name="T55" fmla="*/ 2805 h 7905"/>
              <a:gd name="T56" fmla="*/ 3866 w 8427"/>
              <a:gd name="T57" fmla="*/ 2370 h 7905"/>
              <a:gd name="T58" fmla="*/ 4555 w 8427"/>
              <a:gd name="T59" fmla="*/ 2989 h 7905"/>
              <a:gd name="T60" fmla="*/ 3728 w 8427"/>
              <a:gd name="T61" fmla="*/ 3999 h 7905"/>
              <a:gd name="T62" fmla="*/ 4586 w 8427"/>
              <a:gd name="T63" fmla="*/ 3999 h 7905"/>
              <a:gd name="T64" fmla="*/ 4586 w 8427"/>
              <a:gd name="T65" fmla="*/ 4422 h 7905"/>
              <a:gd name="T66" fmla="*/ 3189 w 8427"/>
              <a:gd name="T67" fmla="*/ 4422 h 7905"/>
              <a:gd name="T68" fmla="*/ 3166 w 8427"/>
              <a:gd name="T69" fmla="*/ 4205 h 7905"/>
              <a:gd name="T70" fmla="*/ 4792 w 8427"/>
              <a:gd name="T71" fmla="*/ 3635 h 7905"/>
              <a:gd name="T72" fmla="*/ 5571 w 8427"/>
              <a:gd name="T73" fmla="*/ 2404 h 7905"/>
              <a:gd name="T74" fmla="*/ 6175 w 8427"/>
              <a:gd name="T75" fmla="*/ 2404 h 7905"/>
              <a:gd name="T76" fmla="*/ 6175 w 8427"/>
              <a:gd name="T77" fmla="*/ 3525 h 7905"/>
              <a:gd name="T78" fmla="*/ 6415 w 8427"/>
              <a:gd name="T79" fmla="*/ 3525 h 7905"/>
              <a:gd name="T80" fmla="*/ 6415 w 8427"/>
              <a:gd name="T81" fmla="*/ 3934 h 7905"/>
              <a:gd name="T82" fmla="*/ 6175 w 8427"/>
              <a:gd name="T83" fmla="*/ 3934 h 7905"/>
              <a:gd name="T84" fmla="*/ 6175 w 8427"/>
              <a:gd name="T85" fmla="*/ 4422 h 7905"/>
              <a:gd name="T86" fmla="*/ 5687 w 8427"/>
              <a:gd name="T87" fmla="*/ 4422 h 7905"/>
              <a:gd name="T88" fmla="*/ 5687 w 8427"/>
              <a:gd name="T89" fmla="*/ 3934 h 7905"/>
              <a:gd name="T90" fmla="*/ 4792 w 8427"/>
              <a:gd name="T91" fmla="*/ 3934 h 7905"/>
              <a:gd name="T92" fmla="*/ 4792 w 8427"/>
              <a:gd name="T93" fmla="*/ 3635 h 7905"/>
              <a:gd name="T94" fmla="*/ 4792 w 8427"/>
              <a:gd name="T95" fmla="*/ 3635 h 7905"/>
              <a:gd name="T96" fmla="*/ 5687 w 8427"/>
              <a:gd name="T97" fmla="*/ 3525 h 7905"/>
              <a:gd name="T98" fmla="*/ 5687 w 8427"/>
              <a:gd name="T99" fmla="*/ 3073 h 7905"/>
              <a:gd name="T100" fmla="*/ 5704 w 8427"/>
              <a:gd name="T101" fmla="*/ 2847 h 7905"/>
              <a:gd name="T102" fmla="*/ 5698 w 8427"/>
              <a:gd name="T103" fmla="*/ 2847 h 7905"/>
              <a:gd name="T104" fmla="*/ 5599 w 8427"/>
              <a:gd name="T105" fmla="*/ 3056 h 7905"/>
              <a:gd name="T106" fmla="*/ 5295 w 8427"/>
              <a:gd name="T107" fmla="*/ 3519 h 7905"/>
              <a:gd name="T108" fmla="*/ 5295 w 8427"/>
              <a:gd name="T109" fmla="*/ 3525 h 7905"/>
              <a:gd name="T110" fmla="*/ 5687 w 8427"/>
              <a:gd name="T111" fmla="*/ 3525 h 7905"/>
              <a:gd name="T112" fmla="*/ 5687 w 8427"/>
              <a:gd name="T113" fmla="*/ 3525 h 7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427" h="7905">
                <a:moveTo>
                  <a:pt x="4791" y="0"/>
                </a:moveTo>
                <a:cubicBezTo>
                  <a:pt x="3562" y="0"/>
                  <a:pt x="2474" y="614"/>
                  <a:pt x="1815" y="1550"/>
                </a:cubicBezTo>
                <a:cubicBezTo>
                  <a:pt x="1952" y="1639"/>
                  <a:pt x="2085" y="1761"/>
                  <a:pt x="2213" y="1918"/>
                </a:cubicBezTo>
                <a:cubicBezTo>
                  <a:pt x="2704" y="1183"/>
                  <a:pt x="3499" y="668"/>
                  <a:pt x="4418" y="557"/>
                </a:cubicBezTo>
                <a:lnTo>
                  <a:pt x="4791" y="1189"/>
                </a:lnTo>
                <a:lnTo>
                  <a:pt x="5164" y="557"/>
                </a:lnTo>
                <a:cubicBezTo>
                  <a:pt x="6577" y="727"/>
                  <a:pt x="7700" y="1850"/>
                  <a:pt x="7870" y="3263"/>
                </a:cubicBezTo>
                <a:lnTo>
                  <a:pt x="7238" y="3636"/>
                </a:lnTo>
                <a:lnTo>
                  <a:pt x="7870" y="4009"/>
                </a:lnTo>
                <a:cubicBezTo>
                  <a:pt x="7756" y="4954"/>
                  <a:pt x="7215" y="5767"/>
                  <a:pt x="6448" y="6254"/>
                </a:cubicBezTo>
                <a:cubicBezTo>
                  <a:pt x="6497" y="6366"/>
                  <a:pt x="6524" y="6480"/>
                  <a:pt x="6529" y="6597"/>
                </a:cubicBezTo>
                <a:cubicBezTo>
                  <a:pt x="6533" y="6683"/>
                  <a:pt x="6524" y="6764"/>
                  <a:pt x="6506" y="6841"/>
                </a:cubicBezTo>
                <a:cubicBezTo>
                  <a:pt x="7648" y="6227"/>
                  <a:pt x="8427" y="5021"/>
                  <a:pt x="8427" y="3636"/>
                </a:cubicBezTo>
                <a:cubicBezTo>
                  <a:pt x="8427" y="1631"/>
                  <a:pt x="6796" y="0"/>
                  <a:pt x="4791" y="0"/>
                </a:cubicBezTo>
                <a:close/>
                <a:moveTo>
                  <a:pt x="5719" y="5988"/>
                </a:moveTo>
                <a:cubicBezTo>
                  <a:pt x="4881" y="5315"/>
                  <a:pt x="4646" y="5646"/>
                  <a:pt x="4266" y="6026"/>
                </a:cubicBezTo>
                <a:cubicBezTo>
                  <a:pt x="4000" y="6292"/>
                  <a:pt x="3328" y="5737"/>
                  <a:pt x="2748" y="5157"/>
                </a:cubicBezTo>
                <a:cubicBezTo>
                  <a:pt x="2168" y="4576"/>
                  <a:pt x="1614" y="3905"/>
                  <a:pt x="1879" y="3639"/>
                </a:cubicBezTo>
                <a:cubicBezTo>
                  <a:pt x="2259" y="3259"/>
                  <a:pt x="2590" y="3024"/>
                  <a:pt x="1917" y="2186"/>
                </a:cubicBezTo>
                <a:cubicBezTo>
                  <a:pt x="1243" y="1348"/>
                  <a:pt x="794" y="1992"/>
                  <a:pt x="426" y="2360"/>
                </a:cubicBezTo>
                <a:cubicBezTo>
                  <a:pt x="0" y="2785"/>
                  <a:pt x="403" y="4370"/>
                  <a:pt x="1969" y="5936"/>
                </a:cubicBezTo>
                <a:cubicBezTo>
                  <a:pt x="3535" y="7502"/>
                  <a:pt x="5120" y="7905"/>
                  <a:pt x="5545" y="7480"/>
                </a:cubicBezTo>
                <a:cubicBezTo>
                  <a:pt x="5913" y="7111"/>
                  <a:pt x="6557" y="6662"/>
                  <a:pt x="5719" y="5988"/>
                </a:cubicBezTo>
                <a:close/>
                <a:moveTo>
                  <a:pt x="3166" y="4205"/>
                </a:moveTo>
                <a:cubicBezTo>
                  <a:pt x="3166" y="3460"/>
                  <a:pt x="4038" y="3327"/>
                  <a:pt x="4038" y="3037"/>
                </a:cubicBezTo>
                <a:cubicBezTo>
                  <a:pt x="4038" y="2895"/>
                  <a:pt x="3925" y="2836"/>
                  <a:pt x="3821" y="2836"/>
                </a:cubicBezTo>
                <a:cubicBezTo>
                  <a:pt x="3629" y="2836"/>
                  <a:pt x="3522" y="3051"/>
                  <a:pt x="3522" y="3051"/>
                </a:cubicBezTo>
                <a:lnTo>
                  <a:pt x="3155" y="2805"/>
                </a:lnTo>
                <a:cubicBezTo>
                  <a:pt x="3155" y="2805"/>
                  <a:pt x="3341" y="2370"/>
                  <a:pt x="3866" y="2370"/>
                </a:cubicBezTo>
                <a:cubicBezTo>
                  <a:pt x="4196" y="2370"/>
                  <a:pt x="4555" y="2560"/>
                  <a:pt x="4555" y="2989"/>
                </a:cubicBezTo>
                <a:cubicBezTo>
                  <a:pt x="4555" y="3618"/>
                  <a:pt x="3742" y="3739"/>
                  <a:pt x="3728" y="3999"/>
                </a:cubicBezTo>
                <a:lnTo>
                  <a:pt x="4586" y="3999"/>
                </a:lnTo>
                <a:lnTo>
                  <a:pt x="4586" y="4422"/>
                </a:lnTo>
                <a:lnTo>
                  <a:pt x="3189" y="4422"/>
                </a:lnTo>
                <a:cubicBezTo>
                  <a:pt x="3174" y="4343"/>
                  <a:pt x="3166" y="4273"/>
                  <a:pt x="3166" y="4205"/>
                </a:cubicBezTo>
                <a:close/>
                <a:moveTo>
                  <a:pt x="4792" y="3635"/>
                </a:moveTo>
                <a:lnTo>
                  <a:pt x="5571" y="2404"/>
                </a:lnTo>
                <a:lnTo>
                  <a:pt x="6175" y="2404"/>
                </a:lnTo>
                <a:lnTo>
                  <a:pt x="6175" y="3525"/>
                </a:lnTo>
                <a:lnTo>
                  <a:pt x="6415" y="3525"/>
                </a:lnTo>
                <a:lnTo>
                  <a:pt x="6415" y="3934"/>
                </a:lnTo>
                <a:lnTo>
                  <a:pt x="6175" y="3934"/>
                </a:lnTo>
                <a:lnTo>
                  <a:pt x="6175" y="4422"/>
                </a:lnTo>
                <a:lnTo>
                  <a:pt x="5687" y="4422"/>
                </a:lnTo>
                <a:lnTo>
                  <a:pt x="5687" y="3934"/>
                </a:lnTo>
                <a:lnTo>
                  <a:pt x="4792" y="3934"/>
                </a:lnTo>
                <a:lnTo>
                  <a:pt x="4792" y="3635"/>
                </a:lnTo>
                <a:lnTo>
                  <a:pt x="4792" y="3635"/>
                </a:lnTo>
                <a:close/>
                <a:moveTo>
                  <a:pt x="5687" y="3525"/>
                </a:moveTo>
                <a:lnTo>
                  <a:pt x="5687" y="3073"/>
                </a:lnTo>
                <a:cubicBezTo>
                  <a:pt x="5687" y="2963"/>
                  <a:pt x="5704" y="2847"/>
                  <a:pt x="5704" y="2847"/>
                </a:cubicBezTo>
                <a:lnTo>
                  <a:pt x="5698" y="2847"/>
                </a:lnTo>
                <a:cubicBezTo>
                  <a:pt x="5698" y="2847"/>
                  <a:pt x="5656" y="2972"/>
                  <a:pt x="5599" y="3056"/>
                </a:cubicBezTo>
                <a:lnTo>
                  <a:pt x="5295" y="3519"/>
                </a:lnTo>
                <a:lnTo>
                  <a:pt x="5295" y="3525"/>
                </a:lnTo>
                <a:lnTo>
                  <a:pt x="5687" y="3525"/>
                </a:lnTo>
                <a:lnTo>
                  <a:pt x="5687" y="35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</a:p>
        </p:txBody>
      </p:sp>
      <p:sp>
        <p:nvSpPr>
          <p:cNvPr id="26" name="ïšľïḓé"/>
          <p:cNvSpPr/>
          <p:nvPr/>
        </p:nvSpPr>
        <p:spPr>
          <a:xfrm>
            <a:off x="5788515" y="3211252"/>
            <a:ext cx="606470" cy="606468"/>
          </a:xfrm>
          <a:prstGeom prst="ellipse">
            <a:avLst/>
          </a:prstGeom>
          <a:noFill/>
          <a:ln w="3175" cap="rnd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iṣļîďé"/>
          <p:cNvSpPr/>
          <p:nvPr/>
        </p:nvSpPr>
        <p:spPr bwMode="auto">
          <a:xfrm>
            <a:off x="5891548" y="3326960"/>
            <a:ext cx="400404" cy="375052"/>
          </a:xfrm>
          <a:custGeom>
            <a:avLst/>
            <a:gdLst>
              <a:gd name="T0" fmla="*/ 4791 w 8427"/>
              <a:gd name="T1" fmla="*/ 0 h 7905"/>
              <a:gd name="T2" fmla="*/ 1815 w 8427"/>
              <a:gd name="T3" fmla="*/ 1550 h 7905"/>
              <a:gd name="T4" fmla="*/ 2213 w 8427"/>
              <a:gd name="T5" fmla="*/ 1918 h 7905"/>
              <a:gd name="T6" fmla="*/ 4418 w 8427"/>
              <a:gd name="T7" fmla="*/ 557 h 7905"/>
              <a:gd name="T8" fmla="*/ 4791 w 8427"/>
              <a:gd name="T9" fmla="*/ 1189 h 7905"/>
              <a:gd name="T10" fmla="*/ 5164 w 8427"/>
              <a:gd name="T11" fmla="*/ 557 h 7905"/>
              <a:gd name="T12" fmla="*/ 7870 w 8427"/>
              <a:gd name="T13" fmla="*/ 3263 h 7905"/>
              <a:gd name="T14" fmla="*/ 7238 w 8427"/>
              <a:gd name="T15" fmla="*/ 3636 h 7905"/>
              <a:gd name="T16" fmla="*/ 7870 w 8427"/>
              <a:gd name="T17" fmla="*/ 4009 h 7905"/>
              <a:gd name="T18" fmla="*/ 6448 w 8427"/>
              <a:gd name="T19" fmla="*/ 6254 h 7905"/>
              <a:gd name="T20" fmla="*/ 6529 w 8427"/>
              <a:gd name="T21" fmla="*/ 6597 h 7905"/>
              <a:gd name="T22" fmla="*/ 6506 w 8427"/>
              <a:gd name="T23" fmla="*/ 6841 h 7905"/>
              <a:gd name="T24" fmla="*/ 8427 w 8427"/>
              <a:gd name="T25" fmla="*/ 3636 h 7905"/>
              <a:gd name="T26" fmla="*/ 4791 w 8427"/>
              <a:gd name="T27" fmla="*/ 0 h 7905"/>
              <a:gd name="T28" fmla="*/ 5719 w 8427"/>
              <a:gd name="T29" fmla="*/ 5988 h 7905"/>
              <a:gd name="T30" fmla="*/ 4266 w 8427"/>
              <a:gd name="T31" fmla="*/ 6026 h 7905"/>
              <a:gd name="T32" fmla="*/ 2748 w 8427"/>
              <a:gd name="T33" fmla="*/ 5157 h 7905"/>
              <a:gd name="T34" fmla="*/ 1879 w 8427"/>
              <a:gd name="T35" fmla="*/ 3639 h 7905"/>
              <a:gd name="T36" fmla="*/ 1917 w 8427"/>
              <a:gd name="T37" fmla="*/ 2186 h 7905"/>
              <a:gd name="T38" fmla="*/ 426 w 8427"/>
              <a:gd name="T39" fmla="*/ 2360 h 7905"/>
              <a:gd name="T40" fmla="*/ 1969 w 8427"/>
              <a:gd name="T41" fmla="*/ 5936 h 7905"/>
              <a:gd name="T42" fmla="*/ 5545 w 8427"/>
              <a:gd name="T43" fmla="*/ 7480 h 7905"/>
              <a:gd name="T44" fmla="*/ 5719 w 8427"/>
              <a:gd name="T45" fmla="*/ 5988 h 7905"/>
              <a:gd name="T46" fmla="*/ 3166 w 8427"/>
              <a:gd name="T47" fmla="*/ 4205 h 7905"/>
              <a:gd name="T48" fmla="*/ 4038 w 8427"/>
              <a:gd name="T49" fmla="*/ 3037 h 7905"/>
              <a:gd name="T50" fmla="*/ 3821 w 8427"/>
              <a:gd name="T51" fmla="*/ 2836 h 7905"/>
              <a:gd name="T52" fmla="*/ 3522 w 8427"/>
              <a:gd name="T53" fmla="*/ 3051 h 7905"/>
              <a:gd name="T54" fmla="*/ 3155 w 8427"/>
              <a:gd name="T55" fmla="*/ 2805 h 7905"/>
              <a:gd name="T56" fmla="*/ 3866 w 8427"/>
              <a:gd name="T57" fmla="*/ 2370 h 7905"/>
              <a:gd name="T58" fmla="*/ 4555 w 8427"/>
              <a:gd name="T59" fmla="*/ 2989 h 7905"/>
              <a:gd name="T60" fmla="*/ 3728 w 8427"/>
              <a:gd name="T61" fmla="*/ 3999 h 7905"/>
              <a:gd name="T62" fmla="*/ 4586 w 8427"/>
              <a:gd name="T63" fmla="*/ 3999 h 7905"/>
              <a:gd name="T64" fmla="*/ 4586 w 8427"/>
              <a:gd name="T65" fmla="*/ 4422 h 7905"/>
              <a:gd name="T66" fmla="*/ 3189 w 8427"/>
              <a:gd name="T67" fmla="*/ 4422 h 7905"/>
              <a:gd name="T68" fmla="*/ 3166 w 8427"/>
              <a:gd name="T69" fmla="*/ 4205 h 7905"/>
              <a:gd name="T70" fmla="*/ 4792 w 8427"/>
              <a:gd name="T71" fmla="*/ 3635 h 7905"/>
              <a:gd name="T72" fmla="*/ 5571 w 8427"/>
              <a:gd name="T73" fmla="*/ 2404 h 7905"/>
              <a:gd name="T74" fmla="*/ 6175 w 8427"/>
              <a:gd name="T75" fmla="*/ 2404 h 7905"/>
              <a:gd name="T76" fmla="*/ 6175 w 8427"/>
              <a:gd name="T77" fmla="*/ 3525 h 7905"/>
              <a:gd name="T78" fmla="*/ 6415 w 8427"/>
              <a:gd name="T79" fmla="*/ 3525 h 7905"/>
              <a:gd name="T80" fmla="*/ 6415 w 8427"/>
              <a:gd name="T81" fmla="*/ 3934 h 7905"/>
              <a:gd name="T82" fmla="*/ 6175 w 8427"/>
              <a:gd name="T83" fmla="*/ 3934 h 7905"/>
              <a:gd name="T84" fmla="*/ 6175 w 8427"/>
              <a:gd name="T85" fmla="*/ 4422 h 7905"/>
              <a:gd name="T86" fmla="*/ 5687 w 8427"/>
              <a:gd name="T87" fmla="*/ 4422 h 7905"/>
              <a:gd name="T88" fmla="*/ 5687 w 8427"/>
              <a:gd name="T89" fmla="*/ 3934 h 7905"/>
              <a:gd name="T90" fmla="*/ 4792 w 8427"/>
              <a:gd name="T91" fmla="*/ 3934 h 7905"/>
              <a:gd name="T92" fmla="*/ 4792 w 8427"/>
              <a:gd name="T93" fmla="*/ 3635 h 7905"/>
              <a:gd name="T94" fmla="*/ 4792 w 8427"/>
              <a:gd name="T95" fmla="*/ 3635 h 7905"/>
              <a:gd name="T96" fmla="*/ 5687 w 8427"/>
              <a:gd name="T97" fmla="*/ 3525 h 7905"/>
              <a:gd name="T98" fmla="*/ 5687 w 8427"/>
              <a:gd name="T99" fmla="*/ 3073 h 7905"/>
              <a:gd name="T100" fmla="*/ 5704 w 8427"/>
              <a:gd name="T101" fmla="*/ 2847 h 7905"/>
              <a:gd name="T102" fmla="*/ 5698 w 8427"/>
              <a:gd name="T103" fmla="*/ 2847 h 7905"/>
              <a:gd name="T104" fmla="*/ 5599 w 8427"/>
              <a:gd name="T105" fmla="*/ 3056 h 7905"/>
              <a:gd name="T106" fmla="*/ 5295 w 8427"/>
              <a:gd name="T107" fmla="*/ 3519 h 7905"/>
              <a:gd name="T108" fmla="*/ 5295 w 8427"/>
              <a:gd name="T109" fmla="*/ 3525 h 7905"/>
              <a:gd name="T110" fmla="*/ 5687 w 8427"/>
              <a:gd name="T111" fmla="*/ 3525 h 7905"/>
              <a:gd name="T112" fmla="*/ 5687 w 8427"/>
              <a:gd name="T113" fmla="*/ 3525 h 7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427" h="7905">
                <a:moveTo>
                  <a:pt x="4791" y="0"/>
                </a:moveTo>
                <a:cubicBezTo>
                  <a:pt x="3562" y="0"/>
                  <a:pt x="2474" y="614"/>
                  <a:pt x="1815" y="1550"/>
                </a:cubicBezTo>
                <a:cubicBezTo>
                  <a:pt x="1952" y="1639"/>
                  <a:pt x="2085" y="1761"/>
                  <a:pt x="2213" y="1918"/>
                </a:cubicBezTo>
                <a:cubicBezTo>
                  <a:pt x="2704" y="1183"/>
                  <a:pt x="3499" y="668"/>
                  <a:pt x="4418" y="557"/>
                </a:cubicBezTo>
                <a:lnTo>
                  <a:pt x="4791" y="1189"/>
                </a:lnTo>
                <a:lnTo>
                  <a:pt x="5164" y="557"/>
                </a:lnTo>
                <a:cubicBezTo>
                  <a:pt x="6577" y="727"/>
                  <a:pt x="7700" y="1850"/>
                  <a:pt x="7870" y="3263"/>
                </a:cubicBezTo>
                <a:lnTo>
                  <a:pt x="7238" y="3636"/>
                </a:lnTo>
                <a:lnTo>
                  <a:pt x="7870" y="4009"/>
                </a:lnTo>
                <a:cubicBezTo>
                  <a:pt x="7756" y="4954"/>
                  <a:pt x="7215" y="5767"/>
                  <a:pt x="6448" y="6254"/>
                </a:cubicBezTo>
                <a:cubicBezTo>
                  <a:pt x="6497" y="6366"/>
                  <a:pt x="6524" y="6480"/>
                  <a:pt x="6529" y="6597"/>
                </a:cubicBezTo>
                <a:cubicBezTo>
                  <a:pt x="6533" y="6683"/>
                  <a:pt x="6524" y="6764"/>
                  <a:pt x="6506" y="6841"/>
                </a:cubicBezTo>
                <a:cubicBezTo>
                  <a:pt x="7648" y="6227"/>
                  <a:pt x="8427" y="5021"/>
                  <a:pt x="8427" y="3636"/>
                </a:cubicBezTo>
                <a:cubicBezTo>
                  <a:pt x="8427" y="1631"/>
                  <a:pt x="6796" y="0"/>
                  <a:pt x="4791" y="0"/>
                </a:cubicBezTo>
                <a:close/>
                <a:moveTo>
                  <a:pt x="5719" y="5988"/>
                </a:moveTo>
                <a:cubicBezTo>
                  <a:pt x="4881" y="5315"/>
                  <a:pt x="4646" y="5646"/>
                  <a:pt x="4266" y="6026"/>
                </a:cubicBezTo>
                <a:cubicBezTo>
                  <a:pt x="4000" y="6292"/>
                  <a:pt x="3328" y="5737"/>
                  <a:pt x="2748" y="5157"/>
                </a:cubicBezTo>
                <a:cubicBezTo>
                  <a:pt x="2168" y="4576"/>
                  <a:pt x="1614" y="3905"/>
                  <a:pt x="1879" y="3639"/>
                </a:cubicBezTo>
                <a:cubicBezTo>
                  <a:pt x="2259" y="3259"/>
                  <a:pt x="2590" y="3024"/>
                  <a:pt x="1917" y="2186"/>
                </a:cubicBezTo>
                <a:cubicBezTo>
                  <a:pt x="1243" y="1348"/>
                  <a:pt x="794" y="1992"/>
                  <a:pt x="426" y="2360"/>
                </a:cubicBezTo>
                <a:cubicBezTo>
                  <a:pt x="0" y="2785"/>
                  <a:pt x="403" y="4370"/>
                  <a:pt x="1969" y="5936"/>
                </a:cubicBezTo>
                <a:cubicBezTo>
                  <a:pt x="3535" y="7502"/>
                  <a:pt x="5120" y="7905"/>
                  <a:pt x="5545" y="7480"/>
                </a:cubicBezTo>
                <a:cubicBezTo>
                  <a:pt x="5913" y="7111"/>
                  <a:pt x="6557" y="6662"/>
                  <a:pt x="5719" y="5988"/>
                </a:cubicBezTo>
                <a:close/>
                <a:moveTo>
                  <a:pt x="3166" y="4205"/>
                </a:moveTo>
                <a:cubicBezTo>
                  <a:pt x="3166" y="3460"/>
                  <a:pt x="4038" y="3327"/>
                  <a:pt x="4038" y="3037"/>
                </a:cubicBezTo>
                <a:cubicBezTo>
                  <a:pt x="4038" y="2895"/>
                  <a:pt x="3925" y="2836"/>
                  <a:pt x="3821" y="2836"/>
                </a:cubicBezTo>
                <a:cubicBezTo>
                  <a:pt x="3629" y="2836"/>
                  <a:pt x="3522" y="3051"/>
                  <a:pt x="3522" y="3051"/>
                </a:cubicBezTo>
                <a:lnTo>
                  <a:pt x="3155" y="2805"/>
                </a:lnTo>
                <a:cubicBezTo>
                  <a:pt x="3155" y="2805"/>
                  <a:pt x="3341" y="2370"/>
                  <a:pt x="3866" y="2370"/>
                </a:cubicBezTo>
                <a:cubicBezTo>
                  <a:pt x="4196" y="2370"/>
                  <a:pt x="4555" y="2560"/>
                  <a:pt x="4555" y="2989"/>
                </a:cubicBezTo>
                <a:cubicBezTo>
                  <a:pt x="4555" y="3618"/>
                  <a:pt x="3742" y="3739"/>
                  <a:pt x="3728" y="3999"/>
                </a:cubicBezTo>
                <a:lnTo>
                  <a:pt x="4586" y="3999"/>
                </a:lnTo>
                <a:lnTo>
                  <a:pt x="4586" y="4422"/>
                </a:lnTo>
                <a:lnTo>
                  <a:pt x="3189" y="4422"/>
                </a:lnTo>
                <a:cubicBezTo>
                  <a:pt x="3174" y="4343"/>
                  <a:pt x="3166" y="4273"/>
                  <a:pt x="3166" y="4205"/>
                </a:cubicBezTo>
                <a:close/>
                <a:moveTo>
                  <a:pt x="4792" y="3635"/>
                </a:moveTo>
                <a:lnTo>
                  <a:pt x="5571" y="2404"/>
                </a:lnTo>
                <a:lnTo>
                  <a:pt x="6175" y="2404"/>
                </a:lnTo>
                <a:lnTo>
                  <a:pt x="6175" y="3525"/>
                </a:lnTo>
                <a:lnTo>
                  <a:pt x="6415" y="3525"/>
                </a:lnTo>
                <a:lnTo>
                  <a:pt x="6415" y="3934"/>
                </a:lnTo>
                <a:lnTo>
                  <a:pt x="6175" y="3934"/>
                </a:lnTo>
                <a:lnTo>
                  <a:pt x="6175" y="4422"/>
                </a:lnTo>
                <a:lnTo>
                  <a:pt x="5687" y="4422"/>
                </a:lnTo>
                <a:lnTo>
                  <a:pt x="5687" y="3934"/>
                </a:lnTo>
                <a:lnTo>
                  <a:pt x="4792" y="3934"/>
                </a:lnTo>
                <a:lnTo>
                  <a:pt x="4792" y="3635"/>
                </a:lnTo>
                <a:lnTo>
                  <a:pt x="4792" y="3635"/>
                </a:lnTo>
                <a:close/>
                <a:moveTo>
                  <a:pt x="5687" y="3525"/>
                </a:moveTo>
                <a:lnTo>
                  <a:pt x="5687" y="3073"/>
                </a:lnTo>
                <a:cubicBezTo>
                  <a:pt x="5687" y="2963"/>
                  <a:pt x="5704" y="2847"/>
                  <a:pt x="5704" y="2847"/>
                </a:cubicBezTo>
                <a:lnTo>
                  <a:pt x="5698" y="2847"/>
                </a:lnTo>
                <a:cubicBezTo>
                  <a:pt x="5698" y="2847"/>
                  <a:pt x="5656" y="2972"/>
                  <a:pt x="5599" y="3056"/>
                </a:cubicBezTo>
                <a:lnTo>
                  <a:pt x="5295" y="3519"/>
                </a:lnTo>
                <a:lnTo>
                  <a:pt x="5295" y="3525"/>
                </a:lnTo>
                <a:lnTo>
                  <a:pt x="5687" y="3525"/>
                </a:lnTo>
                <a:lnTo>
                  <a:pt x="5687" y="35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</a:p>
        </p:txBody>
      </p:sp>
      <p:sp>
        <p:nvSpPr>
          <p:cNvPr id="28" name="ïṣļîdé"/>
          <p:cNvSpPr/>
          <p:nvPr/>
        </p:nvSpPr>
        <p:spPr>
          <a:xfrm>
            <a:off x="7960011" y="3211252"/>
            <a:ext cx="606470" cy="606468"/>
          </a:xfrm>
          <a:prstGeom prst="ellipse">
            <a:avLst/>
          </a:prstGeom>
          <a:noFill/>
          <a:ln w="3175" cap="rnd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9" name="ïṣ1îde"/>
          <p:cNvSpPr/>
          <p:nvPr/>
        </p:nvSpPr>
        <p:spPr bwMode="auto">
          <a:xfrm>
            <a:off x="8063044" y="3326960"/>
            <a:ext cx="400404" cy="375052"/>
          </a:xfrm>
          <a:custGeom>
            <a:avLst/>
            <a:gdLst>
              <a:gd name="T0" fmla="*/ 4791 w 8427"/>
              <a:gd name="T1" fmla="*/ 0 h 7905"/>
              <a:gd name="T2" fmla="*/ 1815 w 8427"/>
              <a:gd name="T3" fmla="*/ 1550 h 7905"/>
              <a:gd name="T4" fmla="*/ 2213 w 8427"/>
              <a:gd name="T5" fmla="*/ 1918 h 7905"/>
              <a:gd name="T6" fmla="*/ 4418 w 8427"/>
              <a:gd name="T7" fmla="*/ 557 h 7905"/>
              <a:gd name="T8" fmla="*/ 4791 w 8427"/>
              <a:gd name="T9" fmla="*/ 1189 h 7905"/>
              <a:gd name="T10" fmla="*/ 5164 w 8427"/>
              <a:gd name="T11" fmla="*/ 557 h 7905"/>
              <a:gd name="T12" fmla="*/ 7870 w 8427"/>
              <a:gd name="T13" fmla="*/ 3263 h 7905"/>
              <a:gd name="T14" fmla="*/ 7238 w 8427"/>
              <a:gd name="T15" fmla="*/ 3636 h 7905"/>
              <a:gd name="T16" fmla="*/ 7870 w 8427"/>
              <a:gd name="T17" fmla="*/ 4009 h 7905"/>
              <a:gd name="T18" fmla="*/ 6448 w 8427"/>
              <a:gd name="T19" fmla="*/ 6254 h 7905"/>
              <a:gd name="T20" fmla="*/ 6529 w 8427"/>
              <a:gd name="T21" fmla="*/ 6597 h 7905"/>
              <a:gd name="T22" fmla="*/ 6506 w 8427"/>
              <a:gd name="T23" fmla="*/ 6841 h 7905"/>
              <a:gd name="T24" fmla="*/ 8427 w 8427"/>
              <a:gd name="T25" fmla="*/ 3636 h 7905"/>
              <a:gd name="T26" fmla="*/ 4791 w 8427"/>
              <a:gd name="T27" fmla="*/ 0 h 7905"/>
              <a:gd name="T28" fmla="*/ 5719 w 8427"/>
              <a:gd name="T29" fmla="*/ 5988 h 7905"/>
              <a:gd name="T30" fmla="*/ 4266 w 8427"/>
              <a:gd name="T31" fmla="*/ 6026 h 7905"/>
              <a:gd name="T32" fmla="*/ 2748 w 8427"/>
              <a:gd name="T33" fmla="*/ 5157 h 7905"/>
              <a:gd name="T34" fmla="*/ 1879 w 8427"/>
              <a:gd name="T35" fmla="*/ 3639 h 7905"/>
              <a:gd name="T36" fmla="*/ 1917 w 8427"/>
              <a:gd name="T37" fmla="*/ 2186 h 7905"/>
              <a:gd name="T38" fmla="*/ 426 w 8427"/>
              <a:gd name="T39" fmla="*/ 2360 h 7905"/>
              <a:gd name="T40" fmla="*/ 1969 w 8427"/>
              <a:gd name="T41" fmla="*/ 5936 h 7905"/>
              <a:gd name="T42" fmla="*/ 5545 w 8427"/>
              <a:gd name="T43" fmla="*/ 7480 h 7905"/>
              <a:gd name="T44" fmla="*/ 5719 w 8427"/>
              <a:gd name="T45" fmla="*/ 5988 h 7905"/>
              <a:gd name="T46" fmla="*/ 3166 w 8427"/>
              <a:gd name="T47" fmla="*/ 4205 h 7905"/>
              <a:gd name="T48" fmla="*/ 4038 w 8427"/>
              <a:gd name="T49" fmla="*/ 3037 h 7905"/>
              <a:gd name="T50" fmla="*/ 3821 w 8427"/>
              <a:gd name="T51" fmla="*/ 2836 h 7905"/>
              <a:gd name="T52" fmla="*/ 3522 w 8427"/>
              <a:gd name="T53" fmla="*/ 3051 h 7905"/>
              <a:gd name="T54" fmla="*/ 3155 w 8427"/>
              <a:gd name="T55" fmla="*/ 2805 h 7905"/>
              <a:gd name="T56" fmla="*/ 3866 w 8427"/>
              <a:gd name="T57" fmla="*/ 2370 h 7905"/>
              <a:gd name="T58" fmla="*/ 4555 w 8427"/>
              <a:gd name="T59" fmla="*/ 2989 h 7905"/>
              <a:gd name="T60" fmla="*/ 3728 w 8427"/>
              <a:gd name="T61" fmla="*/ 3999 h 7905"/>
              <a:gd name="T62" fmla="*/ 4586 w 8427"/>
              <a:gd name="T63" fmla="*/ 3999 h 7905"/>
              <a:gd name="T64" fmla="*/ 4586 w 8427"/>
              <a:gd name="T65" fmla="*/ 4422 h 7905"/>
              <a:gd name="T66" fmla="*/ 3189 w 8427"/>
              <a:gd name="T67" fmla="*/ 4422 h 7905"/>
              <a:gd name="T68" fmla="*/ 3166 w 8427"/>
              <a:gd name="T69" fmla="*/ 4205 h 7905"/>
              <a:gd name="T70" fmla="*/ 4792 w 8427"/>
              <a:gd name="T71" fmla="*/ 3635 h 7905"/>
              <a:gd name="T72" fmla="*/ 5571 w 8427"/>
              <a:gd name="T73" fmla="*/ 2404 h 7905"/>
              <a:gd name="T74" fmla="*/ 6175 w 8427"/>
              <a:gd name="T75" fmla="*/ 2404 h 7905"/>
              <a:gd name="T76" fmla="*/ 6175 w 8427"/>
              <a:gd name="T77" fmla="*/ 3525 h 7905"/>
              <a:gd name="T78" fmla="*/ 6415 w 8427"/>
              <a:gd name="T79" fmla="*/ 3525 h 7905"/>
              <a:gd name="T80" fmla="*/ 6415 w 8427"/>
              <a:gd name="T81" fmla="*/ 3934 h 7905"/>
              <a:gd name="T82" fmla="*/ 6175 w 8427"/>
              <a:gd name="T83" fmla="*/ 3934 h 7905"/>
              <a:gd name="T84" fmla="*/ 6175 w 8427"/>
              <a:gd name="T85" fmla="*/ 4422 h 7905"/>
              <a:gd name="T86" fmla="*/ 5687 w 8427"/>
              <a:gd name="T87" fmla="*/ 4422 h 7905"/>
              <a:gd name="T88" fmla="*/ 5687 w 8427"/>
              <a:gd name="T89" fmla="*/ 3934 h 7905"/>
              <a:gd name="T90" fmla="*/ 4792 w 8427"/>
              <a:gd name="T91" fmla="*/ 3934 h 7905"/>
              <a:gd name="T92" fmla="*/ 4792 w 8427"/>
              <a:gd name="T93" fmla="*/ 3635 h 7905"/>
              <a:gd name="T94" fmla="*/ 4792 w 8427"/>
              <a:gd name="T95" fmla="*/ 3635 h 7905"/>
              <a:gd name="T96" fmla="*/ 5687 w 8427"/>
              <a:gd name="T97" fmla="*/ 3525 h 7905"/>
              <a:gd name="T98" fmla="*/ 5687 w 8427"/>
              <a:gd name="T99" fmla="*/ 3073 h 7905"/>
              <a:gd name="T100" fmla="*/ 5704 w 8427"/>
              <a:gd name="T101" fmla="*/ 2847 h 7905"/>
              <a:gd name="T102" fmla="*/ 5698 w 8427"/>
              <a:gd name="T103" fmla="*/ 2847 h 7905"/>
              <a:gd name="T104" fmla="*/ 5599 w 8427"/>
              <a:gd name="T105" fmla="*/ 3056 h 7905"/>
              <a:gd name="T106" fmla="*/ 5295 w 8427"/>
              <a:gd name="T107" fmla="*/ 3519 h 7905"/>
              <a:gd name="T108" fmla="*/ 5295 w 8427"/>
              <a:gd name="T109" fmla="*/ 3525 h 7905"/>
              <a:gd name="T110" fmla="*/ 5687 w 8427"/>
              <a:gd name="T111" fmla="*/ 3525 h 7905"/>
              <a:gd name="T112" fmla="*/ 5687 w 8427"/>
              <a:gd name="T113" fmla="*/ 3525 h 7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427" h="7905">
                <a:moveTo>
                  <a:pt x="4791" y="0"/>
                </a:moveTo>
                <a:cubicBezTo>
                  <a:pt x="3562" y="0"/>
                  <a:pt x="2474" y="614"/>
                  <a:pt x="1815" y="1550"/>
                </a:cubicBezTo>
                <a:cubicBezTo>
                  <a:pt x="1952" y="1639"/>
                  <a:pt x="2085" y="1761"/>
                  <a:pt x="2213" y="1918"/>
                </a:cubicBezTo>
                <a:cubicBezTo>
                  <a:pt x="2704" y="1183"/>
                  <a:pt x="3499" y="668"/>
                  <a:pt x="4418" y="557"/>
                </a:cubicBezTo>
                <a:lnTo>
                  <a:pt x="4791" y="1189"/>
                </a:lnTo>
                <a:lnTo>
                  <a:pt x="5164" y="557"/>
                </a:lnTo>
                <a:cubicBezTo>
                  <a:pt x="6577" y="727"/>
                  <a:pt x="7700" y="1850"/>
                  <a:pt x="7870" y="3263"/>
                </a:cubicBezTo>
                <a:lnTo>
                  <a:pt x="7238" y="3636"/>
                </a:lnTo>
                <a:lnTo>
                  <a:pt x="7870" y="4009"/>
                </a:lnTo>
                <a:cubicBezTo>
                  <a:pt x="7756" y="4954"/>
                  <a:pt x="7215" y="5767"/>
                  <a:pt x="6448" y="6254"/>
                </a:cubicBezTo>
                <a:cubicBezTo>
                  <a:pt x="6497" y="6366"/>
                  <a:pt x="6524" y="6480"/>
                  <a:pt x="6529" y="6597"/>
                </a:cubicBezTo>
                <a:cubicBezTo>
                  <a:pt x="6533" y="6683"/>
                  <a:pt x="6524" y="6764"/>
                  <a:pt x="6506" y="6841"/>
                </a:cubicBezTo>
                <a:cubicBezTo>
                  <a:pt x="7648" y="6227"/>
                  <a:pt x="8427" y="5021"/>
                  <a:pt x="8427" y="3636"/>
                </a:cubicBezTo>
                <a:cubicBezTo>
                  <a:pt x="8427" y="1631"/>
                  <a:pt x="6796" y="0"/>
                  <a:pt x="4791" y="0"/>
                </a:cubicBezTo>
                <a:close/>
                <a:moveTo>
                  <a:pt x="5719" y="5988"/>
                </a:moveTo>
                <a:cubicBezTo>
                  <a:pt x="4881" y="5315"/>
                  <a:pt x="4646" y="5646"/>
                  <a:pt x="4266" y="6026"/>
                </a:cubicBezTo>
                <a:cubicBezTo>
                  <a:pt x="4000" y="6292"/>
                  <a:pt x="3328" y="5737"/>
                  <a:pt x="2748" y="5157"/>
                </a:cubicBezTo>
                <a:cubicBezTo>
                  <a:pt x="2168" y="4576"/>
                  <a:pt x="1614" y="3905"/>
                  <a:pt x="1879" y="3639"/>
                </a:cubicBezTo>
                <a:cubicBezTo>
                  <a:pt x="2259" y="3259"/>
                  <a:pt x="2590" y="3024"/>
                  <a:pt x="1917" y="2186"/>
                </a:cubicBezTo>
                <a:cubicBezTo>
                  <a:pt x="1243" y="1348"/>
                  <a:pt x="794" y="1992"/>
                  <a:pt x="426" y="2360"/>
                </a:cubicBezTo>
                <a:cubicBezTo>
                  <a:pt x="0" y="2785"/>
                  <a:pt x="403" y="4370"/>
                  <a:pt x="1969" y="5936"/>
                </a:cubicBezTo>
                <a:cubicBezTo>
                  <a:pt x="3535" y="7502"/>
                  <a:pt x="5120" y="7905"/>
                  <a:pt x="5545" y="7480"/>
                </a:cubicBezTo>
                <a:cubicBezTo>
                  <a:pt x="5913" y="7111"/>
                  <a:pt x="6557" y="6662"/>
                  <a:pt x="5719" y="5988"/>
                </a:cubicBezTo>
                <a:close/>
                <a:moveTo>
                  <a:pt x="3166" y="4205"/>
                </a:moveTo>
                <a:cubicBezTo>
                  <a:pt x="3166" y="3460"/>
                  <a:pt x="4038" y="3327"/>
                  <a:pt x="4038" y="3037"/>
                </a:cubicBezTo>
                <a:cubicBezTo>
                  <a:pt x="4038" y="2895"/>
                  <a:pt x="3925" y="2836"/>
                  <a:pt x="3821" y="2836"/>
                </a:cubicBezTo>
                <a:cubicBezTo>
                  <a:pt x="3629" y="2836"/>
                  <a:pt x="3522" y="3051"/>
                  <a:pt x="3522" y="3051"/>
                </a:cubicBezTo>
                <a:lnTo>
                  <a:pt x="3155" y="2805"/>
                </a:lnTo>
                <a:cubicBezTo>
                  <a:pt x="3155" y="2805"/>
                  <a:pt x="3341" y="2370"/>
                  <a:pt x="3866" y="2370"/>
                </a:cubicBezTo>
                <a:cubicBezTo>
                  <a:pt x="4196" y="2370"/>
                  <a:pt x="4555" y="2560"/>
                  <a:pt x="4555" y="2989"/>
                </a:cubicBezTo>
                <a:cubicBezTo>
                  <a:pt x="4555" y="3618"/>
                  <a:pt x="3742" y="3739"/>
                  <a:pt x="3728" y="3999"/>
                </a:cubicBezTo>
                <a:lnTo>
                  <a:pt x="4586" y="3999"/>
                </a:lnTo>
                <a:lnTo>
                  <a:pt x="4586" y="4422"/>
                </a:lnTo>
                <a:lnTo>
                  <a:pt x="3189" y="4422"/>
                </a:lnTo>
                <a:cubicBezTo>
                  <a:pt x="3174" y="4343"/>
                  <a:pt x="3166" y="4273"/>
                  <a:pt x="3166" y="4205"/>
                </a:cubicBezTo>
                <a:close/>
                <a:moveTo>
                  <a:pt x="4792" y="3635"/>
                </a:moveTo>
                <a:lnTo>
                  <a:pt x="5571" y="2404"/>
                </a:lnTo>
                <a:lnTo>
                  <a:pt x="6175" y="2404"/>
                </a:lnTo>
                <a:lnTo>
                  <a:pt x="6175" y="3525"/>
                </a:lnTo>
                <a:lnTo>
                  <a:pt x="6415" y="3525"/>
                </a:lnTo>
                <a:lnTo>
                  <a:pt x="6415" y="3934"/>
                </a:lnTo>
                <a:lnTo>
                  <a:pt x="6175" y="3934"/>
                </a:lnTo>
                <a:lnTo>
                  <a:pt x="6175" y="4422"/>
                </a:lnTo>
                <a:lnTo>
                  <a:pt x="5687" y="4422"/>
                </a:lnTo>
                <a:lnTo>
                  <a:pt x="5687" y="3934"/>
                </a:lnTo>
                <a:lnTo>
                  <a:pt x="4792" y="3934"/>
                </a:lnTo>
                <a:lnTo>
                  <a:pt x="4792" y="3635"/>
                </a:lnTo>
                <a:lnTo>
                  <a:pt x="4792" y="3635"/>
                </a:lnTo>
                <a:close/>
                <a:moveTo>
                  <a:pt x="5687" y="3525"/>
                </a:moveTo>
                <a:lnTo>
                  <a:pt x="5687" y="3073"/>
                </a:lnTo>
                <a:cubicBezTo>
                  <a:pt x="5687" y="2963"/>
                  <a:pt x="5704" y="2847"/>
                  <a:pt x="5704" y="2847"/>
                </a:cubicBezTo>
                <a:lnTo>
                  <a:pt x="5698" y="2847"/>
                </a:lnTo>
                <a:cubicBezTo>
                  <a:pt x="5698" y="2847"/>
                  <a:pt x="5656" y="2972"/>
                  <a:pt x="5599" y="3056"/>
                </a:cubicBezTo>
                <a:lnTo>
                  <a:pt x="5295" y="3519"/>
                </a:lnTo>
                <a:lnTo>
                  <a:pt x="5295" y="3525"/>
                </a:lnTo>
                <a:lnTo>
                  <a:pt x="5687" y="3525"/>
                </a:lnTo>
                <a:lnTo>
                  <a:pt x="5687" y="35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</a:p>
        </p:txBody>
      </p:sp>
      <p:sp>
        <p:nvSpPr>
          <p:cNvPr id="30" name="ïślïḓe"/>
          <p:cNvSpPr/>
          <p:nvPr/>
        </p:nvSpPr>
        <p:spPr>
          <a:xfrm>
            <a:off x="10119431" y="3211252"/>
            <a:ext cx="606470" cy="606468"/>
          </a:xfrm>
          <a:prstGeom prst="ellipse">
            <a:avLst/>
          </a:prstGeom>
          <a:noFill/>
          <a:ln w="3175" cap="rnd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îṩḷîḓè"/>
          <p:cNvSpPr/>
          <p:nvPr/>
        </p:nvSpPr>
        <p:spPr bwMode="auto">
          <a:xfrm>
            <a:off x="10222464" y="3326960"/>
            <a:ext cx="400404" cy="375052"/>
          </a:xfrm>
          <a:custGeom>
            <a:avLst/>
            <a:gdLst>
              <a:gd name="T0" fmla="*/ 4791 w 8427"/>
              <a:gd name="T1" fmla="*/ 0 h 7905"/>
              <a:gd name="T2" fmla="*/ 1815 w 8427"/>
              <a:gd name="T3" fmla="*/ 1550 h 7905"/>
              <a:gd name="T4" fmla="*/ 2213 w 8427"/>
              <a:gd name="T5" fmla="*/ 1918 h 7905"/>
              <a:gd name="T6" fmla="*/ 4418 w 8427"/>
              <a:gd name="T7" fmla="*/ 557 h 7905"/>
              <a:gd name="T8" fmla="*/ 4791 w 8427"/>
              <a:gd name="T9" fmla="*/ 1189 h 7905"/>
              <a:gd name="T10" fmla="*/ 5164 w 8427"/>
              <a:gd name="T11" fmla="*/ 557 h 7905"/>
              <a:gd name="T12" fmla="*/ 7870 w 8427"/>
              <a:gd name="T13" fmla="*/ 3263 h 7905"/>
              <a:gd name="T14" fmla="*/ 7238 w 8427"/>
              <a:gd name="T15" fmla="*/ 3636 h 7905"/>
              <a:gd name="T16" fmla="*/ 7870 w 8427"/>
              <a:gd name="T17" fmla="*/ 4009 h 7905"/>
              <a:gd name="T18" fmla="*/ 6448 w 8427"/>
              <a:gd name="T19" fmla="*/ 6254 h 7905"/>
              <a:gd name="T20" fmla="*/ 6529 w 8427"/>
              <a:gd name="T21" fmla="*/ 6597 h 7905"/>
              <a:gd name="T22" fmla="*/ 6506 w 8427"/>
              <a:gd name="T23" fmla="*/ 6841 h 7905"/>
              <a:gd name="T24" fmla="*/ 8427 w 8427"/>
              <a:gd name="T25" fmla="*/ 3636 h 7905"/>
              <a:gd name="T26" fmla="*/ 4791 w 8427"/>
              <a:gd name="T27" fmla="*/ 0 h 7905"/>
              <a:gd name="T28" fmla="*/ 5719 w 8427"/>
              <a:gd name="T29" fmla="*/ 5988 h 7905"/>
              <a:gd name="T30" fmla="*/ 4266 w 8427"/>
              <a:gd name="T31" fmla="*/ 6026 h 7905"/>
              <a:gd name="T32" fmla="*/ 2748 w 8427"/>
              <a:gd name="T33" fmla="*/ 5157 h 7905"/>
              <a:gd name="T34" fmla="*/ 1879 w 8427"/>
              <a:gd name="T35" fmla="*/ 3639 h 7905"/>
              <a:gd name="T36" fmla="*/ 1917 w 8427"/>
              <a:gd name="T37" fmla="*/ 2186 h 7905"/>
              <a:gd name="T38" fmla="*/ 426 w 8427"/>
              <a:gd name="T39" fmla="*/ 2360 h 7905"/>
              <a:gd name="T40" fmla="*/ 1969 w 8427"/>
              <a:gd name="T41" fmla="*/ 5936 h 7905"/>
              <a:gd name="T42" fmla="*/ 5545 w 8427"/>
              <a:gd name="T43" fmla="*/ 7480 h 7905"/>
              <a:gd name="T44" fmla="*/ 5719 w 8427"/>
              <a:gd name="T45" fmla="*/ 5988 h 7905"/>
              <a:gd name="T46" fmla="*/ 3166 w 8427"/>
              <a:gd name="T47" fmla="*/ 4205 h 7905"/>
              <a:gd name="T48" fmla="*/ 4038 w 8427"/>
              <a:gd name="T49" fmla="*/ 3037 h 7905"/>
              <a:gd name="T50" fmla="*/ 3821 w 8427"/>
              <a:gd name="T51" fmla="*/ 2836 h 7905"/>
              <a:gd name="T52" fmla="*/ 3522 w 8427"/>
              <a:gd name="T53" fmla="*/ 3051 h 7905"/>
              <a:gd name="T54" fmla="*/ 3155 w 8427"/>
              <a:gd name="T55" fmla="*/ 2805 h 7905"/>
              <a:gd name="T56" fmla="*/ 3866 w 8427"/>
              <a:gd name="T57" fmla="*/ 2370 h 7905"/>
              <a:gd name="T58" fmla="*/ 4555 w 8427"/>
              <a:gd name="T59" fmla="*/ 2989 h 7905"/>
              <a:gd name="T60" fmla="*/ 3728 w 8427"/>
              <a:gd name="T61" fmla="*/ 3999 h 7905"/>
              <a:gd name="T62" fmla="*/ 4586 w 8427"/>
              <a:gd name="T63" fmla="*/ 3999 h 7905"/>
              <a:gd name="T64" fmla="*/ 4586 w 8427"/>
              <a:gd name="T65" fmla="*/ 4422 h 7905"/>
              <a:gd name="T66" fmla="*/ 3189 w 8427"/>
              <a:gd name="T67" fmla="*/ 4422 h 7905"/>
              <a:gd name="T68" fmla="*/ 3166 w 8427"/>
              <a:gd name="T69" fmla="*/ 4205 h 7905"/>
              <a:gd name="T70" fmla="*/ 4792 w 8427"/>
              <a:gd name="T71" fmla="*/ 3635 h 7905"/>
              <a:gd name="T72" fmla="*/ 5571 w 8427"/>
              <a:gd name="T73" fmla="*/ 2404 h 7905"/>
              <a:gd name="T74" fmla="*/ 6175 w 8427"/>
              <a:gd name="T75" fmla="*/ 2404 h 7905"/>
              <a:gd name="T76" fmla="*/ 6175 w 8427"/>
              <a:gd name="T77" fmla="*/ 3525 h 7905"/>
              <a:gd name="T78" fmla="*/ 6415 w 8427"/>
              <a:gd name="T79" fmla="*/ 3525 h 7905"/>
              <a:gd name="T80" fmla="*/ 6415 w 8427"/>
              <a:gd name="T81" fmla="*/ 3934 h 7905"/>
              <a:gd name="T82" fmla="*/ 6175 w 8427"/>
              <a:gd name="T83" fmla="*/ 3934 h 7905"/>
              <a:gd name="T84" fmla="*/ 6175 w 8427"/>
              <a:gd name="T85" fmla="*/ 4422 h 7905"/>
              <a:gd name="T86" fmla="*/ 5687 w 8427"/>
              <a:gd name="T87" fmla="*/ 4422 h 7905"/>
              <a:gd name="T88" fmla="*/ 5687 w 8427"/>
              <a:gd name="T89" fmla="*/ 3934 h 7905"/>
              <a:gd name="T90" fmla="*/ 4792 w 8427"/>
              <a:gd name="T91" fmla="*/ 3934 h 7905"/>
              <a:gd name="T92" fmla="*/ 4792 w 8427"/>
              <a:gd name="T93" fmla="*/ 3635 h 7905"/>
              <a:gd name="T94" fmla="*/ 4792 w 8427"/>
              <a:gd name="T95" fmla="*/ 3635 h 7905"/>
              <a:gd name="T96" fmla="*/ 5687 w 8427"/>
              <a:gd name="T97" fmla="*/ 3525 h 7905"/>
              <a:gd name="T98" fmla="*/ 5687 w 8427"/>
              <a:gd name="T99" fmla="*/ 3073 h 7905"/>
              <a:gd name="T100" fmla="*/ 5704 w 8427"/>
              <a:gd name="T101" fmla="*/ 2847 h 7905"/>
              <a:gd name="T102" fmla="*/ 5698 w 8427"/>
              <a:gd name="T103" fmla="*/ 2847 h 7905"/>
              <a:gd name="T104" fmla="*/ 5599 w 8427"/>
              <a:gd name="T105" fmla="*/ 3056 h 7905"/>
              <a:gd name="T106" fmla="*/ 5295 w 8427"/>
              <a:gd name="T107" fmla="*/ 3519 h 7905"/>
              <a:gd name="T108" fmla="*/ 5295 w 8427"/>
              <a:gd name="T109" fmla="*/ 3525 h 7905"/>
              <a:gd name="T110" fmla="*/ 5687 w 8427"/>
              <a:gd name="T111" fmla="*/ 3525 h 7905"/>
              <a:gd name="T112" fmla="*/ 5687 w 8427"/>
              <a:gd name="T113" fmla="*/ 3525 h 7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427" h="7905">
                <a:moveTo>
                  <a:pt x="4791" y="0"/>
                </a:moveTo>
                <a:cubicBezTo>
                  <a:pt x="3562" y="0"/>
                  <a:pt x="2474" y="614"/>
                  <a:pt x="1815" y="1550"/>
                </a:cubicBezTo>
                <a:cubicBezTo>
                  <a:pt x="1952" y="1639"/>
                  <a:pt x="2085" y="1761"/>
                  <a:pt x="2213" y="1918"/>
                </a:cubicBezTo>
                <a:cubicBezTo>
                  <a:pt x="2704" y="1183"/>
                  <a:pt x="3499" y="668"/>
                  <a:pt x="4418" y="557"/>
                </a:cubicBezTo>
                <a:lnTo>
                  <a:pt x="4791" y="1189"/>
                </a:lnTo>
                <a:lnTo>
                  <a:pt x="5164" y="557"/>
                </a:lnTo>
                <a:cubicBezTo>
                  <a:pt x="6577" y="727"/>
                  <a:pt x="7700" y="1850"/>
                  <a:pt x="7870" y="3263"/>
                </a:cubicBezTo>
                <a:lnTo>
                  <a:pt x="7238" y="3636"/>
                </a:lnTo>
                <a:lnTo>
                  <a:pt x="7870" y="4009"/>
                </a:lnTo>
                <a:cubicBezTo>
                  <a:pt x="7756" y="4954"/>
                  <a:pt x="7215" y="5767"/>
                  <a:pt x="6448" y="6254"/>
                </a:cubicBezTo>
                <a:cubicBezTo>
                  <a:pt x="6497" y="6366"/>
                  <a:pt x="6524" y="6480"/>
                  <a:pt x="6529" y="6597"/>
                </a:cubicBezTo>
                <a:cubicBezTo>
                  <a:pt x="6533" y="6683"/>
                  <a:pt x="6524" y="6764"/>
                  <a:pt x="6506" y="6841"/>
                </a:cubicBezTo>
                <a:cubicBezTo>
                  <a:pt x="7648" y="6227"/>
                  <a:pt x="8427" y="5021"/>
                  <a:pt x="8427" y="3636"/>
                </a:cubicBezTo>
                <a:cubicBezTo>
                  <a:pt x="8427" y="1631"/>
                  <a:pt x="6796" y="0"/>
                  <a:pt x="4791" y="0"/>
                </a:cubicBezTo>
                <a:close/>
                <a:moveTo>
                  <a:pt x="5719" y="5988"/>
                </a:moveTo>
                <a:cubicBezTo>
                  <a:pt x="4881" y="5315"/>
                  <a:pt x="4646" y="5646"/>
                  <a:pt x="4266" y="6026"/>
                </a:cubicBezTo>
                <a:cubicBezTo>
                  <a:pt x="4000" y="6292"/>
                  <a:pt x="3328" y="5737"/>
                  <a:pt x="2748" y="5157"/>
                </a:cubicBezTo>
                <a:cubicBezTo>
                  <a:pt x="2168" y="4576"/>
                  <a:pt x="1614" y="3905"/>
                  <a:pt x="1879" y="3639"/>
                </a:cubicBezTo>
                <a:cubicBezTo>
                  <a:pt x="2259" y="3259"/>
                  <a:pt x="2590" y="3024"/>
                  <a:pt x="1917" y="2186"/>
                </a:cubicBezTo>
                <a:cubicBezTo>
                  <a:pt x="1243" y="1348"/>
                  <a:pt x="794" y="1992"/>
                  <a:pt x="426" y="2360"/>
                </a:cubicBezTo>
                <a:cubicBezTo>
                  <a:pt x="0" y="2785"/>
                  <a:pt x="403" y="4370"/>
                  <a:pt x="1969" y="5936"/>
                </a:cubicBezTo>
                <a:cubicBezTo>
                  <a:pt x="3535" y="7502"/>
                  <a:pt x="5120" y="7905"/>
                  <a:pt x="5545" y="7480"/>
                </a:cubicBezTo>
                <a:cubicBezTo>
                  <a:pt x="5913" y="7111"/>
                  <a:pt x="6557" y="6662"/>
                  <a:pt x="5719" y="5988"/>
                </a:cubicBezTo>
                <a:close/>
                <a:moveTo>
                  <a:pt x="3166" y="4205"/>
                </a:moveTo>
                <a:cubicBezTo>
                  <a:pt x="3166" y="3460"/>
                  <a:pt x="4038" y="3327"/>
                  <a:pt x="4038" y="3037"/>
                </a:cubicBezTo>
                <a:cubicBezTo>
                  <a:pt x="4038" y="2895"/>
                  <a:pt x="3925" y="2836"/>
                  <a:pt x="3821" y="2836"/>
                </a:cubicBezTo>
                <a:cubicBezTo>
                  <a:pt x="3629" y="2836"/>
                  <a:pt x="3522" y="3051"/>
                  <a:pt x="3522" y="3051"/>
                </a:cubicBezTo>
                <a:lnTo>
                  <a:pt x="3155" y="2805"/>
                </a:lnTo>
                <a:cubicBezTo>
                  <a:pt x="3155" y="2805"/>
                  <a:pt x="3341" y="2370"/>
                  <a:pt x="3866" y="2370"/>
                </a:cubicBezTo>
                <a:cubicBezTo>
                  <a:pt x="4196" y="2370"/>
                  <a:pt x="4555" y="2560"/>
                  <a:pt x="4555" y="2989"/>
                </a:cubicBezTo>
                <a:cubicBezTo>
                  <a:pt x="4555" y="3618"/>
                  <a:pt x="3742" y="3739"/>
                  <a:pt x="3728" y="3999"/>
                </a:cubicBezTo>
                <a:lnTo>
                  <a:pt x="4586" y="3999"/>
                </a:lnTo>
                <a:lnTo>
                  <a:pt x="4586" y="4422"/>
                </a:lnTo>
                <a:lnTo>
                  <a:pt x="3189" y="4422"/>
                </a:lnTo>
                <a:cubicBezTo>
                  <a:pt x="3174" y="4343"/>
                  <a:pt x="3166" y="4273"/>
                  <a:pt x="3166" y="4205"/>
                </a:cubicBezTo>
                <a:close/>
                <a:moveTo>
                  <a:pt x="4792" y="3635"/>
                </a:moveTo>
                <a:lnTo>
                  <a:pt x="5571" y="2404"/>
                </a:lnTo>
                <a:lnTo>
                  <a:pt x="6175" y="2404"/>
                </a:lnTo>
                <a:lnTo>
                  <a:pt x="6175" y="3525"/>
                </a:lnTo>
                <a:lnTo>
                  <a:pt x="6415" y="3525"/>
                </a:lnTo>
                <a:lnTo>
                  <a:pt x="6415" y="3934"/>
                </a:lnTo>
                <a:lnTo>
                  <a:pt x="6175" y="3934"/>
                </a:lnTo>
                <a:lnTo>
                  <a:pt x="6175" y="4422"/>
                </a:lnTo>
                <a:lnTo>
                  <a:pt x="5687" y="4422"/>
                </a:lnTo>
                <a:lnTo>
                  <a:pt x="5687" y="3934"/>
                </a:lnTo>
                <a:lnTo>
                  <a:pt x="4792" y="3934"/>
                </a:lnTo>
                <a:lnTo>
                  <a:pt x="4792" y="3635"/>
                </a:lnTo>
                <a:lnTo>
                  <a:pt x="4792" y="3635"/>
                </a:lnTo>
                <a:close/>
                <a:moveTo>
                  <a:pt x="5687" y="3525"/>
                </a:moveTo>
                <a:lnTo>
                  <a:pt x="5687" y="3073"/>
                </a:lnTo>
                <a:cubicBezTo>
                  <a:pt x="5687" y="2963"/>
                  <a:pt x="5704" y="2847"/>
                  <a:pt x="5704" y="2847"/>
                </a:cubicBezTo>
                <a:lnTo>
                  <a:pt x="5698" y="2847"/>
                </a:lnTo>
                <a:cubicBezTo>
                  <a:pt x="5698" y="2847"/>
                  <a:pt x="5656" y="2972"/>
                  <a:pt x="5599" y="3056"/>
                </a:cubicBezTo>
                <a:lnTo>
                  <a:pt x="5295" y="3519"/>
                </a:lnTo>
                <a:lnTo>
                  <a:pt x="5295" y="3525"/>
                </a:lnTo>
                <a:lnTo>
                  <a:pt x="5687" y="3525"/>
                </a:lnTo>
                <a:lnTo>
                  <a:pt x="5687" y="352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</a:p>
        </p:txBody>
      </p:sp>
      <p:sp>
        <p:nvSpPr>
          <p:cNvPr id="32" name="TextBox 13"/>
          <p:cNvSpPr txBox="1"/>
          <p:nvPr/>
        </p:nvSpPr>
        <p:spPr>
          <a:xfrm>
            <a:off x="7561252" y="4037560"/>
            <a:ext cx="1403786" cy="85953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根据您的需要自由拉伸文本框大小单击此处可编辑内容。</a:t>
            </a:r>
            <a:endParaRPr lang="zh-CN" altLang="en-US" sz="105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9735475" y="4037560"/>
            <a:ext cx="1403786" cy="85953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根据您的需要自由拉伸文本框大小单击此处可编辑内容。</a:t>
            </a:r>
            <a:endParaRPr lang="zh-CN" altLang="en-US" sz="105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1052739" y="4037560"/>
            <a:ext cx="1403786" cy="85953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根据您的需要自由拉伸文本框大小单击此处可编辑内容。</a:t>
            </a:r>
            <a:endParaRPr lang="zh-CN" altLang="en-US" sz="105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5" name="TextBox 13"/>
          <p:cNvSpPr txBox="1"/>
          <p:nvPr/>
        </p:nvSpPr>
        <p:spPr>
          <a:xfrm>
            <a:off x="3226962" y="4037560"/>
            <a:ext cx="1403786" cy="85953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根据您的需要自由拉伸文本框大小单击此处可编辑内容。</a:t>
            </a:r>
            <a:endParaRPr lang="zh-CN" altLang="en-US" sz="105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6" name="TextBox 13"/>
          <p:cNvSpPr txBox="1"/>
          <p:nvPr/>
        </p:nvSpPr>
        <p:spPr>
          <a:xfrm>
            <a:off x="5413261" y="4037560"/>
            <a:ext cx="1403786" cy="85953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根据您的需要自由拉伸文本框大小单击此处可编辑内容。</a:t>
            </a:r>
            <a:endParaRPr lang="zh-CN" altLang="en-US" sz="105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8441" y="984514"/>
            <a:ext cx="2458696" cy="281984"/>
          </a:xfrm>
          <a:prstGeom prst="rect">
            <a:avLst/>
          </a:prstGeom>
          <a:solidFill>
            <a:srgbClr val="F0D98E"/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i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Microsoft YaHei" panose="020B0503020204020204" pitchFamily="34" charset="-122"/>
              </a:rPr>
              <a:t>请在此处输入所需使用文本内容</a:t>
            </a:r>
            <a:endParaRPr lang="zh-CN" altLang="en-US" sz="1200" b="1" i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78440" y="1266498"/>
            <a:ext cx="9299040" cy="612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根据您的需要自由拉伸文本框大小单击此处可编辑内容。根据您的需要自由拉伸文本框大小单击此处可编辑内容。</a:t>
            </a:r>
            <a:endParaRPr lang="zh-CN" altLang="en-US" sz="14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根据您的需要自由拉伸文本框大小单击此处可编辑内容。</a:t>
            </a:r>
            <a:endParaRPr lang="zh-CN" altLang="en-US" sz="14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7834" y="246074"/>
            <a:ext cx="11362073" cy="6365852"/>
            <a:chOff x="447834" y="246074"/>
            <a:chExt cx="11362073" cy="6365852"/>
          </a:xfrm>
        </p:grpSpPr>
        <p:grpSp>
          <p:nvGrpSpPr>
            <p:cNvPr id="3" name="组合 2"/>
            <p:cNvGrpSpPr/>
            <p:nvPr/>
          </p:nvGrpSpPr>
          <p:grpSpPr>
            <a:xfrm>
              <a:off x="447834" y="246074"/>
              <a:ext cx="1316477" cy="218822"/>
              <a:chOff x="994680" y="1079791"/>
              <a:chExt cx="2201892" cy="36599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994680" y="1079791"/>
                <a:ext cx="365993" cy="365993"/>
              </a:xfrm>
              <a:prstGeom prst="ellipse">
                <a:avLst/>
              </a:prstGeom>
              <a:solidFill>
                <a:srgbClr val="86A2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452676" y="1079791"/>
                <a:ext cx="365993" cy="365993"/>
              </a:xfrm>
              <a:prstGeom prst="ellipse">
                <a:avLst/>
              </a:prstGeom>
              <a:solidFill>
                <a:srgbClr val="B7CD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910672" y="1079791"/>
                <a:ext cx="365993" cy="365993"/>
              </a:xfrm>
              <a:prstGeom prst="ellipse">
                <a:avLst/>
              </a:prstGeom>
              <a:solidFill>
                <a:srgbClr val="EAE6D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68668" y="1079791"/>
                <a:ext cx="365993" cy="365993"/>
              </a:xfrm>
              <a:prstGeom prst="ellipse">
                <a:avLst/>
              </a:prstGeom>
              <a:solidFill>
                <a:srgbClr val="F5F5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830578" y="1079791"/>
                <a:ext cx="365994" cy="365993"/>
              </a:xfrm>
              <a:prstGeom prst="ellipse">
                <a:avLst/>
              </a:prstGeom>
              <a:solidFill>
                <a:srgbClr val="F0D9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678425" y="248705"/>
              <a:ext cx="131482" cy="131482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75235" y="6583680"/>
              <a:ext cx="158816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475235" y="6304149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Add the title</a:t>
              </a:r>
              <a:endPara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5400000">
            <a:off x="6706831" y="2918321"/>
            <a:ext cx="6858001" cy="1021359"/>
            <a:chOff x="0" y="2004969"/>
            <a:chExt cx="4983061" cy="880842"/>
          </a:xfrm>
        </p:grpSpPr>
        <p:sp>
          <p:nvSpPr>
            <p:cNvPr id="13" name="矩形 12"/>
            <p:cNvSpPr/>
            <p:nvPr/>
          </p:nvSpPr>
          <p:spPr>
            <a:xfrm>
              <a:off x="0" y="2004969"/>
              <a:ext cx="4983061" cy="293614"/>
            </a:xfrm>
            <a:prstGeom prst="rect">
              <a:avLst/>
            </a:prstGeom>
            <a:solidFill>
              <a:srgbClr val="86A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2592197"/>
              <a:ext cx="4983061" cy="293614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5" name="矩形 14"/>
          <p:cNvSpPr/>
          <p:nvPr/>
        </p:nvSpPr>
        <p:spPr>
          <a:xfrm>
            <a:off x="6814572" y="2420471"/>
            <a:ext cx="4280175" cy="14452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330423" y="2526341"/>
            <a:ext cx="66388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章叁  研究成果</a:t>
            </a:r>
            <a:endParaRPr lang="zh-CN" altLang="en-US" sz="6600" i="1" u="sng" dirty="0">
              <a:solidFill>
                <a:schemeClr val="tx1">
                  <a:lumMod val="50000"/>
                  <a:lumOff val="50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7" name="TextBox 38"/>
          <p:cNvSpPr txBox="1"/>
          <p:nvPr/>
        </p:nvSpPr>
        <p:spPr>
          <a:xfrm>
            <a:off x="5047130" y="3740207"/>
            <a:ext cx="4461584" cy="7353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    请在此处输入所需使用文本内容，感谢使用千库网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PPT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模板。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Poppins Light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请在此处输入所需使用文本内容，感谢使用千库网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PPT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模板。请在此处输入所需使用文本内容，感谢使用千库网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PPT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模板。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Poppins Light" charset="0"/>
            </a:endParaRPr>
          </a:p>
        </p:txBody>
      </p:sp>
    </p:spTree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7834" y="246074"/>
            <a:ext cx="11362073" cy="6365852"/>
            <a:chOff x="447834" y="246074"/>
            <a:chExt cx="11362073" cy="6365852"/>
          </a:xfrm>
        </p:grpSpPr>
        <p:grpSp>
          <p:nvGrpSpPr>
            <p:cNvPr id="3" name="组合 2"/>
            <p:cNvGrpSpPr/>
            <p:nvPr/>
          </p:nvGrpSpPr>
          <p:grpSpPr>
            <a:xfrm>
              <a:off x="447834" y="246074"/>
              <a:ext cx="1316477" cy="218822"/>
              <a:chOff x="994680" y="1079791"/>
              <a:chExt cx="2201892" cy="36599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994680" y="1079791"/>
                <a:ext cx="365993" cy="365993"/>
              </a:xfrm>
              <a:prstGeom prst="ellipse">
                <a:avLst/>
              </a:prstGeom>
              <a:solidFill>
                <a:srgbClr val="86A2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452676" y="1079791"/>
                <a:ext cx="365993" cy="365993"/>
              </a:xfrm>
              <a:prstGeom prst="ellipse">
                <a:avLst/>
              </a:prstGeom>
              <a:solidFill>
                <a:srgbClr val="B7CD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910672" y="1079791"/>
                <a:ext cx="365993" cy="365993"/>
              </a:xfrm>
              <a:prstGeom prst="ellipse">
                <a:avLst/>
              </a:prstGeom>
              <a:solidFill>
                <a:srgbClr val="EAE6D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68668" y="1079791"/>
                <a:ext cx="365993" cy="365993"/>
              </a:xfrm>
              <a:prstGeom prst="ellipse">
                <a:avLst/>
              </a:prstGeom>
              <a:solidFill>
                <a:srgbClr val="F5F5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830578" y="1079791"/>
                <a:ext cx="365994" cy="365993"/>
              </a:xfrm>
              <a:prstGeom prst="ellipse">
                <a:avLst/>
              </a:prstGeom>
              <a:solidFill>
                <a:srgbClr val="F0D9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678425" y="248705"/>
              <a:ext cx="131482" cy="131482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75235" y="6583680"/>
              <a:ext cx="158816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475235" y="6304149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i="1" dirty="0"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Add the title here</a:t>
              </a:r>
              <a:endParaRPr lang="zh-CN" altLang="en-US" sz="1400" b="1" i="1" dirty="0">
                <a:latin typeface="思源宋体 Light" panose="02020300000000000000" pitchFamily="18" charset="-122"/>
                <a:ea typeface="思源宋体 Light" panose="02020300000000000000" pitchFamily="18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05828" y="1253419"/>
            <a:ext cx="4591376" cy="998928"/>
            <a:chOff x="753428" y="1136878"/>
            <a:chExt cx="4591376" cy="998928"/>
          </a:xfrm>
        </p:grpSpPr>
        <p:grpSp>
          <p:nvGrpSpPr>
            <p:cNvPr id="13" name="组合 12"/>
            <p:cNvGrpSpPr/>
            <p:nvPr/>
          </p:nvGrpSpPr>
          <p:grpSpPr>
            <a:xfrm>
              <a:off x="753428" y="1254697"/>
              <a:ext cx="856130" cy="654152"/>
              <a:chOff x="1246486" y="1774650"/>
              <a:chExt cx="856130" cy="654152"/>
            </a:xfrm>
          </p:grpSpPr>
          <p:sp>
            <p:nvSpPr>
              <p:cNvPr id="15" name="矩形 14"/>
              <p:cNvSpPr/>
              <p:nvPr/>
            </p:nvSpPr>
            <p:spPr>
              <a:xfrm rot="2750550">
                <a:off x="1347475" y="1774650"/>
                <a:ext cx="654152" cy="654152"/>
              </a:xfrm>
              <a:prstGeom prst="rect">
                <a:avLst/>
              </a:prstGeom>
              <a:solidFill>
                <a:srgbClr val="86A2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246486" y="1840116"/>
                <a:ext cx="8561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Heavy" panose="020B0A00000000000000" pitchFamily="34" charset="-122"/>
                    <a:ea typeface="思源黑体 CN Heavy" panose="020B0A00000000000000" pitchFamily="34" charset="-122"/>
                    <a:cs typeface="+mn-cs"/>
                  </a:rPr>
                  <a:t>01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cs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783713" y="1136878"/>
              <a:ext cx="3561091" cy="99892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rgbClr val="86A29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600" dirty="0">
                <a:solidFill>
                  <a:srgbClr val="86A29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Calibri" panose="020F0502020204030204" pitchFamily="34" charset="0"/>
              </a:endParaRPr>
            </a:p>
            <a:p>
              <a:pPr lvl="0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endParaRPr>
            </a:p>
            <a:p>
              <a:pPr marL="0" marR="0" lvl="0" indent="0" defTabSz="121666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……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05828" y="2992907"/>
            <a:ext cx="4591376" cy="998928"/>
            <a:chOff x="753428" y="1136878"/>
            <a:chExt cx="4591376" cy="998928"/>
          </a:xfrm>
        </p:grpSpPr>
        <p:grpSp>
          <p:nvGrpSpPr>
            <p:cNvPr id="18" name="组合 17"/>
            <p:cNvGrpSpPr/>
            <p:nvPr/>
          </p:nvGrpSpPr>
          <p:grpSpPr>
            <a:xfrm>
              <a:off x="753428" y="1254697"/>
              <a:ext cx="856130" cy="654152"/>
              <a:chOff x="1246486" y="1774650"/>
              <a:chExt cx="856130" cy="654152"/>
            </a:xfrm>
          </p:grpSpPr>
          <p:sp>
            <p:nvSpPr>
              <p:cNvPr id="20" name="矩形 19"/>
              <p:cNvSpPr/>
              <p:nvPr/>
            </p:nvSpPr>
            <p:spPr>
              <a:xfrm rot="2750550">
                <a:off x="1347475" y="1774650"/>
                <a:ext cx="654152" cy="654152"/>
              </a:xfrm>
              <a:prstGeom prst="rect">
                <a:avLst/>
              </a:prstGeom>
              <a:solidFill>
                <a:srgbClr val="86A2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246486" y="1840116"/>
                <a:ext cx="8561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Heavy" panose="020B0A00000000000000" pitchFamily="34" charset="-122"/>
                    <a:ea typeface="思源黑体 CN Heavy" panose="020B0A00000000000000" pitchFamily="34" charset="-122"/>
                    <a:cs typeface="+mn-cs"/>
                  </a:rPr>
                  <a:t>03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cs"/>
                </a:endParaRPr>
              </a:p>
            </p:txBody>
          </p:sp>
        </p:grpSp>
        <p:sp>
          <p:nvSpPr>
            <p:cNvPr id="19" name="TextBox 13"/>
            <p:cNvSpPr txBox="1"/>
            <p:nvPr/>
          </p:nvSpPr>
          <p:spPr>
            <a:xfrm>
              <a:off x="1783713" y="1136878"/>
              <a:ext cx="3561091" cy="99892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rgbClr val="86A29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600" dirty="0">
                <a:solidFill>
                  <a:srgbClr val="86A29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Calibri" panose="020F0502020204030204" pitchFamily="34" charset="0"/>
              </a:endParaRPr>
            </a:p>
            <a:p>
              <a:pPr lvl="0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endParaRPr>
            </a:p>
            <a:p>
              <a:pPr marL="0" marR="0" lvl="0" indent="0" algn="l" defTabSz="121666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……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05828" y="4732394"/>
            <a:ext cx="4591376" cy="998928"/>
            <a:chOff x="753428" y="1136878"/>
            <a:chExt cx="4591376" cy="998928"/>
          </a:xfrm>
        </p:grpSpPr>
        <p:grpSp>
          <p:nvGrpSpPr>
            <p:cNvPr id="23" name="组合 22"/>
            <p:cNvGrpSpPr/>
            <p:nvPr/>
          </p:nvGrpSpPr>
          <p:grpSpPr>
            <a:xfrm>
              <a:off x="753428" y="1254697"/>
              <a:ext cx="856130" cy="654152"/>
              <a:chOff x="1246486" y="1774650"/>
              <a:chExt cx="856130" cy="654152"/>
            </a:xfrm>
          </p:grpSpPr>
          <p:sp>
            <p:nvSpPr>
              <p:cNvPr id="25" name="矩形 24"/>
              <p:cNvSpPr/>
              <p:nvPr/>
            </p:nvSpPr>
            <p:spPr>
              <a:xfrm rot="2750550">
                <a:off x="1347475" y="1774650"/>
                <a:ext cx="654152" cy="654152"/>
              </a:xfrm>
              <a:prstGeom prst="rect">
                <a:avLst/>
              </a:prstGeom>
              <a:solidFill>
                <a:srgbClr val="86A2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246486" y="1840116"/>
                <a:ext cx="8561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Heavy" panose="020B0A00000000000000" pitchFamily="34" charset="-122"/>
                    <a:ea typeface="思源黑体 CN Heavy" panose="020B0A00000000000000" pitchFamily="34" charset="-122"/>
                    <a:cs typeface="+mn-cs"/>
                  </a:rPr>
                  <a:t>05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cs"/>
                </a:endParaRPr>
              </a:p>
            </p:txBody>
          </p:sp>
        </p:grpSp>
        <p:sp>
          <p:nvSpPr>
            <p:cNvPr id="24" name="TextBox 13"/>
            <p:cNvSpPr txBox="1"/>
            <p:nvPr/>
          </p:nvSpPr>
          <p:spPr>
            <a:xfrm>
              <a:off x="1783713" y="1136878"/>
              <a:ext cx="3561091" cy="99892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rgbClr val="86A29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600" dirty="0">
                <a:solidFill>
                  <a:srgbClr val="86A29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Calibri" panose="020F0502020204030204" pitchFamily="34" charset="0"/>
              </a:endParaRPr>
            </a:p>
            <a:p>
              <a:pPr lvl="0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endParaRPr>
            </a:p>
            <a:p>
              <a:pPr marL="0" marR="0" lvl="0" indent="0" algn="l" defTabSz="121666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……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723923" y="1235808"/>
            <a:ext cx="4591376" cy="998928"/>
            <a:chOff x="753428" y="1136878"/>
            <a:chExt cx="4591376" cy="998928"/>
          </a:xfrm>
        </p:grpSpPr>
        <p:grpSp>
          <p:nvGrpSpPr>
            <p:cNvPr id="28" name="组合 27"/>
            <p:cNvGrpSpPr/>
            <p:nvPr/>
          </p:nvGrpSpPr>
          <p:grpSpPr>
            <a:xfrm>
              <a:off x="753428" y="1254697"/>
              <a:ext cx="856130" cy="654152"/>
              <a:chOff x="1246486" y="1774650"/>
              <a:chExt cx="856130" cy="654152"/>
            </a:xfrm>
          </p:grpSpPr>
          <p:sp>
            <p:nvSpPr>
              <p:cNvPr id="30" name="矩形 29"/>
              <p:cNvSpPr/>
              <p:nvPr/>
            </p:nvSpPr>
            <p:spPr>
              <a:xfrm rot="2750550">
                <a:off x="1347475" y="1774650"/>
                <a:ext cx="654152" cy="654152"/>
              </a:xfrm>
              <a:prstGeom prst="rect">
                <a:avLst/>
              </a:prstGeom>
              <a:solidFill>
                <a:srgbClr val="F0D9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246486" y="1840116"/>
                <a:ext cx="8561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Heavy" panose="020B0A00000000000000" pitchFamily="34" charset="-122"/>
                    <a:ea typeface="思源黑体 CN Heavy" panose="020B0A00000000000000" pitchFamily="34" charset="-122"/>
                    <a:cs typeface="+mn-cs"/>
                  </a:rPr>
                  <a:t>02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cs"/>
                </a:endParaRPr>
              </a:p>
            </p:txBody>
          </p:sp>
        </p:grpSp>
        <p:sp>
          <p:nvSpPr>
            <p:cNvPr id="29" name="TextBox 13"/>
            <p:cNvSpPr txBox="1"/>
            <p:nvPr/>
          </p:nvSpPr>
          <p:spPr>
            <a:xfrm>
              <a:off x="1783713" y="1136878"/>
              <a:ext cx="3561091" cy="99892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rgbClr val="F0D98E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600" dirty="0">
                <a:solidFill>
                  <a:srgbClr val="F0D98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Calibri" panose="020F0502020204030204" pitchFamily="34" charset="0"/>
              </a:endParaRPr>
            </a:p>
            <a:p>
              <a:pPr lvl="0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endParaRPr>
            </a:p>
            <a:p>
              <a:pPr marL="0" marR="0" lvl="0" indent="0" algn="l" defTabSz="121666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……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723923" y="2975296"/>
            <a:ext cx="4591376" cy="998928"/>
            <a:chOff x="753428" y="1136878"/>
            <a:chExt cx="4591376" cy="998928"/>
          </a:xfrm>
        </p:grpSpPr>
        <p:grpSp>
          <p:nvGrpSpPr>
            <p:cNvPr id="33" name="组合 32"/>
            <p:cNvGrpSpPr/>
            <p:nvPr/>
          </p:nvGrpSpPr>
          <p:grpSpPr>
            <a:xfrm>
              <a:off x="753428" y="1254697"/>
              <a:ext cx="856130" cy="654152"/>
              <a:chOff x="1246486" y="1774650"/>
              <a:chExt cx="856130" cy="654152"/>
            </a:xfrm>
          </p:grpSpPr>
          <p:sp>
            <p:nvSpPr>
              <p:cNvPr id="35" name="矩形 34"/>
              <p:cNvSpPr/>
              <p:nvPr/>
            </p:nvSpPr>
            <p:spPr>
              <a:xfrm rot="2750550">
                <a:off x="1347475" y="1774650"/>
                <a:ext cx="654152" cy="654152"/>
              </a:xfrm>
              <a:prstGeom prst="rect">
                <a:avLst/>
              </a:prstGeom>
              <a:solidFill>
                <a:srgbClr val="F0D9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246486" y="1840116"/>
                <a:ext cx="8561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Heavy" panose="020B0A00000000000000" pitchFamily="34" charset="-122"/>
                    <a:ea typeface="思源黑体 CN Heavy" panose="020B0A00000000000000" pitchFamily="34" charset="-122"/>
                    <a:cs typeface="+mn-cs"/>
                  </a:rPr>
                  <a:t>04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cs"/>
                </a:endParaRPr>
              </a:p>
            </p:txBody>
          </p:sp>
        </p:grpSp>
        <p:sp>
          <p:nvSpPr>
            <p:cNvPr id="34" name="TextBox 13"/>
            <p:cNvSpPr txBox="1"/>
            <p:nvPr/>
          </p:nvSpPr>
          <p:spPr>
            <a:xfrm>
              <a:off x="1783713" y="1136878"/>
              <a:ext cx="3561091" cy="99892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rgbClr val="F0D98E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600" dirty="0">
                <a:solidFill>
                  <a:srgbClr val="F0D98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Calibri" panose="020F0502020204030204" pitchFamily="34" charset="0"/>
              </a:endParaRPr>
            </a:p>
            <a:p>
              <a:pPr lvl="0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endParaRPr>
            </a:p>
            <a:p>
              <a:pPr marL="0" marR="0" lvl="0" indent="0" algn="l" defTabSz="121666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……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23923" y="4714783"/>
            <a:ext cx="4591376" cy="998928"/>
            <a:chOff x="753428" y="1136878"/>
            <a:chExt cx="4591376" cy="998928"/>
          </a:xfrm>
        </p:grpSpPr>
        <p:grpSp>
          <p:nvGrpSpPr>
            <p:cNvPr id="38" name="组合 37"/>
            <p:cNvGrpSpPr/>
            <p:nvPr/>
          </p:nvGrpSpPr>
          <p:grpSpPr>
            <a:xfrm>
              <a:off x="753428" y="1254697"/>
              <a:ext cx="856130" cy="654152"/>
              <a:chOff x="1246486" y="1774650"/>
              <a:chExt cx="856130" cy="654152"/>
            </a:xfrm>
          </p:grpSpPr>
          <p:sp>
            <p:nvSpPr>
              <p:cNvPr id="40" name="矩形 39"/>
              <p:cNvSpPr/>
              <p:nvPr/>
            </p:nvSpPr>
            <p:spPr>
              <a:xfrm rot="2750550">
                <a:off x="1347475" y="1774650"/>
                <a:ext cx="654152" cy="654152"/>
              </a:xfrm>
              <a:prstGeom prst="rect">
                <a:avLst/>
              </a:prstGeom>
              <a:solidFill>
                <a:srgbClr val="F0D9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46486" y="1840116"/>
                <a:ext cx="8561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思源黑体 CN Heavy" panose="020B0A00000000000000" pitchFamily="34" charset="-122"/>
                    <a:ea typeface="思源黑体 CN Heavy" panose="020B0A00000000000000" pitchFamily="34" charset="-122"/>
                    <a:cs typeface="+mn-cs"/>
                  </a:rPr>
                  <a:t>06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cs"/>
                </a:endParaRPr>
              </a:p>
            </p:txBody>
          </p:sp>
        </p:grpSp>
        <p:sp>
          <p:nvSpPr>
            <p:cNvPr id="39" name="TextBox 13"/>
            <p:cNvSpPr txBox="1"/>
            <p:nvPr/>
          </p:nvSpPr>
          <p:spPr>
            <a:xfrm>
              <a:off x="1783713" y="1136878"/>
              <a:ext cx="3561091" cy="99892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rgbClr val="F0D98E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600" dirty="0">
                <a:solidFill>
                  <a:srgbClr val="F0D98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Calibri" panose="020F0502020204030204" pitchFamily="34" charset="0"/>
              </a:endParaRPr>
            </a:p>
            <a:p>
              <a:pPr lvl="0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endParaRPr>
            </a:p>
            <a:p>
              <a:pPr marL="0" marR="0" lvl="0" indent="0" algn="l" defTabSz="121666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……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7834" y="246074"/>
            <a:ext cx="11362073" cy="6365852"/>
            <a:chOff x="447834" y="246074"/>
            <a:chExt cx="11362073" cy="6365852"/>
          </a:xfrm>
        </p:grpSpPr>
        <p:grpSp>
          <p:nvGrpSpPr>
            <p:cNvPr id="3" name="组合 2"/>
            <p:cNvGrpSpPr/>
            <p:nvPr/>
          </p:nvGrpSpPr>
          <p:grpSpPr>
            <a:xfrm>
              <a:off x="447834" y="246074"/>
              <a:ext cx="1316477" cy="218822"/>
              <a:chOff x="994680" y="1079791"/>
              <a:chExt cx="2201892" cy="36599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994680" y="1079791"/>
                <a:ext cx="365993" cy="365993"/>
              </a:xfrm>
              <a:prstGeom prst="ellipse">
                <a:avLst/>
              </a:prstGeom>
              <a:solidFill>
                <a:srgbClr val="86A2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452676" y="1079791"/>
                <a:ext cx="365993" cy="365993"/>
              </a:xfrm>
              <a:prstGeom prst="ellipse">
                <a:avLst/>
              </a:prstGeom>
              <a:solidFill>
                <a:srgbClr val="B7CD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910672" y="1079791"/>
                <a:ext cx="365993" cy="365993"/>
              </a:xfrm>
              <a:prstGeom prst="ellipse">
                <a:avLst/>
              </a:prstGeom>
              <a:solidFill>
                <a:srgbClr val="EAE6D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68668" y="1079791"/>
                <a:ext cx="365993" cy="365993"/>
              </a:xfrm>
              <a:prstGeom prst="ellipse">
                <a:avLst/>
              </a:prstGeom>
              <a:solidFill>
                <a:srgbClr val="F5F5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830578" y="1079791"/>
                <a:ext cx="365994" cy="365993"/>
              </a:xfrm>
              <a:prstGeom prst="ellipse">
                <a:avLst/>
              </a:prstGeom>
              <a:solidFill>
                <a:srgbClr val="F0D9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678425" y="248705"/>
              <a:ext cx="131482" cy="131482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75235" y="6583680"/>
              <a:ext cx="158816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475235" y="6304149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i="1" dirty="0"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Add the title here</a:t>
              </a:r>
              <a:endParaRPr lang="zh-CN" altLang="en-US" sz="1400" b="1" i="1" dirty="0">
                <a:latin typeface="思源宋体 Light" panose="02020300000000000000" pitchFamily="18" charset="-122"/>
                <a:ea typeface="思源宋体 Light" panose="02020300000000000000" pitchFamily="18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-20201" y="3696175"/>
            <a:ext cx="12212201" cy="2180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807150" y="4097008"/>
            <a:ext cx="674136" cy="674136"/>
            <a:chOff x="11750046" y="2561615"/>
            <a:chExt cx="232485" cy="232485"/>
          </a:xfrm>
          <a:solidFill>
            <a:srgbClr val="B7CDC1"/>
          </a:solidFill>
        </p:grpSpPr>
        <p:sp>
          <p:nvSpPr>
            <p:cNvPr id="14" name="Freeform 552"/>
            <p:cNvSpPr>
              <a:spLocks noEditPoints="1"/>
            </p:cNvSpPr>
            <p:nvPr/>
          </p:nvSpPr>
          <p:spPr bwMode="auto">
            <a:xfrm>
              <a:off x="11816061" y="2627630"/>
              <a:ext cx="100457" cy="100457"/>
            </a:xfrm>
            <a:custGeom>
              <a:avLst/>
              <a:gdLst>
                <a:gd name="T0" fmla="*/ 46 w 92"/>
                <a:gd name="T1" fmla="*/ 0 h 92"/>
                <a:gd name="T2" fmla="*/ 0 w 92"/>
                <a:gd name="T3" fmla="*/ 46 h 92"/>
                <a:gd name="T4" fmla="*/ 46 w 92"/>
                <a:gd name="T5" fmla="*/ 92 h 92"/>
                <a:gd name="T6" fmla="*/ 92 w 92"/>
                <a:gd name="T7" fmla="*/ 46 h 92"/>
                <a:gd name="T8" fmla="*/ 46 w 92"/>
                <a:gd name="T9" fmla="*/ 0 h 92"/>
                <a:gd name="T10" fmla="*/ 46 w 92"/>
                <a:gd name="T11" fmla="*/ 76 h 92"/>
                <a:gd name="T12" fmla="*/ 16 w 92"/>
                <a:gd name="T13" fmla="*/ 46 h 92"/>
                <a:gd name="T14" fmla="*/ 46 w 92"/>
                <a:gd name="T15" fmla="*/ 16 h 92"/>
                <a:gd name="T16" fmla="*/ 76 w 92"/>
                <a:gd name="T17" fmla="*/ 46 h 92"/>
                <a:gd name="T18" fmla="*/ 46 w 92"/>
                <a:gd name="T19" fmla="*/ 7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92">
                  <a:moveTo>
                    <a:pt x="46" y="0"/>
                  </a:moveTo>
                  <a:cubicBezTo>
                    <a:pt x="21" y="0"/>
                    <a:pt x="0" y="21"/>
                    <a:pt x="0" y="46"/>
                  </a:cubicBezTo>
                  <a:cubicBezTo>
                    <a:pt x="0" y="72"/>
                    <a:pt x="21" y="92"/>
                    <a:pt x="46" y="92"/>
                  </a:cubicBezTo>
                  <a:cubicBezTo>
                    <a:pt x="72" y="92"/>
                    <a:pt x="92" y="72"/>
                    <a:pt x="92" y="46"/>
                  </a:cubicBezTo>
                  <a:cubicBezTo>
                    <a:pt x="92" y="21"/>
                    <a:pt x="72" y="0"/>
                    <a:pt x="46" y="0"/>
                  </a:cubicBezTo>
                  <a:close/>
                  <a:moveTo>
                    <a:pt x="46" y="76"/>
                  </a:moveTo>
                  <a:cubicBezTo>
                    <a:pt x="30" y="76"/>
                    <a:pt x="16" y="63"/>
                    <a:pt x="16" y="46"/>
                  </a:cubicBezTo>
                  <a:cubicBezTo>
                    <a:pt x="16" y="30"/>
                    <a:pt x="30" y="16"/>
                    <a:pt x="46" y="16"/>
                  </a:cubicBezTo>
                  <a:cubicBezTo>
                    <a:pt x="63" y="16"/>
                    <a:pt x="76" y="30"/>
                    <a:pt x="76" y="46"/>
                  </a:cubicBezTo>
                  <a:cubicBezTo>
                    <a:pt x="76" y="63"/>
                    <a:pt x="63" y="76"/>
                    <a:pt x="46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F0502020204030204"/>
              </a:endParaRPr>
            </a:p>
          </p:txBody>
        </p:sp>
        <p:sp>
          <p:nvSpPr>
            <p:cNvPr id="15" name="Rectangle 553"/>
            <p:cNvSpPr>
              <a:spLocks noChangeArrowheads="1"/>
            </p:cNvSpPr>
            <p:nvPr/>
          </p:nvSpPr>
          <p:spPr bwMode="auto">
            <a:xfrm>
              <a:off x="11856244" y="2561615"/>
              <a:ext cx="20092" cy="373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F0502020204030204"/>
              </a:endParaRPr>
            </a:p>
          </p:txBody>
        </p:sp>
        <p:sp>
          <p:nvSpPr>
            <p:cNvPr id="16" name="Rectangle 554"/>
            <p:cNvSpPr>
              <a:spLocks noChangeArrowheads="1"/>
            </p:cNvSpPr>
            <p:nvPr/>
          </p:nvSpPr>
          <p:spPr bwMode="auto">
            <a:xfrm>
              <a:off x="11856244" y="2756787"/>
              <a:ext cx="20092" cy="373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F0502020204030204"/>
              </a:endParaRPr>
            </a:p>
          </p:txBody>
        </p:sp>
        <p:sp>
          <p:nvSpPr>
            <p:cNvPr id="17" name="Rectangle 555"/>
            <p:cNvSpPr>
              <a:spLocks noChangeArrowheads="1"/>
            </p:cNvSpPr>
            <p:nvPr/>
          </p:nvSpPr>
          <p:spPr bwMode="auto">
            <a:xfrm>
              <a:off x="11945218" y="2667812"/>
              <a:ext cx="37313" cy="2009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F0502020204030204"/>
              </a:endParaRPr>
            </a:p>
          </p:txBody>
        </p:sp>
        <p:sp>
          <p:nvSpPr>
            <p:cNvPr id="18" name="Rectangle 556"/>
            <p:cNvSpPr>
              <a:spLocks noChangeArrowheads="1"/>
            </p:cNvSpPr>
            <p:nvPr/>
          </p:nvSpPr>
          <p:spPr bwMode="auto">
            <a:xfrm>
              <a:off x="11750046" y="2667812"/>
              <a:ext cx="37313" cy="2009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F0502020204030204"/>
              </a:endParaRPr>
            </a:p>
          </p:txBody>
        </p:sp>
        <p:sp>
          <p:nvSpPr>
            <p:cNvPr id="19" name="Freeform 557"/>
            <p:cNvSpPr/>
            <p:nvPr/>
          </p:nvSpPr>
          <p:spPr bwMode="auto">
            <a:xfrm>
              <a:off x="11916516" y="2590317"/>
              <a:ext cx="37313" cy="37313"/>
            </a:xfrm>
            <a:custGeom>
              <a:avLst/>
              <a:gdLst>
                <a:gd name="T0" fmla="*/ 13 w 13"/>
                <a:gd name="T1" fmla="*/ 5 h 13"/>
                <a:gd name="T2" fmla="*/ 8 w 13"/>
                <a:gd name="T3" fmla="*/ 0 h 13"/>
                <a:gd name="T4" fmla="*/ 0 w 13"/>
                <a:gd name="T5" fmla="*/ 8 h 13"/>
                <a:gd name="T6" fmla="*/ 5 w 13"/>
                <a:gd name="T7" fmla="*/ 13 h 13"/>
                <a:gd name="T8" fmla="*/ 13 w 13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5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5" y="13"/>
                  </a:lnTo>
                  <a:lnTo>
                    <a:pt x="13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F0502020204030204"/>
              </a:endParaRPr>
            </a:p>
          </p:txBody>
        </p:sp>
        <p:sp>
          <p:nvSpPr>
            <p:cNvPr id="20" name="Freeform 558"/>
            <p:cNvSpPr/>
            <p:nvPr/>
          </p:nvSpPr>
          <p:spPr bwMode="auto">
            <a:xfrm>
              <a:off x="11778748" y="2728085"/>
              <a:ext cx="37313" cy="37313"/>
            </a:xfrm>
            <a:custGeom>
              <a:avLst/>
              <a:gdLst>
                <a:gd name="T0" fmla="*/ 0 w 13"/>
                <a:gd name="T1" fmla="*/ 8 h 13"/>
                <a:gd name="T2" fmla="*/ 4 w 13"/>
                <a:gd name="T3" fmla="*/ 13 h 13"/>
                <a:gd name="T4" fmla="*/ 13 w 13"/>
                <a:gd name="T5" fmla="*/ 5 h 13"/>
                <a:gd name="T6" fmla="*/ 8 w 13"/>
                <a:gd name="T7" fmla="*/ 0 h 13"/>
                <a:gd name="T8" fmla="*/ 0 w 13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0" y="8"/>
                  </a:moveTo>
                  <a:lnTo>
                    <a:pt x="4" y="13"/>
                  </a:lnTo>
                  <a:lnTo>
                    <a:pt x="13" y="5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F0502020204030204"/>
              </a:endParaRPr>
            </a:p>
          </p:txBody>
        </p:sp>
        <p:sp>
          <p:nvSpPr>
            <p:cNvPr id="21" name="Freeform 559"/>
            <p:cNvSpPr/>
            <p:nvPr/>
          </p:nvSpPr>
          <p:spPr bwMode="auto">
            <a:xfrm>
              <a:off x="11916516" y="2725216"/>
              <a:ext cx="37313" cy="40182"/>
            </a:xfrm>
            <a:custGeom>
              <a:avLst/>
              <a:gdLst>
                <a:gd name="T0" fmla="*/ 0 w 13"/>
                <a:gd name="T1" fmla="*/ 5 h 14"/>
                <a:gd name="T2" fmla="*/ 8 w 13"/>
                <a:gd name="T3" fmla="*/ 14 h 14"/>
                <a:gd name="T4" fmla="*/ 13 w 13"/>
                <a:gd name="T5" fmla="*/ 9 h 14"/>
                <a:gd name="T6" fmla="*/ 5 w 13"/>
                <a:gd name="T7" fmla="*/ 0 h 14"/>
                <a:gd name="T8" fmla="*/ 0 w 13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0" y="5"/>
                  </a:moveTo>
                  <a:lnTo>
                    <a:pt x="8" y="14"/>
                  </a:lnTo>
                  <a:lnTo>
                    <a:pt x="13" y="9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F0502020204030204"/>
              </a:endParaRPr>
            </a:p>
          </p:txBody>
        </p:sp>
        <p:sp>
          <p:nvSpPr>
            <p:cNvPr id="22" name="Freeform 560"/>
            <p:cNvSpPr/>
            <p:nvPr/>
          </p:nvSpPr>
          <p:spPr bwMode="auto">
            <a:xfrm>
              <a:off x="11778748" y="2590317"/>
              <a:ext cx="37313" cy="37313"/>
            </a:xfrm>
            <a:custGeom>
              <a:avLst/>
              <a:gdLst>
                <a:gd name="T0" fmla="*/ 13 w 13"/>
                <a:gd name="T1" fmla="*/ 8 h 13"/>
                <a:gd name="T2" fmla="*/ 4 w 13"/>
                <a:gd name="T3" fmla="*/ 0 h 13"/>
                <a:gd name="T4" fmla="*/ 0 w 13"/>
                <a:gd name="T5" fmla="*/ 5 h 13"/>
                <a:gd name="T6" fmla="*/ 8 w 13"/>
                <a:gd name="T7" fmla="*/ 13 h 13"/>
                <a:gd name="T8" fmla="*/ 13 w 13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8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8" y="13"/>
                  </a:lnTo>
                  <a:lnTo>
                    <a:pt x="13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F0502020204030204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510272" y="4136524"/>
            <a:ext cx="846875" cy="595104"/>
            <a:chOff x="11706995" y="4481758"/>
            <a:chExt cx="318587" cy="223873"/>
          </a:xfrm>
          <a:solidFill>
            <a:srgbClr val="B7CDC1"/>
          </a:solidFill>
        </p:grpSpPr>
        <p:sp>
          <p:nvSpPr>
            <p:cNvPr id="24" name="Freeform 606"/>
            <p:cNvSpPr/>
            <p:nvPr/>
          </p:nvSpPr>
          <p:spPr bwMode="auto">
            <a:xfrm>
              <a:off x="11706995" y="4481758"/>
              <a:ext cx="258315" cy="223873"/>
            </a:xfrm>
            <a:custGeom>
              <a:avLst/>
              <a:gdLst>
                <a:gd name="T0" fmla="*/ 203 w 232"/>
                <a:gd name="T1" fmla="*/ 152 h 203"/>
                <a:gd name="T2" fmla="*/ 137 w 232"/>
                <a:gd name="T3" fmla="*/ 124 h 203"/>
                <a:gd name="T4" fmla="*/ 157 w 232"/>
                <a:gd name="T5" fmla="*/ 87 h 203"/>
                <a:gd name="T6" fmla="*/ 160 w 232"/>
                <a:gd name="T7" fmla="*/ 59 h 203"/>
                <a:gd name="T8" fmla="*/ 159 w 232"/>
                <a:gd name="T9" fmla="*/ 31 h 203"/>
                <a:gd name="T10" fmla="*/ 115 w 232"/>
                <a:gd name="T11" fmla="*/ 0 h 203"/>
                <a:gd name="T12" fmla="*/ 71 w 232"/>
                <a:gd name="T13" fmla="*/ 31 h 203"/>
                <a:gd name="T14" fmla="*/ 71 w 232"/>
                <a:gd name="T15" fmla="*/ 59 h 203"/>
                <a:gd name="T16" fmla="*/ 74 w 232"/>
                <a:gd name="T17" fmla="*/ 87 h 203"/>
                <a:gd name="T18" fmla="*/ 94 w 232"/>
                <a:gd name="T19" fmla="*/ 124 h 203"/>
                <a:gd name="T20" fmla="*/ 29 w 232"/>
                <a:gd name="T21" fmla="*/ 152 h 203"/>
                <a:gd name="T22" fmla="*/ 0 w 232"/>
                <a:gd name="T23" fmla="*/ 179 h 203"/>
                <a:gd name="T24" fmla="*/ 0 w 232"/>
                <a:gd name="T25" fmla="*/ 203 h 203"/>
                <a:gd name="T26" fmla="*/ 232 w 232"/>
                <a:gd name="T27" fmla="*/ 203 h 203"/>
                <a:gd name="T28" fmla="*/ 232 w 232"/>
                <a:gd name="T29" fmla="*/ 179 h 203"/>
                <a:gd name="T30" fmla="*/ 203 w 232"/>
                <a:gd name="T31" fmla="*/ 15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203">
                  <a:moveTo>
                    <a:pt x="203" y="152"/>
                  </a:moveTo>
                  <a:cubicBezTo>
                    <a:pt x="189" y="146"/>
                    <a:pt x="168" y="130"/>
                    <a:pt x="137" y="124"/>
                  </a:cubicBezTo>
                  <a:cubicBezTo>
                    <a:pt x="145" y="116"/>
                    <a:pt x="151" y="103"/>
                    <a:pt x="157" y="87"/>
                  </a:cubicBezTo>
                  <a:cubicBezTo>
                    <a:pt x="161" y="78"/>
                    <a:pt x="160" y="70"/>
                    <a:pt x="160" y="59"/>
                  </a:cubicBezTo>
                  <a:cubicBezTo>
                    <a:pt x="160" y="51"/>
                    <a:pt x="162" y="38"/>
                    <a:pt x="159" y="31"/>
                  </a:cubicBezTo>
                  <a:cubicBezTo>
                    <a:pt x="153" y="7"/>
                    <a:pt x="136" y="0"/>
                    <a:pt x="115" y="0"/>
                  </a:cubicBezTo>
                  <a:cubicBezTo>
                    <a:pt x="95" y="0"/>
                    <a:pt x="78" y="7"/>
                    <a:pt x="71" y="31"/>
                  </a:cubicBezTo>
                  <a:cubicBezTo>
                    <a:pt x="69" y="38"/>
                    <a:pt x="71" y="51"/>
                    <a:pt x="71" y="59"/>
                  </a:cubicBezTo>
                  <a:cubicBezTo>
                    <a:pt x="71" y="70"/>
                    <a:pt x="70" y="78"/>
                    <a:pt x="74" y="87"/>
                  </a:cubicBezTo>
                  <a:cubicBezTo>
                    <a:pt x="80" y="103"/>
                    <a:pt x="86" y="116"/>
                    <a:pt x="94" y="124"/>
                  </a:cubicBezTo>
                  <a:cubicBezTo>
                    <a:pt x="63" y="130"/>
                    <a:pt x="42" y="146"/>
                    <a:pt x="29" y="152"/>
                  </a:cubicBezTo>
                  <a:cubicBezTo>
                    <a:pt x="0" y="165"/>
                    <a:pt x="0" y="179"/>
                    <a:pt x="0" y="179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232" y="203"/>
                    <a:pt x="232" y="203"/>
                    <a:pt x="232" y="203"/>
                  </a:cubicBezTo>
                  <a:cubicBezTo>
                    <a:pt x="232" y="179"/>
                    <a:pt x="232" y="179"/>
                    <a:pt x="232" y="179"/>
                  </a:cubicBezTo>
                  <a:cubicBezTo>
                    <a:pt x="232" y="179"/>
                    <a:pt x="232" y="165"/>
                    <a:pt x="203" y="1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F0502020204030204"/>
              </a:endParaRPr>
            </a:p>
          </p:txBody>
        </p:sp>
        <p:sp>
          <p:nvSpPr>
            <p:cNvPr id="25" name="Rectangle 608"/>
            <p:cNvSpPr>
              <a:spLocks noChangeArrowheads="1"/>
            </p:cNvSpPr>
            <p:nvPr/>
          </p:nvSpPr>
          <p:spPr bwMode="auto">
            <a:xfrm>
              <a:off x="11922256" y="4487498"/>
              <a:ext cx="103326" cy="2296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F0502020204030204"/>
              </a:endParaRPr>
            </a:p>
          </p:txBody>
        </p:sp>
        <p:sp>
          <p:nvSpPr>
            <p:cNvPr id="26" name="Rectangle 609"/>
            <p:cNvSpPr>
              <a:spLocks noChangeArrowheads="1"/>
            </p:cNvSpPr>
            <p:nvPr/>
          </p:nvSpPr>
          <p:spPr bwMode="auto">
            <a:xfrm>
              <a:off x="11922256" y="4536290"/>
              <a:ext cx="60274" cy="2296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F0502020204030204"/>
              </a:endParaRPr>
            </a:p>
          </p:txBody>
        </p:sp>
        <p:sp>
          <p:nvSpPr>
            <p:cNvPr id="27" name="Rectangle 610"/>
            <p:cNvSpPr>
              <a:spLocks noChangeArrowheads="1"/>
            </p:cNvSpPr>
            <p:nvPr/>
          </p:nvSpPr>
          <p:spPr bwMode="auto">
            <a:xfrm>
              <a:off x="11922256" y="4585084"/>
              <a:ext cx="86105" cy="20092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F0502020204030204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386133" y="4011790"/>
            <a:ext cx="844568" cy="844573"/>
            <a:chOff x="9152546" y="5073013"/>
            <a:chExt cx="318587" cy="318589"/>
          </a:xfrm>
          <a:solidFill>
            <a:srgbClr val="B7CDC1"/>
          </a:solidFill>
        </p:grpSpPr>
        <p:sp>
          <p:nvSpPr>
            <p:cNvPr id="29" name="Freeform 412"/>
            <p:cNvSpPr>
              <a:spLocks noEditPoints="1"/>
            </p:cNvSpPr>
            <p:nvPr/>
          </p:nvSpPr>
          <p:spPr bwMode="auto">
            <a:xfrm>
              <a:off x="9350586" y="5073013"/>
              <a:ext cx="120547" cy="120547"/>
            </a:xfrm>
            <a:custGeom>
              <a:avLst/>
              <a:gdLst>
                <a:gd name="T0" fmla="*/ 105 w 108"/>
                <a:gd name="T1" fmla="*/ 44 h 108"/>
                <a:gd name="T2" fmla="*/ 89 w 108"/>
                <a:gd name="T3" fmla="*/ 41 h 108"/>
                <a:gd name="T4" fmla="*/ 88 w 108"/>
                <a:gd name="T5" fmla="*/ 38 h 108"/>
                <a:gd name="T6" fmla="*/ 97 w 108"/>
                <a:gd name="T7" fmla="*/ 25 h 108"/>
                <a:gd name="T8" fmla="*/ 96 w 108"/>
                <a:gd name="T9" fmla="*/ 20 h 108"/>
                <a:gd name="T10" fmla="*/ 87 w 108"/>
                <a:gd name="T11" fmla="*/ 11 h 108"/>
                <a:gd name="T12" fmla="*/ 83 w 108"/>
                <a:gd name="T13" fmla="*/ 11 h 108"/>
                <a:gd name="T14" fmla="*/ 69 w 108"/>
                <a:gd name="T15" fmla="*/ 20 h 108"/>
                <a:gd name="T16" fmla="*/ 66 w 108"/>
                <a:gd name="T17" fmla="*/ 19 h 108"/>
                <a:gd name="T18" fmla="*/ 64 w 108"/>
                <a:gd name="T19" fmla="*/ 3 h 108"/>
                <a:gd name="T20" fmla="*/ 60 w 108"/>
                <a:gd name="T21" fmla="*/ 0 h 108"/>
                <a:gd name="T22" fmla="*/ 48 w 108"/>
                <a:gd name="T23" fmla="*/ 0 h 108"/>
                <a:gd name="T24" fmla="*/ 44 w 108"/>
                <a:gd name="T25" fmla="*/ 3 h 108"/>
                <a:gd name="T26" fmla="*/ 41 w 108"/>
                <a:gd name="T27" fmla="*/ 19 h 108"/>
                <a:gd name="T28" fmla="*/ 38 w 108"/>
                <a:gd name="T29" fmla="*/ 20 h 108"/>
                <a:gd name="T30" fmla="*/ 25 w 108"/>
                <a:gd name="T31" fmla="*/ 11 h 108"/>
                <a:gd name="T32" fmla="*/ 20 w 108"/>
                <a:gd name="T33" fmla="*/ 11 h 108"/>
                <a:gd name="T34" fmla="*/ 11 w 108"/>
                <a:gd name="T35" fmla="*/ 20 h 108"/>
                <a:gd name="T36" fmla="*/ 11 w 108"/>
                <a:gd name="T37" fmla="*/ 25 h 108"/>
                <a:gd name="T38" fmla="*/ 20 w 108"/>
                <a:gd name="T39" fmla="*/ 38 h 108"/>
                <a:gd name="T40" fmla="*/ 19 w 108"/>
                <a:gd name="T41" fmla="*/ 41 h 108"/>
                <a:gd name="T42" fmla="*/ 3 w 108"/>
                <a:gd name="T43" fmla="*/ 44 h 108"/>
                <a:gd name="T44" fmla="*/ 0 w 108"/>
                <a:gd name="T45" fmla="*/ 48 h 108"/>
                <a:gd name="T46" fmla="*/ 0 w 108"/>
                <a:gd name="T47" fmla="*/ 60 h 108"/>
                <a:gd name="T48" fmla="*/ 3 w 108"/>
                <a:gd name="T49" fmla="*/ 64 h 108"/>
                <a:gd name="T50" fmla="*/ 19 w 108"/>
                <a:gd name="T51" fmla="*/ 67 h 108"/>
                <a:gd name="T52" fmla="*/ 20 w 108"/>
                <a:gd name="T53" fmla="*/ 69 h 108"/>
                <a:gd name="T54" fmla="*/ 11 w 108"/>
                <a:gd name="T55" fmla="*/ 83 h 108"/>
                <a:gd name="T56" fmla="*/ 11 w 108"/>
                <a:gd name="T57" fmla="*/ 88 h 108"/>
                <a:gd name="T58" fmla="*/ 20 w 108"/>
                <a:gd name="T59" fmla="*/ 96 h 108"/>
                <a:gd name="T60" fmla="*/ 25 w 108"/>
                <a:gd name="T61" fmla="*/ 97 h 108"/>
                <a:gd name="T62" fmla="*/ 38 w 108"/>
                <a:gd name="T63" fmla="*/ 88 h 108"/>
                <a:gd name="T64" fmla="*/ 41 w 108"/>
                <a:gd name="T65" fmla="*/ 89 h 108"/>
                <a:gd name="T66" fmla="*/ 44 w 108"/>
                <a:gd name="T67" fmla="*/ 105 h 108"/>
                <a:gd name="T68" fmla="*/ 48 w 108"/>
                <a:gd name="T69" fmla="*/ 108 h 108"/>
                <a:gd name="T70" fmla="*/ 60 w 108"/>
                <a:gd name="T71" fmla="*/ 108 h 108"/>
                <a:gd name="T72" fmla="*/ 64 w 108"/>
                <a:gd name="T73" fmla="*/ 105 h 108"/>
                <a:gd name="T74" fmla="*/ 66 w 108"/>
                <a:gd name="T75" fmla="*/ 89 h 108"/>
                <a:gd name="T76" fmla="*/ 69 w 108"/>
                <a:gd name="T77" fmla="*/ 88 h 108"/>
                <a:gd name="T78" fmla="*/ 83 w 108"/>
                <a:gd name="T79" fmla="*/ 97 h 108"/>
                <a:gd name="T80" fmla="*/ 87 w 108"/>
                <a:gd name="T81" fmla="*/ 96 h 108"/>
                <a:gd name="T82" fmla="*/ 96 w 108"/>
                <a:gd name="T83" fmla="*/ 88 h 108"/>
                <a:gd name="T84" fmla="*/ 97 w 108"/>
                <a:gd name="T85" fmla="*/ 83 h 108"/>
                <a:gd name="T86" fmla="*/ 88 w 108"/>
                <a:gd name="T87" fmla="*/ 69 h 108"/>
                <a:gd name="T88" fmla="*/ 89 w 108"/>
                <a:gd name="T89" fmla="*/ 67 h 108"/>
                <a:gd name="T90" fmla="*/ 105 w 108"/>
                <a:gd name="T91" fmla="*/ 64 h 108"/>
                <a:gd name="T92" fmla="*/ 108 w 108"/>
                <a:gd name="T93" fmla="*/ 60 h 108"/>
                <a:gd name="T94" fmla="*/ 108 w 108"/>
                <a:gd name="T95" fmla="*/ 48 h 108"/>
                <a:gd name="T96" fmla="*/ 105 w 108"/>
                <a:gd name="T97" fmla="*/ 44 h 108"/>
                <a:gd name="T98" fmla="*/ 54 w 108"/>
                <a:gd name="T99" fmla="*/ 71 h 108"/>
                <a:gd name="T100" fmla="*/ 37 w 108"/>
                <a:gd name="T101" fmla="*/ 54 h 108"/>
                <a:gd name="T102" fmla="*/ 54 w 108"/>
                <a:gd name="T103" fmla="*/ 37 h 108"/>
                <a:gd name="T104" fmla="*/ 71 w 108"/>
                <a:gd name="T105" fmla="*/ 54 h 108"/>
                <a:gd name="T106" fmla="*/ 54 w 108"/>
                <a:gd name="T107" fmla="*/ 7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" h="108">
                  <a:moveTo>
                    <a:pt x="105" y="44"/>
                  </a:move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0"/>
                    <a:pt x="88" y="38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8" y="23"/>
                    <a:pt x="97" y="21"/>
                    <a:pt x="96" y="20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0"/>
                    <a:pt x="84" y="10"/>
                    <a:pt x="83" y="11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8" y="21"/>
                    <a:pt x="67" y="21"/>
                    <a:pt x="66" y="19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3" y="1"/>
                    <a:pt x="62" y="0"/>
                    <a:pt x="6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6" y="0"/>
                    <a:pt x="44" y="1"/>
                    <a:pt x="44" y="3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21"/>
                    <a:pt x="40" y="21"/>
                    <a:pt x="38" y="2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0"/>
                    <a:pt x="21" y="10"/>
                    <a:pt x="20" y="1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0" y="21"/>
                    <a:pt x="10" y="23"/>
                    <a:pt x="11" y="25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1" y="40"/>
                    <a:pt x="21" y="41"/>
                    <a:pt x="19" y="41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1" y="45"/>
                    <a:pt x="0" y="46"/>
                    <a:pt x="0" y="4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1" y="63"/>
                    <a:pt x="3" y="64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1" y="67"/>
                    <a:pt x="21" y="68"/>
                    <a:pt x="20" y="69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10" y="84"/>
                    <a:pt x="10" y="86"/>
                    <a:pt x="11" y="88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1" y="97"/>
                    <a:pt x="23" y="98"/>
                    <a:pt x="25" y="97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0" y="87"/>
                    <a:pt x="41" y="87"/>
                    <a:pt x="41" y="89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4" y="106"/>
                    <a:pt x="46" y="108"/>
                    <a:pt x="48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62" y="108"/>
                    <a:pt x="63" y="106"/>
                    <a:pt x="64" y="105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7" y="87"/>
                    <a:pt x="68" y="87"/>
                    <a:pt x="69" y="88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84" y="98"/>
                    <a:pt x="86" y="97"/>
                    <a:pt x="87" y="96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86"/>
                    <a:pt x="98" y="84"/>
                    <a:pt x="97" y="83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87" y="68"/>
                    <a:pt x="87" y="67"/>
                    <a:pt x="89" y="67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106" y="63"/>
                    <a:pt x="108" y="62"/>
                    <a:pt x="108" y="60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8" y="46"/>
                    <a:pt x="106" y="45"/>
                    <a:pt x="105" y="44"/>
                  </a:cubicBezTo>
                  <a:close/>
                  <a:moveTo>
                    <a:pt x="54" y="71"/>
                  </a:moveTo>
                  <a:cubicBezTo>
                    <a:pt x="45" y="71"/>
                    <a:pt x="37" y="63"/>
                    <a:pt x="37" y="54"/>
                  </a:cubicBezTo>
                  <a:cubicBezTo>
                    <a:pt x="37" y="45"/>
                    <a:pt x="45" y="37"/>
                    <a:pt x="54" y="37"/>
                  </a:cubicBezTo>
                  <a:cubicBezTo>
                    <a:pt x="63" y="37"/>
                    <a:pt x="71" y="45"/>
                    <a:pt x="71" y="54"/>
                  </a:cubicBezTo>
                  <a:cubicBezTo>
                    <a:pt x="71" y="63"/>
                    <a:pt x="63" y="71"/>
                    <a:pt x="54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F0502020204030204"/>
              </a:endParaRPr>
            </a:p>
          </p:txBody>
        </p:sp>
        <p:sp>
          <p:nvSpPr>
            <p:cNvPr id="30" name="Freeform 413"/>
            <p:cNvSpPr>
              <a:spLocks noEditPoints="1"/>
            </p:cNvSpPr>
            <p:nvPr/>
          </p:nvSpPr>
          <p:spPr bwMode="auto">
            <a:xfrm>
              <a:off x="9152546" y="5153377"/>
              <a:ext cx="238225" cy="238225"/>
            </a:xfrm>
            <a:custGeom>
              <a:avLst/>
              <a:gdLst>
                <a:gd name="T0" fmla="*/ 210 w 216"/>
                <a:gd name="T1" fmla="*/ 89 h 216"/>
                <a:gd name="T2" fmla="*/ 178 w 216"/>
                <a:gd name="T3" fmla="*/ 83 h 216"/>
                <a:gd name="T4" fmla="*/ 176 w 216"/>
                <a:gd name="T5" fmla="*/ 77 h 216"/>
                <a:gd name="T6" fmla="*/ 194 w 216"/>
                <a:gd name="T7" fmla="*/ 49 h 216"/>
                <a:gd name="T8" fmla="*/ 193 w 216"/>
                <a:gd name="T9" fmla="*/ 41 h 216"/>
                <a:gd name="T10" fmla="*/ 175 w 216"/>
                <a:gd name="T11" fmla="*/ 23 h 216"/>
                <a:gd name="T12" fmla="*/ 167 w 216"/>
                <a:gd name="T13" fmla="*/ 22 h 216"/>
                <a:gd name="T14" fmla="*/ 139 w 216"/>
                <a:gd name="T15" fmla="*/ 40 h 216"/>
                <a:gd name="T16" fmla="*/ 133 w 216"/>
                <a:gd name="T17" fmla="*/ 38 h 216"/>
                <a:gd name="T18" fmla="*/ 127 w 216"/>
                <a:gd name="T19" fmla="*/ 6 h 216"/>
                <a:gd name="T20" fmla="*/ 121 w 216"/>
                <a:gd name="T21" fmla="*/ 0 h 216"/>
                <a:gd name="T22" fmla="*/ 95 w 216"/>
                <a:gd name="T23" fmla="*/ 0 h 216"/>
                <a:gd name="T24" fmla="*/ 89 w 216"/>
                <a:gd name="T25" fmla="*/ 6 h 216"/>
                <a:gd name="T26" fmla="*/ 83 w 216"/>
                <a:gd name="T27" fmla="*/ 38 h 216"/>
                <a:gd name="T28" fmla="*/ 77 w 216"/>
                <a:gd name="T29" fmla="*/ 40 h 216"/>
                <a:gd name="T30" fmla="*/ 49 w 216"/>
                <a:gd name="T31" fmla="*/ 22 h 216"/>
                <a:gd name="T32" fmla="*/ 41 w 216"/>
                <a:gd name="T33" fmla="*/ 23 h 216"/>
                <a:gd name="T34" fmla="*/ 23 w 216"/>
                <a:gd name="T35" fmla="*/ 41 h 216"/>
                <a:gd name="T36" fmla="*/ 22 w 216"/>
                <a:gd name="T37" fmla="*/ 49 h 216"/>
                <a:gd name="T38" fmla="*/ 40 w 216"/>
                <a:gd name="T39" fmla="*/ 77 h 216"/>
                <a:gd name="T40" fmla="*/ 38 w 216"/>
                <a:gd name="T41" fmla="*/ 83 h 216"/>
                <a:gd name="T42" fmla="*/ 6 w 216"/>
                <a:gd name="T43" fmla="*/ 89 h 216"/>
                <a:gd name="T44" fmla="*/ 0 w 216"/>
                <a:gd name="T45" fmla="*/ 95 h 216"/>
                <a:gd name="T46" fmla="*/ 0 w 216"/>
                <a:gd name="T47" fmla="*/ 121 h 216"/>
                <a:gd name="T48" fmla="*/ 6 w 216"/>
                <a:gd name="T49" fmla="*/ 127 h 216"/>
                <a:gd name="T50" fmla="*/ 38 w 216"/>
                <a:gd name="T51" fmla="*/ 133 h 216"/>
                <a:gd name="T52" fmla="*/ 40 w 216"/>
                <a:gd name="T53" fmla="*/ 139 h 216"/>
                <a:gd name="T54" fmla="*/ 22 w 216"/>
                <a:gd name="T55" fmla="*/ 167 h 216"/>
                <a:gd name="T56" fmla="*/ 23 w 216"/>
                <a:gd name="T57" fmla="*/ 175 h 216"/>
                <a:gd name="T58" fmla="*/ 41 w 216"/>
                <a:gd name="T59" fmla="*/ 193 h 216"/>
                <a:gd name="T60" fmla="*/ 49 w 216"/>
                <a:gd name="T61" fmla="*/ 194 h 216"/>
                <a:gd name="T62" fmla="*/ 77 w 216"/>
                <a:gd name="T63" fmla="*/ 176 h 216"/>
                <a:gd name="T64" fmla="*/ 83 w 216"/>
                <a:gd name="T65" fmla="*/ 178 h 216"/>
                <a:gd name="T66" fmla="*/ 89 w 216"/>
                <a:gd name="T67" fmla="*/ 210 h 216"/>
                <a:gd name="T68" fmla="*/ 95 w 216"/>
                <a:gd name="T69" fmla="*/ 216 h 216"/>
                <a:gd name="T70" fmla="*/ 121 w 216"/>
                <a:gd name="T71" fmla="*/ 216 h 216"/>
                <a:gd name="T72" fmla="*/ 127 w 216"/>
                <a:gd name="T73" fmla="*/ 210 h 216"/>
                <a:gd name="T74" fmla="*/ 133 w 216"/>
                <a:gd name="T75" fmla="*/ 178 h 216"/>
                <a:gd name="T76" fmla="*/ 139 w 216"/>
                <a:gd name="T77" fmla="*/ 176 h 216"/>
                <a:gd name="T78" fmla="*/ 167 w 216"/>
                <a:gd name="T79" fmla="*/ 194 h 216"/>
                <a:gd name="T80" fmla="*/ 175 w 216"/>
                <a:gd name="T81" fmla="*/ 193 h 216"/>
                <a:gd name="T82" fmla="*/ 193 w 216"/>
                <a:gd name="T83" fmla="*/ 175 h 216"/>
                <a:gd name="T84" fmla="*/ 194 w 216"/>
                <a:gd name="T85" fmla="*/ 167 h 216"/>
                <a:gd name="T86" fmla="*/ 176 w 216"/>
                <a:gd name="T87" fmla="*/ 139 h 216"/>
                <a:gd name="T88" fmla="*/ 178 w 216"/>
                <a:gd name="T89" fmla="*/ 133 h 216"/>
                <a:gd name="T90" fmla="*/ 210 w 216"/>
                <a:gd name="T91" fmla="*/ 127 h 216"/>
                <a:gd name="T92" fmla="*/ 216 w 216"/>
                <a:gd name="T93" fmla="*/ 121 h 216"/>
                <a:gd name="T94" fmla="*/ 216 w 216"/>
                <a:gd name="T95" fmla="*/ 95 h 216"/>
                <a:gd name="T96" fmla="*/ 210 w 216"/>
                <a:gd name="T97" fmla="*/ 89 h 216"/>
                <a:gd name="T98" fmla="*/ 108 w 216"/>
                <a:gd name="T99" fmla="*/ 147 h 216"/>
                <a:gd name="T100" fmla="*/ 69 w 216"/>
                <a:gd name="T101" fmla="*/ 108 h 216"/>
                <a:gd name="T102" fmla="*/ 108 w 216"/>
                <a:gd name="T103" fmla="*/ 69 h 216"/>
                <a:gd name="T104" fmla="*/ 147 w 216"/>
                <a:gd name="T105" fmla="*/ 108 h 216"/>
                <a:gd name="T106" fmla="*/ 108 w 216"/>
                <a:gd name="T107" fmla="*/ 14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6" h="216">
                  <a:moveTo>
                    <a:pt x="210" y="89"/>
                  </a:moveTo>
                  <a:cubicBezTo>
                    <a:pt x="178" y="83"/>
                    <a:pt x="178" y="83"/>
                    <a:pt x="178" y="83"/>
                  </a:cubicBezTo>
                  <a:cubicBezTo>
                    <a:pt x="175" y="82"/>
                    <a:pt x="174" y="80"/>
                    <a:pt x="176" y="77"/>
                  </a:cubicBezTo>
                  <a:cubicBezTo>
                    <a:pt x="194" y="49"/>
                    <a:pt x="194" y="49"/>
                    <a:pt x="194" y="49"/>
                  </a:cubicBezTo>
                  <a:cubicBezTo>
                    <a:pt x="196" y="47"/>
                    <a:pt x="195" y="43"/>
                    <a:pt x="193" y="41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3" y="21"/>
                    <a:pt x="169" y="20"/>
                    <a:pt x="167" y="22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2"/>
                    <a:pt x="134" y="41"/>
                    <a:pt x="133" y="38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3"/>
                    <a:pt x="124" y="0"/>
                    <a:pt x="12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2" y="0"/>
                    <a:pt x="89" y="3"/>
                    <a:pt x="89" y="6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2" y="41"/>
                    <a:pt x="80" y="42"/>
                    <a:pt x="77" y="40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7" y="20"/>
                    <a:pt x="43" y="21"/>
                    <a:pt x="41" y="23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43"/>
                    <a:pt x="20" y="47"/>
                    <a:pt x="22" y="49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2" y="80"/>
                    <a:pt x="41" y="82"/>
                    <a:pt x="38" y="8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3" y="89"/>
                    <a:pt x="0" y="92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4"/>
                    <a:pt x="3" y="127"/>
                    <a:pt x="6" y="127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41" y="134"/>
                    <a:pt x="42" y="137"/>
                    <a:pt x="40" y="139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20" y="169"/>
                    <a:pt x="21" y="173"/>
                    <a:pt x="23" y="175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3" y="195"/>
                    <a:pt x="47" y="196"/>
                    <a:pt x="49" y="194"/>
                  </a:cubicBezTo>
                  <a:cubicBezTo>
                    <a:pt x="77" y="176"/>
                    <a:pt x="77" y="176"/>
                    <a:pt x="77" y="176"/>
                  </a:cubicBezTo>
                  <a:cubicBezTo>
                    <a:pt x="80" y="174"/>
                    <a:pt x="82" y="175"/>
                    <a:pt x="83" y="178"/>
                  </a:cubicBezTo>
                  <a:cubicBezTo>
                    <a:pt x="89" y="210"/>
                    <a:pt x="89" y="210"/>
                    <a:pt x="89" y="210"/>
                  </a:cubicBezTo>
                  <a:cubicBezTo>
                    <a:pt x="89" y="213"/>
                    <a:pt x="92" y="216"/>
                    <a:pt x="95" y="216"/>
                  </a:cubicBezTo>
                  <a:cubicBezTo>
                    <a:pt x="121" y="216"/>
                    <a:pt x="121" y="216"/>
                    <a:pt x="121" y="216"/>
                  </a:cubicBezTo>
                  <a:cubicBezTo>
                    <a:pt x="124" y="216"/>
                    <a:pt x="127" y="213"/>
                    <a:pt x="127" y="210"/>
                  </a:cubicBezTo>
                  <a:cubicBezTo>
                    <a:pt x="133" y="178"/>
                    <a:pt x="133" y="178"/>
                    <a:pt x="133" y="178"/>
                  </a:cubicBezTo>
                  <a:cubicBezTo>
                    <a:pt x="134" y="175"/>
                    <a:pt x="137" y="174"/>
                    <a:pt x="139" y="176"/>
                  </a:cubicBezTo>
                  <a:cubicBezTo>
                    <a:pt x="167" y="194"/>
                    <a:pt x="167" y="194"/>
                    <a:pt x="167" y="194"/>
                  </a:cubicBezTo>
                  <a:cubicBezTo>
                    <a:pt x="169" y="196"/>
                    <a:pt x="173" y="195"/>
                    <a:pt x="175" y="193"/>
                  </a:cubicBezTo>
                  <a:cubicBezTo>
                    <a:pt x="193" y="175"/>
                    <a:pt x="193" y="175"/>
                    <a:pt x="193" y="175"/>
                  </a:cubicBezTo>
                  <a:cubicBezTo>
                    <a:pt x="195" y="173"/>
                    <a:pt x="196" y="169"/>
                    <a:pt x="194" y="167"/>
                  </a:cubicBezTo>
                  <a:cubicBezTo>
                    <a:pt x="176" y="139"/>
                    <a:pt x="176" y="139"/>
                    <a:pt x="176" y="139"/>
                  </a:cubicBezTo>
                  <a:cubicBezTo>
                    <a:pt x="174" y="137"/>
                    <a:pt x="175" y="134"/>
                    <a:pt x="178" y="133"/>
                  </a:cubicBezTo>
                  <a:cubicBezTo>
                    <a:pt x="210" y="127"/>
                    <a:pt x="210" y="127"/>
                    <a:pt x="210" y="127"/>
                  </a:cubicBezTo>
                  <a:cubicBezTo>
                    <a:pt x="213" y="127"/>
                    <a:pt x="216" y="124"/>
                    <a:pt x="216" y="121"/>
                  </a:cubicBezTo>
                  <a:cubicBezTo>
                    <a:pt x="216" y="95"/>
                    <a:pt x="216" y="95"/>
                    <a:pt x="216" y="95"/>
                  </a:cubicBezTo>
                  <a:cubicBezTo>
                    <a:pt x="216" y="92"/>
                    <a:pt x="213" y="89"/>
                    <a:pt x="210" y="89"/>
                  </a:cubicBezTo>
                  <a:close/>
                  <a:moveTo>
                    <a:pt x="108" y="147"/>
                  </a:moveTo>
                  <a:cubicBezTo>
                    <a:pt x="86" y="147"/>
                    <a:pt x="69" y="130"/>
                    <a:pt x="69" y="108"/>
                  </a:cubicBezTo>
                  <a:cubicBezTo>
                    <a:pt x="69" y="87"/>
                    <a:pt x="86" y="69"/>
                    <a:pt x="108" y="69"/>
                  </a:cubicBezTo>
                  <a:cubicBezTo>
                    <a:pt x="130" y="69"/>
                    <a:pt x="147" y="87"/>
                    <a:pt x="147" y="108"/>
                  </a:cubicBezTo>
                  <a:cubicBezTo>
                    <a:pt x="147" y="130"/>
                    <a:pt x="130" y="147"/>
                    <a:pt x="108" y="14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F0502020204030204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 flipH="1">
            <a:off x="568728" y="2217398"/>
            <a:ext cx="593151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3"/>
          <p:cNvSpPr txBox="1"/>
          <p:nvPr/>
        </p:nvSpPr>
        <p:spPr>
          <a:xfrm>
            <a:off x="958194" y="4985533"/>
            <a:ext cx="2430318" cy="68499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根据您的需要自由拉伸文本框大小单击此处可编辑内容。</a:t>
            </a:r>
            <a:endParaRPr lang="zh-CN" altLang="en-US" sz="105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4788483" y="4985533"/>
            <a:ext cx="2430318" cy="68499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根据您的需要自由拉伸文本框大小单击此处可编辑内容。</a:t>
            </a:r>
            <a:endParaRPr lang="zh-CN" altLang="en-US" sz="105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8618772" y="4985533"/>
            <a:ext cx="2430318" cy="68499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根据您的需要自由拉伸文本框大小单击此处可编辑内容。</a:t>
            </a:r>
            <a:endParaRPr lang="zh-CN" altLang="en-US" sz="105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85227" y="1818832"/>
            <a:ext cx="2028119" cy="307777"/>
          </a:xfrm>
          <a:prstGeom prst="rect">
            <a:avLst/>
          </a:prstGeom>
          <a:solidFill>
            <a:srgbClr val="F0D98E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i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点击此处输入文本标题</a:t>
            </a:r>
            <a:endParaRPr lang="zh-CN" altLang="en-US" sz="1400" b="1" i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6" name="TextBox 38"/>
          <p:cNvSpPr txBox="1"/>
          <p:nvPr/>
        </p:nvSpPr>
        <p:spPr>
          <a:xfrm>
            <a:off x="568728" y="2255784"/>
            <a:ext cx="6194414" cy="7353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prstClr val="black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您的需要自由拉伸文本框大小单击此处可编辑内容。根据您的需要自由拉伸文本框大小单击此处可编辑内容，根据您的需要自由拉伸文本框大小单击此处可编辑内容，根据您的需要自由拉伸文本框大小单击此处可编辑内容。</a:t>
            </a:r>
            <a:endParaRPr lang="zh-CN" altLang="en-US" sz="1100" dirty="0">
              <a:solidFill>
                <a:prstClr val="black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/>
      <p:bldP spid="33" grpId="0"/>
      <p:bldP spid="34" grpId="0"/>
      <p:bldP spid="35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7834" y="246074"/>
            <a:ext cx="11362073" cy="6365852"/>
            <a:chOff x="447834" y="246074"/>
            <a:chExt cx="11362073" cy="6365852"/>
          </a:xfrm>
        </p:grpSpPr>
        <p:grpSp>
          <p:nvGrpSpPr>
            <p:cNvPr id="3" name="组合 2"/>
            <p:cNvGrpSpPr/>
            <p:nvPr/>
          </p:nvGrpSpPr>
          <p:grpSpPr>
            <a:xfrm>
              <a:off x="447834" y="246074"/>
              <a:ext cx="1316477" cy="218822"/>
              <a:chOff x="994680" y="1079791"/>
              <a:chExt cx="2201892" cy="36599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994680" y="1079791"/>
                <a:ext cx="365993" cy="365993"/>
              </a:xfrm>
              <a:prstGeom prst="ellipse">
                <a:avLst/>
              </a:prstGeom>
              <a:solidFill>
                <a:srgbClr val="86A2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452676" y="1079791"/>
                <a:ext cx="365993" cy="365993"/>
              </a:xfrm>
              <a:prstGeom prst="ellipse">
                <a:avLst/>
              </a:prstGeom>
              <a:solidFill>
                <a:srgbClr val="B7CD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910672" y="1079791"/>
                <a:ext cx="365993" cy="365993"/>
              </a:xfrm>
              <a:prstGeom prst="ellipse">
                <a:avLst/>
              </a:prstGeom>
              <a:solidFill>
                <a:srgbClr val="EAE6D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68668" y="1079791"/>
                <a:ext cx="365993" cy="365993"/>
              </a:xfrm>
              <a:prstGeom prst="ellipse">
                <a:avLst/>
              </a:prstGeom>
              <a:solidFill>
                <a:srgbClr val="F5F5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830578" y="1079791"/>
                <a:ext cx="365994" cy="365993"/>
              </a:xfrm>
              <a:prstGeom prst="ellipse">
                <a:avLst/>
              </a:prstGeom>
              <a:solidFill>
                <a:srgbClr val="F0D9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678425" y="248705"/>
              <a:ext cx="131482" cy="131482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75235" y="6583680"/>
              <a:ext cx="158816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475235" y="6304149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i="1" dirty="0"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Add the title here</a:t>
              </a:r>
              <a:endParaRPr lang="zh-CN" altLang="en-US" sz="1400" b="1" i="1" dirty="0">
                <a:latin typeface="思源宋体 Light" panose="02020300000000000000" pitchFamily="18" charset="-122"/>
                <a:ea typeface="思源宋体 Light" panose="02020300000000000000" pitchFamily="18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12105" y="1091052"/>
            <a:ext cx="9167791" cy="670239"/>
            <a:chOff x="765480" y="1139311"/>
            <a:chExt cx="9167791" cy="670239"/>
          </a:xfrm>
        </p:grpSpPr>
        <p:sp>
          <p:nvSpPr>
            <p:cNvPr id="13" name="矩形: 圆角 12"/>
            <p:cNvSpPr/>
            <p:nvPr/>
          </p:nvSpPr>
          <p:spPr>
            <a:xfrm>
              <a:off x="765480" y="1139311"/>
              <a:ext cx="6761475" cy="670239"/>
            </a:xfrm>
            <a:prstGeom prst="roundRect">
              <a:avLst>
                <a:gd name="adj" fmla="val 50000"/>
              </a:avLst>
            </a:prstGeom>
            <a:noFill/>
            <a:ln w="25400" cap="flat" cmpd="sng" algn="ctr">
              <a:solidFill>
                <a:srgbClr val="F0D98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1714234" y="1139311"/>
              <a:ext cx="8219037" cy="67023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0D98E"/>
                </a:gs>
                <a:gs pos="100000">
                  <a:srgbClr val="86A296"/>
                </a:gs>
              </a:gsLst>
              <a:lin ang="7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sp>
        <p:nvSpPr>
          <p:cNvPr id="15" name="矩形: 圆角 14"/>
          <p:cNvSpPr/>
          <p:nvPr/>
        </p:nvSpPr>
        <p:spPr>
          <a:xfrm>
            <a:off x="1512105" y="2223436"/>
            <a:ext cx="9167791" cy="3812887"/>
          </a:xfrm>
          <a:prstGeom prst="roundRect">
            <a:avLst/>
          </a:prstGeom>
          <a:gradFill>
            <a:gsLst>
              <a:gs pos="0">
                <a:srgbClr val="86A296"/>
              </a:gs>
              <a:gs pos="100000">
                <a:srgbClr val="F0D98E"/>
              </a:gs>
            </a:gsLst>
            <a:lin ang="42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52008" y="1164561"/>
            <a:ext cx="109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whit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92%</a:t>
            </a:r>
            <a:endParaRPr lang="zh-CN" altLang="en-US" sz="2800" b="1" dirty="0">
              <a:solidFill>
                <a:prstClr val="white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208358" y="2856646"/>
            <a:ext cx="6270109" cy="2548518"/>
            <a:chOff x="608521" y="2112456"/>
            <a:chExt cx="6270109" cy="2548518"/>
          </a:xfrm>
        </p:grpSpPr>
        <p:grpSp>
          <p:nvGrpSpPr>
            <p:cNvPr id="18" name="组合 17"/>
            <p:cNvGrpSpPr/>
            <p:nvPr/>
          </p:nvGrpSpPr>
          <p:grpSpPr>
            <a:xfrm>
              <a:off x="684216" y="3488628"/>
              <a:ext cx="6194414" cy="1172346"/>
              <a:chOff x="-1727426" y="4459421"/>
              <a:chExt cx="6194414" cy="1172346"/>
            </a:xfrm>
            <a:effectLst/>
          </p:grpSpPr>
          <p:sp>
            <p:nvSpPr>
              <p:cNvPr id="21" name="文本框 20"/>
              <p:cNvSpPr txBox="1"/>
              <p:nvPr/>
            </p:nvSpPr>
            <p:spPr>
              <a:xfrm>
                <a:off x="-1710927" y="4459421"/>
                <a:ext cx="2028119" cy="307777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86A296"/>
                    </a:solidFill>
                    <a:effectLst/>
                    <a:uLnTx/>
                    <a:uFillTx/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点击此处输入文本标题</a:t>
                </a:r>
                <a:endParaRPr kumimoji="0" lang="zh-CN" altLang="en-US" sz="1400" b="1" i="1" u="none" strike="noStrike" kern="0" cap="none" spc="0" normalizeH="0" baseline="0" noProof="0" dirty="0">
                  <a:ln>
                    <a:noFill/>
                  </a:ln>
                  <a:solidFill>
                    <a:srgbClr val="86A296"/>
                  </a:solidFill>
                  <a:effectLst/>
                  <a:uLnTx/>
                  <a:uFillTx/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  <p:sp>
            <p:nvSpPr>
              <p:cNvPr id="22" name="TextBox 38"/>
              <p:cNvSpPr txBox="1"/>
              <p:nvPr/>
            </p:nvSpPr>
            <p:spPr>
              <a:xfrm>
                <a:off x="-1727426" y="4896373"/>
                <a:ext cx="6194414" cy="735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sz="1100" kern="0" dirty="0">
                    <a:solidFill>
                      <a:prstClr val="white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Poppins Light" charset="0"/>
                  </a:rPr>
                  <a:t>根据您的需要自由拉伸文本框大小单击此处可编辑内容。根据您的需要自由拉伸文本框大小单击此处可编辑内容。</a:t>
                </a:r>
                <a:endParaRPr lang="zh-CN" altLang="en-US" sz="1100" kern="0" dirty="0">
                  <a:solidFill>
                    <a:prstClr val="white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sz="1100" kern="0" dirty="0">
                    <a:solidFill>
                      <a:prstClr val="white"/>
                    </a:solidFill>
                    <a:latin typeface="思源黑体 CN Regular" panose="020B0500000000000000" pitchFamily="34" charset="-122"/>
                    <a:ea typeface="思源黑体 CN Regular" panose="020B0500000000000000" pitchFamily="34" charset="-122"/>
                    <a:cs typeface="Poppins Light" charset="0"/>
                  </a:rPr>
                  <a:t>根据您的需要自由拉伸文本框大小单击此处可编辑内容。</a:t>
                </a:r>
                <a:endParaRPr lang="zh-CN" altLang="en-US" sz="1100" kern="0" dirty="0">
                  <a:solidFill>
                    <a:prstClr val="white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608521" y="2562767"/>
              <a:ext cx="5789148" cy="617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+mn-ea"/>
                  <a:sym typeface="Calibri" panose="020F0502020204030204" pitchFamily="34" charset="0"/>
                </a:rPr>
                <a:t>根据您的需要自由拉伸文本框大小单击此处可编辑内容。根据您的需要自由拉伸文本框大小单击此处可编辑内容。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28855" y="2112456"/>
              <a:ext cx="27815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点击此处输入文本标题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7834" y="246074"/>
            <a:ext cx="11362073" cy="6365852"/>
            <a:chOff x="447834" y="246074"/>
            <a:chExt cx="11362073" cy="6365852"/>
          </a:xfrm>
        </p:grpSpPr>
        <p:grpSp>
          <p:nvGrpSpPr>
            <p:cNvPr id="3" name="组合 2"/>
            <p:cNvGrpSpPr/>
            <p:nvPr/>
          </p:nvGrpSpPr>
          <p:grpSpPr>
            <a:xfrm>
              <a:off x="447834" y="246074"/>
              <a:ext cx="1316477" cy="218822"/>
              <a:chOff x="994680" y="1079791"/>
              <a:chExt cx="2201892" cy="36599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994680" y="1079791"/>
                <a:ext cx="365993" cy="365993"/>
              </a:xfrm>
              <a:prstGeom prst="ellipse">
                <a:avLst/>
              </a:prstGeom>
              <a:solidFill>
                <a:srgbClr val="86A2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452676" y="1079791"/>
                <a:ext cx="365993" cy="365993"/>
              </a:xfrm>
              <a:prstGeom prst="ellipse">
                <a:avLst/>
              </a:prstGeom>
              <a:solidFill>
                <a:srgbClr val="B7CD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910672" y="1079791"/>
                <a:ext cx="365993" cy="365993"/>
              </a:xfrm>
              <a:prstGeom prst="ellipse">
                <a:avLst/>
              </a:prstGeom>
              <a:solidFill>
                <a:srgbClr val="EAE6D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68668" y="1079791"/>
                <a:ext cx="365993" cy="365993"/>
              </a:xfrm>
              <a:prstGeom prst="ellipse">
                <a:avLst/>
              </a:prstGeom>
              <a:solidFill>
                <a:srgbClr val="F5F5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830578" y="1079791"/>
                <a:ext cx="365994" cy="365993"/>
              </a:xfrm>
              <a:prstGeom prst="ellipse">
                <a:avLst/>
              </a:prstGeom>
              <a:solidFill>
                <a:srgbClr val="F0D9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678425" y="248705"/>
              <a:ext cx="131482" cy="131482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75235" y="6583680"/>
              <a:ext cx="158816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475235" y="6304149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Add the title</a:t>
              </a:r>
              <a:endPara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5400000">
            <a:off x="6706831" y="2918321"/>
            <a:ext cx="6858001" cy="1021359"/>
            <a:chOff x="0" y="2004969"/>
            <a:chExt cx="4983061" cy="880842"/>
          </a:xfrm>
        </p:grpSpPr>
        <p:sp>
          <p:nvSpPr>
            <p:cNvPr id="13" name="矩形 12"/>
            <p:cNvSpPr/>
            <p:nvPr/>
          </p:nvSpPr>
          <p:spPr>
            <a:xfrm>
              <a:off x="0" y="2004969"/>
              <a:ext cx="4983061" cy="293614"/>
            </a:xfrm>
            <a:prstGeom prst="rect">
              <a:avLst/>
            </a:prstGeom>
            <a:solidFill>
              <a:srgbClr val="86A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2592197"/>
              <a:ext cx="4983061" cy="293614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5" name="矩形 14"/>
          <p:cNvSpPr/>
          <p:nvPr/>
        </p:nvSpPr>
        <p:spPr>
          <a:xfrm>
            <a:off x="6814572" y="2420471"/>
            <a:ext cx="4280175" cy="14452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330423" y="2526341"/>
            <a:ext cx="66388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章肆 研究总结</a:t>
            </a:r>
            <a:endParaRPr lang="zh-CN" altLang="en-US" sz="6600" i="1" u="sng" dirty="0">
              <a:solidFill>
                <a:schemeClr val="tx1">
                  <a:lumMod val="50000"/>
                  <a:lumOff val="50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7" name="TextBox 38"/>
          <p:cNvSpPr txBox="1"/>
          <p:nvPr/>
        </p:nvSpPr>
        <p:spPr>
          <a:xfrm>
            <a:off x="5047130" y="3740207"/>
            <a:ext cx="4461584" cy="7353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    请在此处输入所需使用文本内容，感谢使用千库网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PPT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模板。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Poppins Light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请在此处输入所需使用文本内容，感谢使用千库网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PPT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模板。请在此处输入所需使用文本内容，感谢使用千库网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PPT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模板。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Poppins Light" charset="0"/>
            </a:endParaRPr>
          </a:p>
        </p:txBody>
      </p:sp>
    </p:spTree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7834" y="246074"/>
            <a:ext cx="11362073" cy="6365852"/>
            <a:chOff x="447834" y="246074"/>
            <a:chExt cx="11362073" cy="6365852"/>
          </a:xfrm>
        </p:grpSpPr>
        <p:grpSp>
          <p:nvGrpSpPr>
            <p:cNvPr id="3" name="组合 2"/>
            <p:cNvGrpSpPr/>
            <p:nvPr/>
          </p:nvGrpSpPr>
          <p:grpSpPr>
            <a:xfrm>
              <a:off x="447834" y="246074"/>
              <a:ext cx="1316477" cy="218822"/>
              <a:chOff x="994680" y="1079791"/>
              <a:chExt cx="2201892" cy="36599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994680" y="1079791"/>
                <a:ext cx="365993" cy="365993"/>
              </a:xfrm>
              <a:prstGeom prst="ellipse">
                <a:avLst/>
              </a:prstGeom>
              <a:solidFill>
                <a:srgbClr val="86A2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452676" y="1079791"/>
                <a:ext cx="365993" cy="365993"/>
              </a:xfrm>
              <a:prstGeom prst="ellipse">
                <a:avLst/>
              </a:prstGeom>
              <a:solidFill>
                <a:srgbClr val="B7CD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910672" y="1079791"/>
                <a:ext cx="365993" cy="365993"/>
              </a:xfrm>
              <a:prstGeom prst="ellipse">
                <a:avLst/>
              </a:prstGeom>
              <a:solidFill>
                <a:srgbClr val="EAE6D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68668" y="1079791"/>
                <a:ext cx="365993" cy="365993"/>
              </a:xfrm>
              <a:prstGeom prst="ellipse">
                <a:avLst/>
              </a:prstGeom>
              <a:solidFill>
                <a:srgbClr val="F5F5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830578" y="1079791"/>
                <a:ext cx="365994" cy="365993"/>
              </a:xfrm>
              <a:prstGeom prst="ellipse">
                <a:avLst/>
              </a:prstGeom>
              <a:solidFill>
                <a:srgbClr val="F0D9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678425" y="248705"/>
              <a:ext cx="131482" cy="131482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75235" y="6583680"/>
              <a:ext cx="158816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475235" y="6304149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i="1" dirty="0"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Add the title here</a:t>
              </a:r>
              <a:endParaRPr lang="zh-CN" altLang="en-US" sz="1400" b="1" i="1" dirty="0">
                <a:latin typeface="思源宋体 Light" panose="02020300000000000000" pitchFamily="18" charset="-122"/>
                <a:ea typeface="思源宋体 Light" panose="02020300000000000000" pitchFamily="18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57658" y="888101"/>
            <a:ext cx="4046954" cy="2697970"/>
          </a:xfrm>
          <a:prstGeom prst="rect">
            <a:avLst/>
          </a:prstGeom>
        </p:spPr>
      </p:pic>
      <p:graphicFrame>
        <p:nvGraphicFramePr>
          <p:cNvPr id="13" name="图表 12"/>
          <p:cNvGraphicFramePr/>
          <p:nvPr/>
        </p:nvGraphicFramePr>
        <p:xfrm>
          <a:off x="654533" y="731521"/>
          <a:ext cx="4396438" cy="5424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6096000" y="3870480"/>
            <a:ext cx="5080146" cy="707886"/>
            <a:chOff x="6387652" y="3670182"/>
            <a:chExt cx="5080146" cy="707886"/>
          </a:xfrm>
        </p:grpSpPr>
        <p:sp>
          <p:nvSpPr>
            <p:cNvPr id="15" name="TextBox 13"/>
            <p:cNvSpPr txBox="1"/>
            <p:nvPr/>
          </p:nvSpPr>
          <p:spPr>
            <a:xfrm>
              <a:off x="7210643" y="3788259"/>
              <a:ext cx="4257155" cy="48186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400" b="1" dirty="0">
                <a:solidFill>
                  <a:prstClr val="black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Calibri" panose="020F0502020204030204" pitchFamily="34" charset="0"/>
                </a:rPr>
                <a:t>根据您的需要自由拉伸文本框大小单击此处可编辑内容。</a:t>
              </a:r>
              <a:endParaRPr lang="en-US" altLang="zh-CN" sz="1050" dirty="0">
                <a:solidFill>
                  <a:prstClr val="black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387652" y="3670182"/>
              <a:ext cx="10403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86A29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01</a:t>
              </a:r>
              <a:endParaRPr lang="zh-CN" altLang="en-US" sz="4000" dirty="0">
                <a:solidFill>
                  <a:srgbClr val="86A29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096000" y="4862775"/>
            <a:ext cx="5080146" cy="707886"/>
            <a:chOff x="6387652" y="4662477"/>
            <a:chExt cx="5080146" cy="707886"/>
          </a:xfrm>
        </p:grpSpPr>
        <p:sp>
          <p:nvSpPr>
            <p:cNvPr id="18" name="TextBox 13"/>
            <p:cNvSpPr txBox="1"/>
            <p:nvPr/>
          </p:nvSpPr>
          <p:spPr>
            <a:xfrm>
              <a:off x="7210643" y="4780554"/>
              <a:ext cx="4257155" cy="48186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400" b="1" dirty="0">
                <a:solidFill>
                  <a:prstClr val="black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Calibri" panose="020F0502020204030204" pitchFamily="34" charset="0"/>
                </a:rPr>
                <a:t>根据您的需要自由拉伸文本框大小单击此处可编辑内容。</a:t>
              </a:r>
              <a:endParaRPr lang="en-US" altLang="zh-CN" sz="1050" dirty="0">
                <a:solidFill>
                  <a:prstClr val="black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387652" y="4662477"/>
              <a:ext cx="10403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rgbClr val="86A296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02</a:t>
              </a:r>
              <a:endParaRPr lang="zh-CN" altLang="en-US" sz="4000" dirty="0">
                <a:solidFill>
                  <a:srgbClr val="86A296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</p:grpSp>
    </p:spTree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7834" y="246074"/>
            <a:ext cx="11362073" cy="6365852"/>
            <a:chOff x="447834" y="246074"/>
            <a:chExt cx="11362073" cy="6365852"/>
          </a:xfrm>
        </p:grpSpPr>
        <p:grpSp>
          <p:nvGrpSpPr>
            <p:cNvPr id="3" name="组合 2"/>
            <p:cNvGrpSpPr/>
            <p:nvPr/>
          </p:nvGrpSpPr>
          <p:grpSpPr>
            <a:xfrm>
              <a:off x="447834" y="246074"/>
              <a:ext cx="1316477" cy="218822"/>
              <a:chOff x="994680" y="1079791"/>
              <a:chExt cx="2201892" cy="36599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994680" y="1079791"/>
                <a:ext cx="365993" cy="365993"/>
              </a:xfrm>
              <a:prstGeom prst="ellipse">
                <a:avLst/>
              </a:prstGeom>
              <a:solidFill>
                <a:srgbClr val="86A2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452676" y="1079791"/>
                <a:ext cx="365993" cy="365993"/>
              </a:xfrm>
              <a:prstGeom prst="ellipse">
                <a:avLst/>
              </a:prstGeom>
              <a:solidFill>
                <a:srgbClr val="B7CD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910672" y="1079791"/>
                <a:ext cx="365993" cy="365993"/>
              </a:xfrm>
              <a:prstGeom prst="ellipse">
                <a:avLst/>
              </a:prstGeom>
              <a:solidFill>
                <a:srgbClr val="EAE6D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68668" y="1079791"/>
                <a:ext cx="365993" cy="365993"/>
              </a:xfrm>
              <a:prstGeom prst="ellipse">
                <a:avLst/>
              </a:prstGeom>
              <a:solidFill>
                <a:srgbClr val="F5F5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830578" y="1079791"/>
                <a:ext cx="365994" cy="365993"/>
              </a:xfrm>
              <a:prstGeom prst="ellipse">
                <a:avLst/>
              </a:prstGeom>
              <a:solidFill>
                <a:srgbClr val="F0D9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678425" y="248705"/>
              <a:ext cx="131482" cy="131482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75235" y="6583680"/>
              <a:ext cx="158816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475235" y="6304149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i="1" dirty="0"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Add the title here</a:t>
              </a:r>
              <a:endParaRPr lang="zh-CN" altLang="en-US" sz="1400" b="1" i="1" dirty="0">
                <a:latin typeface="思源宋体 Light" panose="02020300000000000000" pitchFamily="18" charset="-122"/>
                <a:ea typeface="思源宋体 Light" panose="02020300000000000000" pitchFamily="18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28187" y="1694065"/>
            <a:ext cx="3312847" cy="3657878"/>
            <a:chOff x="2659965" y="1761950"/>
            <a:chExt cx="2759722" cy="3047146"/>
          </a:xfrm>
        </p:grpSpPr>
        <p:grpSp>
          <p:nvGrpSpPr>
            <p:cNvPr id="13" name="Group 4"/>
            <p:cNvGrpSpPr/>
            <p:nvPr/>
          </p:nvGrpSpPr>
          <p:grpSpPr>
            <a:xfrm>
              <a:off x="2659965" y="3395841"/>
              <a:ext cx="2759722" cy="1413255"/>
              <a:chOff x="1047907" y="3811318"/>
              <a:chExt cx="3673475" cy="1881188"/>
            </a:xfrm>
          </p:grpSpPr>
          <p:grpSp>
            <p:nvGrpSpPr>
              <p:cNvPr id="27" name="Group 5"/>
              <p:cNvGrpSpPr/>
              <p:nvPr/>
            </p:nvGrpSpPr>
            <p:grpSpPr bwMode="auto">
              <a:xfrm>
                <a:off x="1047907" y="3965306"/>
                <a:ext cx="3673475" cy="1727200"/>
                <a:chOff x="1728" y="3024"/>
                <a:chExt cx="2304" cy="1080"/>
              </a:xfrm>
            </p:grpSpPr>
            <p:sp>
              <p:nvSpPr>
                <p:cNvPr id="29" name="Freeform 5"/>
                <p:cNvSpPr/>
                <p:nvPr/>
              </p:nvSpPr>
              <p:spPr bwMode="auto">
                <a:xfrm>
                  <a:off x="1728" y="3024"/>
                  <a:ext cx="2304" cy="1080"/>
                </a:xfrm>
                <a:custGeom>
                  <a:avLst/>
                  <a:gdLst>
                    <a:gd name="T0" fmla="*/ 2304 w 2304"/>
                    <a:gd name="T1" fmla="*/ 792 h 1080"/>
                    <a:gd name="T2" fmla="*/ 2302 w 2304"/>
                    <a:gd name="T3" fmla="*/ 806 h 1080"/>
                    <a:gd name="T4" fmla="*/ 2290 w 2304"/>
                    <a:gd name="T5" fmla="*/ 836 h 1080"/>
                    <a:gd name="T6" fmla="*/ 2268 w 2304"/>
                    <a:gd name="T7" fmla="*/ 864 h 1080"/>
                    <a:gd name="T8" fmla="*/ 2234 w 2304"/>
                    <a:gd name="T9" fmla="*/ 892 h 1080"/>
                    <a:gd name="T10" fmla="*/ 2190 w 2304"/>
                    <a:gd name="T11" fmla="*/ 916 h 1080"/>
                    <a:gd name="T12" fmla="*/ 2108 w 2304"/>
                    <a:gd name="T13" fmla="*/ 954 h 1080"/>
                    <a:gd name="T14" fmla="*/ 1966 w 2304"/>
                    <a:gd name="T15" fmla="*/ 996 h 1080"/>
                    <a:gd name="T16" fmla="*/ 1796 w 2304"/>
                    <a:gd name="T17" fmla="*/ 1030 h 1080"/>
                    <a:gd name="T18" fmla="*/ 1600 w 2304"/>
                    <a:gd name="T19" fmla="*/ 1058 h 1080"/>
                    <a:gd name="T20" fmla="*/ 1384 w 2304"/>
                    <a:gd name="T21" fmla="*/ 1074 h 1080"/>
                    <a:gd name="T22" fmla="*/ 1152 w 2304"/>
                    <a:gd name="T23" fmla="*/ 1080 h 1080"/>
                    <a:gd name="T24" fmla="*/ 1034 w 2304"/>
                    <a:gd name="T25" fmla="*/ 1078 h 1080"/>
                    <a:gd name="T26" fmla="*/ 810 w 2304"/>
                    <a:gd name="T27" fmla="*/ 1068 h 1080"/>
                    <a:gd name="T28" fmla="*/ 602 w 2304"/>
                    <a:gd name="T29" fmla="*/ 1046 h 1080"/>
                    <a:gd name="T30" fmla="*/ 420 w 2304"/>
                    <a:gd name="T31" fmla="*/ 1014 h 1080"/>
                    <a:gd name="T32" fmla="*/ 264 w 2304"/>
                    <a:gd name="T33" fmla="*/ 976 h 1080"/>
                    <a:gd name="T34" fmla="*/ 140 w 2304"/>
                    <a:gd name="T35" fmla="*/ 930 h 1080"/>
                    <a:gd name="T36" fmla="*/ 90 w 2304"/>
                    <a:gd name="T37" fmla="*/ 904 h 1080"/>
                    <a:gd name="T38" fmla="*/ 52 w 2304"/>
                    <a:gd name="T39" fmla="*/ 878 h 1080"/>
                    <a:gd name="T40" fmla="*/ 24 w 2304"/>
                    <a:gd name="T41" fmla="*/ 850 h 1080"/>
                    <a:gd name="T42" fmla="*/ 6 w 2304"/>
                    <a:gd name="T43" fmla="*/ 822 h 1080"/>
                    <a:gd name="T44" fmla="*/ 0 w 2304"/>
                    <a:gd name="T45" fmla="*/ 792 h 1080"/>
                    <a:gd name="T46" fmla="*/ 288 w 2304"/>
                    <a:gd name="T47" fmla="*/ 216 h 1080"/>
                    <a:gd name="T48" fmla="*/ 292 w 2304"/>
                    <a:gd name="T49" fmla="*/ 194 h 1080"/>
                    <a:gd name="T50" fmla="*/ 306 w 2304"/>
                    <a:gd name="T51" fmla="*/ 172 h 1080"/>
                    <a:gd name="T52" fmla="*/ 326 w 2304"/>
                    <a:gd name="T53" fmla="*/ 152 h 1080"/>
                    <a:gd name="T54" fmla="*/ 356 w 2304"/>
                    <a:gd name="T55" fmla="*/ 132 h 1080"/>
                    <a:gd name="T56" fmla="*/ 436 w 2304"/>
                    <a:gd name="T57" fmla="*/ 96 h 1080"/>
                    <a:gd name="T58" fmla="*/ 542 w 2304"/>
                    <a:gd name="T59" fmla="*/ 64 h 1080"/>
                    <a:gd name="T60" fmla="*/ 668 w 2304"/>
                    <a:gd name="T61" fmla="*/ 36 h 1080"/>
                    <a:gd name="T62" fmla="*/ 816 w 2304"/>
                    <a:gd name="T63" fmla="*/ 16 h 1080"/>
                    <a:gd name="T64" fmla="*/ 978 w 2304"/>
                    <a:gd name="T65" fmla="*/ 4 h 1080"/>
                    <a:gd name="T66" fmla="*/ 1152 w 2304"/>
                    <a:gd name="T67" fmla="*/ 0 h 1080"/>
                    <a:gd name="T68" fmla="*/ 1240 w 2304"/>
                    <a:gd name="T69" fmla="*/ 2 h 1080"/>
                    <a:gd name="T70" fmla="*/ 1408 w 2304"/>
                    <a:gd name="T71" fmla="*/ 10 h 1080"/>
                    <a:gd name="T72" fmla="*/ 1564 w 2304"/>
                    <a:gd name="T73" fmla="*/ 26 h 1080"/>
                    <a:gd name="T74" fmla="*/ 1702 w 2304"/>
                    <a:gd name="T75" fmla="*/ 50 h 1080"/>
                    <a:gd name="T76" fmla="*/ 1818 w 2304"/>
                    <a:gd name="T77" fmla="*/ 78 h 1080"/>
                    <a:gd name="T78" fmla="*/ 1912 w 2304"/>
                    <a:gd name="T79" fmla="*/ 114 h 1080"/>
                    <a:gd name="T80" fmla="*/ 1964 w 2304"/>
                    <a:gd name="T81" fmla="*/ 142 h 1080"/>
                    <a:gd name="T82" fmla="*/ 1988 w 2304"/>
                    <a:gd name="T83" fmla="*/ 162 h 1080"/>
                    <a:gd name="T84" fmla="*/ 2006 w 2304"/>
                    <a:gd name="T85" fmla="*/ 184 h 1080"/>
                    <a:gd name="T86" fmla="*/ 2014 w 2304"/>
                    <a:gd name="T87" fmla="*/ 204 h 1080"/>
                    <a:gd name="T88" fmla="*/ 2016 w 2304"/>
                    <a:gd name="T89" fmla="*/ 216 h 108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304"/>
                    <a:gd name="T136" fmla="*/ 0 h 1080"/>
                    <a:gd name="T137" fmla="*/ 2304 w 2304"/>
                    <a:gd name="T138" fmla="*/ 1080 h 1080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304" h="1080">
                      <a:moveTo>
                        <a:pt x="2016" y="216"/>
                      </a:moveTo>
                      <a:lnTo>
                        <a:pt x="2304" y="792"/>
                      </a:lnTo>
                      <a:lnTo>
                        <a:pt x="2302" y="806"/>
                      </a:lnTo>
                      <a:lnTo>
                        <a:pt x="2298" y="822"/>
                      </a:lnTo>
                      <a:lnTo>
                        <a:pt x="2290" y="836"/>
                      </a:lnTo>
                      <a:lnTo>
                        <a:pt x="2280" y="850"/>
                      </a:lnTo>
                      <a:lnTo>
                        <a:pt x="2268" y="864"/>
                      </a:lnTo>
                      <a:lnTo>
                        <a:pt x="2252" y="878"/>
                      </a:lnTo>
                      <a:lnTo>
                        <a:pt x="2234" y="892"/>
                      </a:lnTo>
                      <a:lnTo>
                        <a:pt x="2214" y="904"/>
                      </a:lnTo>
                      <a:lnTo>
                        <a:pt x="2190" y="916"/>
                      </a:lnTo>
                      <a:lnTo>
                        <a:pt x="2164" y="930"/>
                      </a:lnTo>
                      <a:lnTo>
                        <a:pt x="2108" y="954"/>
                      </a:lnTo>
                      <a:lnTo>
                        <a:pt x="2040" y="976"/>
                      </a:lnTo>
                      <a:lnTo>
                        <a:pt x="1966" y="996"/>
                      </a:lnTo>
                      <a:lnTo>
                        <a:pt x="1884" y="1014"/>
                      </a:lnTo>
                      <a:lnTo>
                        <a:pt x="1796" y="1030"/>
                      </a:lnTo>
                      <a:lnTo>
                        <a:pt x="1702" y="1046"/>
                      </a:lnTo>
                      <a:lnTo>
                        <a:pt x="1600" y="1058"/>
                      </a:lnTo>
                      <a:lnTo>
                        <a:pt x="1494" y="1068"/>
                      </a:lnTo>
                      <a:lnTo>
                        <a:pt x="1384" y="1074"/>
                      </a:lnTo>
                      <a:lnTo>
                        <a:pt x="1270" y="1078"/>
                      </a:lnTo>
                      <a:lnTo>
                        <a:pt x="1152" y="1080"/>
                      </a:lnTo>
                      <a:lnTo>
                        <a:pt x="1034" y="1078"/>
                      </a:lnTo>
                      <a:lnTo>
                        <a:pt x="920" y="1074"/>
                      </a:lnTo>
                      <a:lnTo>
                        <a:pt x="810" y="1068"/>
                      </a:lnTo>
                      <a:lnTo>
                        <a:pt x="704" y="1058"/>
                      </a:lnTo>
                      <a:lnTo>
                        <a:pt x="602" y="1046"/>
                      </a:lnTo>
                      <a:lnTo>
                        <a:pt x="508" y="1030"/>
                      </a:lnTo>
                      <a:lnTo>
                        <a:pt x="420" y="1014"/>
                      </a:lnTo>
                      <a:lnTo>
                        <a:pt x="338" y="996"/>
                      </a:lnTo>
                      <a:lnTo>
                        <a:pt x="264" y="976"/>
                      </a:lnTo>
                      <a:lnTo>
                        <a:pt x="196" y="954"/>
                      </a:lnTo>
                      <a:lnTo>
                        <a:pt x="140" y="930"/>
                      </a:lnTo>
                      <a:lnTo>
                        <a:pt x="114" y="916"/>
                      </a:lnTo>
                      <a:lnTo>
                        <a:pt x="90" y="904"/>
                      </a:lnTo>
                      <a:lnTo>
                        <a:pt x="70" y="892"/>
                      </a:lnTo>
                      <a:lnTo>
                        <a:pt x="52" y="878"/>
                      </a:lnTo>
                      <a:lnTo>
                        <a:pt x="36" y="864"/>
                      </a:lnTo>
                      <a:lnTo>
                        <a:pt x="24" y="850"/>
                      </a:lnTo>
                      <a:lnTo>
                        <a:pt x="14" y="836"/>
                      </a:lnTo>
                      <a:lnTo>
                        <a:pt x="6" y="822"/>
                      </a:lnTo>
                      <a:lnTo>
                        <a:pt x="2" y="806"/>
                      </a:lnTo>
                      <a:lnTo>
                        <a:pt x="0" y="792"/>
                      </a:lnTo>
                      <a:lnTo>
                        <a:pt x="288" y="216"/>
                      </a:lnTo>
                      <a:lnTo>
                        <a:pt x="290" y="204"/>
                      </a:lnTo>
                      <a:lnTo>
                        <a:pt x="292" y="194"/>
                      </a:lnTo>
                      <a:lnTo>
                        <a:pt x="298" y="184"/>
                      </a:lnTo>
                      <a:lnTo>
                        <a:pt x="306" y="172"/>
                      </a:lnTo>
                      <a:lnTo>
                        <a:pt x="316" y="162"/>
                      </a:lnTo>
                      <a:lnTo>
                        <a:pt x="326" y="152"/>
                      </a:lnTo>
                      <a:lnTo>
                        <a:pt x="340" y="142"/>
                      </a:lnTo>
                      <a:lnTo>
                        <a:pt x="356" y="132"/>
                      </a:lnTo>
                      <a:lnTo>
                        <a:pt x="392" y="114"/>
                      </a:lnTo>
                      <a:lnTo>
                        <a:pt x="436" y="96"/>
                      </a:lnTo>
                      <a:lnTo>
                        <a:pt x="486" y="78"/>
                      </a:lnTo>
                      <a:lnTo>
                        <a:pt x="542" y="64"/>
                      </a:lnTo>
                      <a:lnTo>
                        <a:pt x="602" y="50"/>
                      </a:lnTo>
                      <a:lnTo>
                        <a:pt x="668" y="36"/>
                      </a:lnTo>
                      <a:lnTo>
                        <a:pt x="740" y="26"/>
                      </a:lnTo>
                      <a:lnTo>
                        <a:pt x="816" y="16"/>
                      </a:lnTo>
                      <a:lnTo>
                        <a:pt x="896" y="10"/>
                      </a:lnTo>
                      <a:lnTo>
                        <a:pt x="978" y="4"/>
                      </a:lnTo>
                      <a:lnTo>
                        <a:pt x="1064" y="2"/>
                      </a:lnTo>
                      <a:lnTo>
                        <a:pt x="1152" y="0"/>
                      </a:lnTo>
                      <a:lnTo>
                        <a:pt x="1240" y="2"/>
                      </a:lnTo>
                      <a:lnTo>
                        <a:pt x="1326" y="4"/>
                      </a:lnTo>
                      <a:lnTo>
                        <a:pt x="1408" y="10"/>
                      </a:lnTo>
                      <a:lnTo>
                        <a:pt x="1488" y="16"/>
                      </a:lnTo>
                      <a:lnTo>
                        <a:pt x="1564" y="26"/>
                      </a:lnTo>
                      <a:lnTo>
                        <a:pt x="1636" y="36"/>
                      </a:lnTo>
                      <a:lnTo>
                        <a:pt x="1702" y="50"/>
                      </a:lnTo>
                      <a:lnTo>
                        <a:pt x="1762" y="64"/>
                      </a:lnTo>
                      <a:lnTo>
                        <a:pt x="1818" y="78"/>
                      </a:lnTo>
                      <a:lnTo>
                        <a:pt x="1868" y="96"/>
                      </a:lnTo>
                      <a:lnTo>
                        <a:pt x="1912" y="114"/>
                      </a:lnTo>
                      <a:lnTo>
                        <a:pt x="1948" y="132"/>
                      </a:lnTo>
                      <a:lnTo>
                        <a:pt x="1964" y="142"/>
                      </a:lnTo>
                      <a:lnTo>
                        <a:pt x="1978" y="152"/>
                      </a:lnTo>
                      <a:lnTo>
                        <a:pt x="1988" y="162"/>
                      </a:lnTo>
                      <a:lnTo>
                        <a:pt x="1998" y="172"/>
                      </a:lnTo>
                      <a:lnTo>
                        <a:pt x="2006" y="184"/>
                      </a:lnTo>
                      <a:lnTo>
                        <a:pt x="2012" y="194"/>
                      </a:lnTo>
                      <a:lnTo>
                        <a:pt x="2014" y="204"/>
                      </a:lnTo>
                      <a:lnTo>
                        <a:pt x="2016" y="216"/>
                      </a:lnTo>
                      <a:close/>
                    </a:path>
                  </a:pathLst>
                </a:custGeom>
                <a:solidFill>
                  <a:srgbClr val="86A29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just">
                    <a:lnSpc>
                      <a:spcPct val="120000"/>
                    </a:lnSpc>
                  </a:pPr>
                  <a:endParaRPr lang="zh-CN" altLang="en-US" sz="585" b="1">
                    <a:solidFill>
                      <a:srgbClr val="0000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0" name="Freeform 6"/>
                <p:cNvSpPr/>
                <p:nvPr/>
              </p:nvSpPr>
              <p:spPr bwMode="auto">
                <a:xfrm>
                  <a:off x="2016" y="3024"/>
                  <a:ext cx="1728" cy="432"/>
                </a:xfrm>
                <a:custGeom>
                  <a:avLst/>
                  <a:gdLst>
                    <a:gd name="T0" fmla="*/ 1728 w 1728"/>
                    <a:gd name="T1" fmla="*/ 216 h 432"/>
                    <a:gd name="T2" fmla="*/ 1724 w 1728"/>
                    <a:gd name="T3" fmla="*/ 238 h 432"/>
                    <a:gd name="T4" fmla="*/ 1710 w 1728"/>
                    <a:gd name="T5" fmla="*/ 260 h 432"/>
                    <a:gd name="T6" fmla="*/ 1690 w 1728"/>
                    <a:gd name="T7" fmla="*/ 280 h 432"/>
                    <a:gd name="T8" fmla="*/ 1660 w 1728"/>
                    <a:gd name="T9" fmla="*/ 300 h 432"/>
                    <a:gd name="T10" fmla="*/ 1580 w 1728"/>
                    <a:gd name="T11" fmla="*/ 336 h 432"/>
                    <a:gd name="T12" fmla="*/ 1474 w 1728"/>
                    <a:gd name="T13" fmla="*/ 368 h 432"/>
                    <a:gd name="T14" fmla="*/ 1348 w 1728"/>
                    <a:gd name="T15" fmla="*/ 396 h 432"/>
                    <a:gd name="T16" fmla="*/ 1200 w 1728"/>
                    <a:gd name="T17" fmla="*/ 416 h 432"/>
                    <a:gd name="T18" fmla="*/ 1038 w 1728"/>
                    <a:gd name="T19" fmla="*/ 428 h 432"/>
                    <a:gd name="T20" fmla="*/ 864 w 1728"/>
                    <a:gd name="T21" fmla="*/ 432 h 432"/>
                    <a:gd name="T22" fmla="*/ 776 w 1728"/>
                    <a:gd name="T23" fmla="*/ 430 h 432"/>
                    <a:gd name="T24" fmla="*/ 608 w 1728"/>
                    <a:gd name="T25" fmla="*/ 422 h 432"/>
                    <a:gd name="T26" fmla="*/ 452 w 1728"/>
                    <a:gd name="T27" fmla="*/ 406 h 432"/>
                    <a:gd name="T28" fmla="*/ 314 w 1728"/>
                    <a:gd name="T29" fmla="*/ 382 h 432"/>
                    <a:gd name="T30" fmla="*/ 198 w 1728"/>
                    <a:gd name="T31" fmla="*/ 354 h 432"/>
                    <a:gd name="T32" fmla="*/ 104 w 1728"/>
                    <a:gd name="T33" fmla="*/ 318 h 432"/>
                    <a:gd name="T34" fmla="*/ 52 w 1728"/>
                    <a:gd name="T35" fmla="*/ 290 h 432"/>
                    <a:gd name="T36" fmla="*/ 28 w 1728"/>
                    <a:gd name="T37" fmla="*/ 270 h 432"/>
                    <a:gd name="T38" fmla="*/ 10 w 1728"/>
                    <a:gd name="T39" fmla="*/ 248 h 432"/>
                    <a:gd name="T40" fmla="*/ 2 w 1728"/>
                    <a:gd name="T41" fmla="*/ 228 h 432"/>
                    <a:gd name="T42" fmla="*/ 0 w 1728"/>
                    <a:gd name="T43" fmla="*/ 216 h 432"/>
                    <a:gd name="T44" fmla="*/ 4 w 1728"/>
                    <a:gd name="T45" fmla="*/ 194 h 432"/>
                    <a:gd name="T46" fmla="*/ 18 w 1728"/>
                    <a:gd name="T47" fmla="*/ 172 h 432"/>
                    <a:gd name="T48" fmla="*/ 38 w 1728"/>
                    <a:gd name="T49" fmla="*/ 152 h 432"/>
                    <a:gd name="T50" fmla="*/ 68 w 1728"/>
                    <a:gd name="T51" fmla="*/ 132 h 432"/>
                    <a:gd name="T52" fmla="*/ 148 w 1728"/>
                    <a:gd name="T53" fmla="*/ 96 h 432"/>
                    <a:gd name="T54" fmla="*/ 254 w 1728"/>
                    <a:gd name="T55" fmla="*/ 64 h 432"/>
                    <a:gd name="T56" fmla="*/ 380 w 1728"/>
                    <a:gd name="T57" fmla="*/ 36 h 432"/>
                    <a:gd name="T58" fmla="*/ 528 w 1728"/>
                    <a:gd name="T59" fmla="*/ 16 h 432"/>
                    <a:gd name="T60" fmla="*/ 690 w 1728"/>
                    <a:gd name="T61" fmla="*/ 4 h 432"/>
                    <a:gd name="T62" fmla="*/ 864 w 1728"/>
                    <a:gd name="T63" fmla="*/ 0 h 432"/>
                    <a:gd name="T64" fmla="*/ 952 w 1728"/>
                    <a:gd name="T65" fmla="*/ 2 h 432"/>
                    <a:gd name="T66" fmla="*/ 1120 w 1728"/>
                    <a:gd name="T67" fmla="*/ 10 h 432"/>
                    <a:gd name="T68" fmla="*/ 1276 w 1728"/>
                    <a:gd name="T69" fmla="*/ 26 h 432"/>
                    <a:gd name="T70" fmla="*/ 1414 w 1728"/>
                    <a:gd name="T71" fmla="*/ 50 h 432"/>
                    <a:gd name="T72" fmla="*/ 1530 w 1728"/>
                    <a:gd name="T73" fmla="*/ 78 h 432"/>
                    <a:gd name="T74" fmla="*/ 1624 w 1728"/>
                    <a:gd name="T75" fmla="*/ 114 h 432"/>
                    <a:gd name="T76" fmla="*/ 1676 w 1728"/>
                    <a:gd name="T77" fmla="*/ 142 h 432"/>
                    <a:gd name="T78" fmla="*/ 1700 w 1728"/>
                    <a:gd name="T79" fmla="*/ 162 h 432"/>
                    <a:gd name="T80" fmla="*/ 1718 w 1728"/>
                    <a:gd name="T81" fmla="*/ 184 h 432"/>
                    <a:gd name="T82" fmla="*/ 1726 w 1728"/>
                    <a:gd name="T83" fmla="*/ 204 h 432"/>
                    <a:gd name="T84" fmla="*/ 1728 w 1728"/>
                    <a:gd name="T85" fmla="*/ 216 h 43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728"/>
                    <a:gd name="T130" fmla="*/ 0 h 432"/>
                    <a:gd name="T131" fmla="*/ 1728 w 1728"/>
                    <a:gd name="T132" fmla="*/ 432 h 43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728" h="432">
                      <a:moveTo>
                        <a:pt x="1728" y="216"/>
                      </a:moveTo>
                      <a:lnTo>
                        <a:pt x="1728" y="216"/>
                      </a:lnTo>
                      <a:lnTo>
                        <a:pt x="1726" y="228"/>
                      </a:lnTo>
                      <a:lnTo>
                        <a:pt x="1724" y="238"/>
                      </a:lnTo>
                      <a:lnTo>
                        <a:pt x="1718" y="248"/>
                      </a:lnTo>
                      <a:lnTo>
                        <a:pt x="1710" y="260"/>
                      </a:lnTo>
                      <a:lnTo>
                        <a:pt x="1700" y="270"/>
                      </a:lnTo>
                      <a:lnTo>
                        <a:pt x="1690" y="280"/>
                      </a:lnTo>
                      <a:lnTo>
                        <a:pt x="1676" y="290"/>
                      </a:lnTo>
                      <a:lnTo>
                        <a:pt x="1660" y="300"/>
                      </a:lnTo>
                      <a:lnTo>
                        <a:pt x="1624" y="318"/>
                      </a:lnTo>
                      <a:lnTo>
                        <a:pt x="1580" y="336"/>
                      </a:lnTo>
                      <a:lnTo>
                        <a:pt x="1530" y="354"/>
                      </a:lnTo>
                      <a:lnTo>
                        <a:pt x="1474" y="368"/>
                      </a:lnTo>
                      <a:lnTo>
                        <a:pt x="1414" y="382"/>
                      </a:lnTo>
                      <a:lnTo>
                        <a:pt x="1348" y="396"/>
                      </a:lnTo>
                      <a:lnTo>
                        <a:pt x="1276" y="406"/>
                      </a:lnTo>
                      <a:lnTo>
                        <a:pt x="1200" y="416"/>
                      </a:lnTo>
                      <a:lnTo>
                        <a:pt x="1120" y="422"/>
                      </a:lnTo>
                      <a:lnTo>
                        <a:pt x="1038" y="428"/>
                      </a:lnTo>
                      <a:lnTo>
                        <a:pt x="952" y="430"/>
                      </a:lnTo>
                      <a:lnTo>
                        <a:pt x="864" y="432"/>
                      </a:lnTo>
                      <a:lnTo>
                        <a:pt x="776" y="430"/>
                      </a:lnTo>
                      <a:lnTo>
                        <a:pt x="690" y="428"/>
                      </a:lnTo>
                      <a:lnTo>
                        <a:pt x="608" y="422"/>
                      </a:lnTo>
                      <a:lnTo>
                        <a:pt x="528" y="416"/>
                      </a:lnTo>
                      <a:lnTo>
                        <a:pt x="452" y="406"/>
                      </a:lnTo>
                      <a:lnTo>
                        <a:pt x="380" y="396"/>
                      </a:lnTo>
                      <a:lnTo>
                        <a:pt x="314" y="382"/>
                      </a:lnTo>
                      <a:lnTo>
                        <a:pt x="254" y="368"/>
                      </a:lnTo>
                      <a:lnTo>
                        <a:pt x="198" y="354"/>
                      </a:lnTo>
                      <a:lnTo>
                        <a:pt x="148" y="336"/>
                      </a:lnTo>
                      <a:lnTo>
                        <a:pt x="104" y="318"/>
                      </a:lnTo>
                      <a:lnTo>
                        <a:pt x="68" y="300"/>
                      </a:lnTo>
                      <a:lnTo>
                        <a:pt x="52" y="290"/>
                      </a:lnTo>
                      <a:lnTo>
                        <a:pt x="38" y="280"/>
                      </a:lnTo>
                      <a:lnTo>
                        <a:pt x="28" y="270"/>
                      </a:lnTo>
                      <a:lnTo>
                        <a:pt x="18" y="260"/>
                      </a:lnTo>
                      <a:lnTo>
                        <a:pt x="10" y="248"/>
                      </a:lnTo>
                      <a:lnTo>
                        <a:pt x="4" y="238"/>
                      </a:lnTo>
                      <a:lnTo>
                        <a:pt x="2" y="228"/>
                      </a:lnTo>
                      <a:lnTo>
                        <a:pt x="0" y="216"/>
                      </a:lnTo>
                      <a:lnTo>
                        <a:pt x="2" y="204"/>
                      </a:lnTo>
                      <a:lnTo>
                        <a:pt x="4" y="194"/>
                      </a:lnTo>
                      <a:lnTo>
                        <a:pt x="10" y="184"/>
                      </a:lnTo>
                      <a:lnTo>
                        <a:pt x="18" y="172"/>
                      </a:lnTo>
                      <a:lnTo>
                        <a:pt x="28" y="162"/>
                      </a:lnTo>
                      <a:lnTo>
                        <a:pt x="38" y="152"/>
                      </a:lnTo>
                      <a:lnTo>
                        <a:pt x="52" y="142"/>
                      </a:lnTo>
                      <a:lnTo>
                        <a:pt x="68" y="132"/>
                      </a:lnTo>
                      <a:lnTo>
                        <a:pt x="104" y="114"/>
                      </a:lnTo>
                      <a:lnTo>
                        <a:pt x="148" y="96"/>
                      </a:lnTo>
                      <a:lnTo>
                        <a:pt x="198" y="78"/>
                      </a:lnTo>
                      <a:lnTo>
                        <a:pt x="254" y="64"/>
                      </a:lnTo>
                      <a:lnTo>
                        <a:pt x="314" y="50"/>
                      </a:lnTo>
                      <a:lnTo>
                        <a:pt x="380" y="36"/>
                      </a:lnTo>
                      <a:lnTo>
                        <a:pt x="452" y="26"/>
                      </a:lnTo>
                      <a:lnTo>
                        <a:pt x="528" y="16"/>
                      </a:lnTo>
                      <a:lnTo>
                        <a:pt x="608" y="10"/>
                      </a:lnTo>
                      <a:lnTo>
                        <a:pt x="690" y="4"/>
                      </a:lnTo>
                      <a:lnTo>
                        <a:pt x="776" y="2"/>
                      </a:lnTo>
                      <a:lnTo>
                        <a:pt x="864" y="0"/>
                      </a:lnTo>
                      <a:lnTo>
                        <a:pt x="952" y="2"/>
                      </a:lnTo>
                      <a:lnTo>
                        <a:pt x="1038" y="4"/>
                      </a:lnTo>
                      <a:lnTo>
                        <a:pt x="1120" y="10"/>
                      </a:lnTo>
                      <a:lnTo>
                        <a:pt x="1200" y="16"/>
                      </a:lnTo>
                      <a:lnTo>
                        <a:pt x="1276" y="26"/>
                      </a:lnTo>
                      <a:lnTo>
                        <a:pt x="1348" y="36"/>
                      </a:lnTo>
                      <a:lnTo>
                        <a:pt x="1414" y="50"/>
                      </a:lnTo>
                      <a:lnTo>
                        <a:pt x="1474" y="64"/>
                      </a:lnTo>
                      <a:lnTo>
                        <a:pt x="1530" y="78"/>
                      </a:lnTo>
                      <a:lnTo>
                        <a:pt x="1580" y="96"/>
                      </a:lnTo>
                      <a:lnTo>
                        <a:pt x="1624" y="114"/>
                      </a:lnTo>
                      <a:lnTo>
                        <a:pt x="1660" y="132"/>
                      </a:lnTo>
                      <a:lnTo>
                        <a:pt x="1676" y="142"/>
                      </a:lnTo>
                      <a:lnTo>
                        <a:pt x="1690" y="152"/>
                      </a:lnTo>
                      <a:lnTo>
                        <a:pt x="1700" y="162"/>
                      </a:lnTo>
                      <a:lnTo>
                        <a:pt x="1710" y="172"/>
                      </a:lnTo>
                      <a:lnTo>
                        <a:pt x="1718" y="184"/>
                      </a:lnTo>
                      <a:lnTo>
                        <a:pt x="1724" y="194"/>
                      </a:lnTo>
                      <a:lnTo>
                        <a:pt x="1726" y="204"/>
                      </a:lnTo>
                      <a:lnTo>
                        <a:pt x="1728" y="2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67676">
                        <a:alpha val="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algn="just">
                    <a:lnSpc>
                      <a:spcPct val="120000"/>
                    </a:lnSpc>
                  </a:pPr>
                  <a:endParaRPr lang="zh-CN" altLang="en-US" sz="585" b="1">
                    <a:solidFill>
                      <a:srgbClr val="0000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8" name="Oval 7"/>
              <p:cNvSpPr>
                <a:spLocks noChangeArrowheads="1"/>
              </p:cNvSpPr>
              <p:nvPr/>
            </p:nvSpPr>
            <p:spPr bwMode="auto">
              <a:xfrm>
                <a:off x="1467007" y="3811318"/>
                <a:ext cx="2832099" cy="920750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just" defTabSz="687070" eaLnBrk="1" fontAlgn="base" hangingPunct="1">
                  <a:spcBef>
                    <a:spcPts val="0"/>
                  </a:spcBef>
                  <a:buClrTx/>
                  <a:buSzTx/>
                  <a:buNone/>
                  <a:defRPr/>
                </a:pPr>
                <a:endParaRPr lang="zh-CN" altLang="en-US" sz="585" b="0" kern="0">
                  <a:solidFill>
                    <a:srgbClr val="00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9"/>
            <p:cNvGrpSpPr/>
            <p:nvPr/>
          </p:nvGrpSpPr>
          <p:grpSpPr>
            <a:xfrm>
              <a:off x="3119126" y="2627798"/>
              <a:ext cx="1866450" cy="1158033"/>
              <a:chOff x="1659095" y="2788969"/>
              <a:chExt cx="2484437" cy="1541462"/>
            </a:xfrm>
          </p:grpSpPr>
          <p:grpSp>
            <p:nvGrpSpPr>
              <p:cNvPr id="23" name="Group 8"/>
              <p:cNvGrpSpPr/>
              <p:nvPr/>
            </p:nvGrpSpPr>
            <p:grpSpPr bwMode="auto">
              <a:xfrm>
                <a:off x="1659095" y="2957244"/>
                <a:ext cx="2484437" cy="1373187"/>
                <a:chOff x="2016" y="1944"/>
                <a:chExt cx="1728" cy="936"/>
              </a:xfrm>
            </p:grpSpPr>
            <p:sp>
              <p:nvSpPr>
                <p:cNvPr id="25" name="Freeform 9"/>
                <p:cNvSpPr/>
                <p:nvPr/>
              </p:nvSpPr>
              <p:spPr bwMode="auto">
                <a:xfrm>
                  <a:off x="2016" y="1944"/>
                  <a:ext cx="1728" cy="936"/>
                </a:xfrm>
                <a:custGeom>
                  <a:avLst/>
                  <a:gdLst>
                    <a:gd name="T0" fmla="*/ 1728 w 1728"/>
                    <a:gd name="T1" fmla="*/ 720 h 936"/>
                    <a:gd name="T2" fmla="*/ 1726 w 1728"/>
                    <a:gd name="T3" fmla="*/ 732 h 936"/>
                    <a:gd name="T4" fmla="*/ 1718 w 1728"/>
                    <a:gd name="T5" fmla="*/ 752 h 936"/>
                    <a:gd name="T6" fmla="*/ 1700 w 1728"/>
                    <a:gd name="T7" fmla="*/ 774 h 936"/>
                    <a:gd name="T8" fmla="*/ 1676 w 1728"/>
                    <a:gd name="T9" fmla="*/ 794 h 936"/>
                    <a:gd name="T10" fmla="*/ 1624 w 1728"/>
                    <a:gd name="T11" fmla="*/ 822 h 936"/>
                    <a:gd name="T12" fmla="*/ 1530 w 1728"/>
                    <a:gd name="T13" fmla="*/ 858 h 936"/>
                    <a:gd name="T14" fmla="*/ 1414 w 1728"/>
                    <a:gd name="T15" fmla="*/ 886 h 936"/>
                    <a:gd name="T16" fmla="*/ 1276 w 1728"/>
                    <a:gd name="T17" fmla="*/ 910 h 936"/>
                    <a:gd name="T18" fmla="*/ 1120 w 1728"/>
                    <a:gd name="T19" fmla="*/ 926 h 936"/>
                    <a:gd name="T20" fmla="*/ 952 w 1728"/>
                    <a:gd name="T21" fmla="*/ 934 h 936"/>
                    <a:gd name="T22" fmla="*/ 864 w 1728"/>
                    <a:gd name="T23" fmla="*/ 936 h 936"/>
                    <a:gd name="T24" fmla="*/ 690 w 1728"/>
                    <a:gd name="T25" fmla="*/ 932 h 936"/>
                    <a:gd name="T26" fmla="*/ 528 w 1728"/>
                    <a:gd name="T27" fmla="*/ 920 h 936"/>
                    <a:gd name="T28" fmla="*/ 380 w 1728"/>
                    <a:gd name="T29" fmla="*/ 900 h 936"/>
                    <a:gd name="T30" fmla="*/ 254 w 1728"/>
                    <a:gd name="T31" fmla="*/ 872 h 936"/>
                    <a:gd name="T32" fmla="*/ 148 w 1728"/>
                    <a:gd name="T33" fmla="*/ 840 h 936"/>
                    <a:gd name="T34" fmla="*/ 68 w 1728"/>
                    <a:gd name="T35" fmla="*/ 804 h 936"/>
                    <a:gd name="T36" fmla="*/ 38 w 1728"/>
                    <a:gd name="T37" fmla="*/ 784 h 936"/>
                    <a:gd name="T38" fmla="*/ 18 w 1728"/>
                    <a:gd name="T39" fmla="*/ 764 h 936"/>
                    <a:gd name="T40" fmla="*/ 4 w 1728"/>
                    <a:gd name="T41" fmla="*/ 742 h 936"/>
                    <a:gd name="T42" fmla="*/ 0 w 1728"/>
                    <a:gd name="T43" fmla="*/ 720 h 936"/>
                    <a:gd name="T44" fmla="*/ 288 w 1728"/>
                    <a:gd name="T45" fmla="*/ 144 h 936"/>
                    <a:gd name="T46" fmla="*/ 290 w 1728"/>
                    <a:gd name="T47" fmla="*/ 130 h 936"/>
                    <a:gd name="T48" fmla="*/ 300 w 1728"/>
                    <a:gd name="T49" fmla="*/ 114 h 936"/>
                    <a:gd name="T50" fmla="*/ 334 w 1728"/>
                    <a:gd name="T51" fmla="*/ 88 h 936"/>
                    <a:gd name="T52" fmla="*/ 386 w 1728"/>
                    <a:gd name="T53" fmla="*/ 64 h 936"/>
                    <a:gd name="T54" fmla="*/ 456 w 1728"/>
                    <a:gd name="T55" fmla="*/ 42 h 936"/>
                    <a:gd name="T56" fmla="*/ 542 w 1728"/>
                    <a:gd name="T57" fmla="*/ 24 h 936"/>
                    <a:gd name="T58" fmla="*/ 640 w 1728"/>
                    <a:gd name="T59" fmla="*/ 12 h 936"/>
                    <a:gd name="T60" fmla="*/ 748 w 1728"/>
                    <a:gd name="T61" fmla="*/ 2 h 936"/>
                    <a:gd name="T62" fmla="*/ 864 w 1728"/>
                    <a:gd name="T63" fmla="*/ 0 h 936"/>
                    <a:gd name="T64" fmla="*/ 922 w 1728"/>
                    <a:gd name="T65" fmla="*/ 0 h 936"/>
                    <a:gd name="T66" fmla="*/ 1036 w 1728"/>
                    <a:gd name="T67" fmla="*/ 6 h 936"/>
                    <a:gd name="T68" fmla="*/ 1138 w 1728"/>
                    <a:gd name="T69" fmla="*/ 18 h 936"/>
                    <a:gd name="T70" fmla="*/ 1230 w 1728"/>
                    <a:gd name="T71" fmla="*/ 32 h 936"/>
                    <a:gd name="T72" fmla="*/ 1308 w 1728"/>
                    <a:gd name="T73" fmla="*/ 52 h 936"/>
                    <a:gd name="T74" fmla="*/ 1370 w 1728"/>
                    <a:gd name="T75" fmla="*/ 76 h 936"/>
                    <a:gd name="T76" fmla="*/ 1414 w 1728"/>
                    <a:gd name="T77" fmla="*/ 102 h 936"/>
                    <a:gd name="T78" fmla="*/ 1434 w 1728"/>
                    <a:gd name="T79" fmla="*/ 122 h 936"/>
                    <a:gd name="T80" fmla="*/ 1440 w 1728"/>
                    <a:gd name="T81" fmla="*/ 136 h 936"/>
                    <a:gd name="T82" fmla="*/ 1440 w 1728"/>
                    <a:gd name="T83" fmla="*/ 144 h 9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728"/>
                    <a:gd name="T127" fmla="*/ 0 h 936"/>
                    <a:gd name="T128" fmla="*/ 1728 w 1728"/>
                    <a:gd name="T129" fmla="*/ 936 h 9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728" h="936">
                      <a:moveTo>
                        <a:pt x="1440" y="144"/>
                      </a:moveTo>
                      <a:lnTo>
                        <a:pt x="1728" y="720"/>
                      </a:lnTo>
                      <a:lnTo>
                        <a:pt x="1726" y="732"/>
                      </a:lnTo>
                      <a:lnTo>
                        <a:pt x="1724" y="742"/>
                      </a:lnTo>
                      <a:lnTo>
                        <a:pt x="1718" y="752"/>
                      </a:lnTo>
                      <a:lnTo>
                        <a:pt x="1710" y="764"/>
                      </a:lnTo>
                      <a:lnTo>
                        <a:pt x="1700" y="774"/>
                      </a:lnTo>
                      <a:lnTo>
                        <a:pt x="1690" y="784"/>
                      </a:lnTo>
                      <a:lnTo>
                        <a:pt x="1676" y="794"/>
                      </a:lnTo>
                      <a:lnTo>
                        <a:pt x="1660" y="804"/>
                      </a:lnTo>
                      <a:lnTo>
                        <a:pt x="1624" y="822"/>
                      </a:lnTo>
                      <a:lnTo>
                        <a:pt x="1580" y="840"/>
                      </a:lnTo>
                      <a:lnTo>
                        <a:pt x="1530" y="858"/>
                      </a:lnTo>
                      <a:lnTo>
                        <a:pt x="1474" y="872"/>
                      </a:lnTo>
                      <a:lnTo>
                        <a:pt x="1414" y="886"/>
                      </a:lnTo>
                      <a:lnTo>
                        <a:pt x="1348" y="900"/>
                      </a:lnTo>
                      <a:lnTo>
                        <a:pt x="1276" y="910"/>
                      </a:lnTo>
                      <a:lnTo>
                        <a:pt x="1200" y="920"/>
                      </a:lnTo>
                      <a:lnTo>
                        <a:pt x="1120" y="926"/>
                      </a:lnTo>
                      <a:lnTo>
                        <a:pt x="1038" y="932"/>
                      </a:lnTo>
                      <a:lnTo>
                        <a:pt x="952" y="934"/>
                      </a:lnTo>
                      <a:lnTo>
                        <a:pt x="864" y="936"/>
                      </a:lnTo>
                      <a:lnTo>
                        <a:pt x="776" y="934"/>
                      </a:lnTo>
                      <a:lnTo>
                        <a:pt x="690" y="932"/>
                      </a:lnTo>
                      <a:lnTo>
                        <a:pt x="608" y="926"/>
                      </a:lnTo>
                      <a:lnTo>
                        <a:pt x="528" y="920"/>
                      </a:lnTo>
                      <a:lnTo>
                        <a:pt x="452" y="910"/>
                      </a:lnTo>
                      <a:lnTo>
                        <a:pt x="380" y="900"/>
                      </a:lnTo>
                      <a:lnTo>
                        <a:pt x="314" y="886"/>
                      </a:lnTo>
                      <a:lnTo>
                        <a:pt x="254" y="872"/>
                      </a:lnTo>
                      <a:lnTo>
                        <a:pt x="198" y="858"/>
                      </a:lnTo>
                      <a:lnTo>
                        <a:pt x="148" y="840"/>
                      </a:lnTo>
                      <a:lnTo>
                        <a:pt x="104" y="822"/>
                      </a:lnTo>
                      <a:lnTo>
                        <a:pt x="68" y="804"/>
                      </a:lnTo>
                      <a:lnTo>
                        <a:pt x="52" y="794"/>
                      </a:lnTo>
                      <a:lnTo>
                        <a:pt x="38" y="784"/>
                      </a:lnTo>
                      <a:lnTo>
                        <a:pt x="28" y="774"/>
                      </a:lnTo>
                      <a:lnTo>
                        <a:pt x="18" y="764"/>
                      </a:lnTo>
                      <a:lnTo>
                        <a:pt x="10" y="752"/>
                      </a:lnTo>
                      <a:lnTo>
                        <a:pt x="4" y="742"/>
                      </a:lnTo>
                      <a:lnTo>
                        <a:pt x="2" y="732"/>
                      </a:lnTo>
                      <a:lnTo>
                        <a:pt x="0" y="720"/>
                      </a:lnTo>
                      <a:lnTo>
                        <a:pt x="288" y="144"/>
                      </a:lnTo>
                      <a:lnTo>
                        <a:pt x="288" y="136"/>
                      </a:lnTo>
                      <a:lnTo>
                        <a:pt x="290" y="130"/>
                      </a:lnTo>
                      <a:lnTo>
                        <a:pt x="294" y="122"/>
                      </a:lnTo>
                      <a:lnTo>
                        <a:pt x="300" y="114"/>
                      </a:lnTo>
                      <a:lnTo>
                        <a:pt x="314" y="102"/>
                      </a:lnTo>
                      <a:lnTo>
                        <a:pt x="334" y="88"/>
                      </a:lnTo>
                      <a:lnTo>
                        <a:pt x="358" y="76"/>
                      </a:lnTo>
                      <a:lnTo>
                        <a:pt x="386" y="64"/>
                      </a:lnTo>
                      <a:lnTo>
                        <a:pt x="420" y="52"/>
                      </a:lnTo>
                      <a:lnTo>
                        <a:pt x="456" y="42"/>
                      </a:lnTo>
                      <a:lnTo>
                        <a:pt x="498" y="32"/>
                      </a:lnTo>
                      <a:lnTo>
                        <a:pt x="542" y="24"/>
                      </a:lnTo>
                      <a:lnTo>
                        <a:pt x="590" y="18"/>
                      </a:lnTo>
                      <a:lnTo>
                        <a:pt x="640" y="12"/>
                      </a:lnTo>
                      <a:lnTo>
                        <a:pt x="692" y="6"/>
                      </a:lnTo>
                      <a:lnTo>
                        <a:pt x="748" y="2"/>
                      </a:lnTo>
                      <a:lnTo>
                        <a:pt x="806" y="0"/>
                      </a:lnTo>
                      <a:lnTo>
                        <a:pt x="864" y="0"/>
                      </a:lnTo>
                      <a:lnTo>
                        <a:pt x="922" y="0"/>
                      </a:lnTo>
                      <a:lnTo>
                        <a:pt x="980" y="2"/>
                      </a:lnTo>
                      <a:lnTo>
                        <a:pt x="1036" y="6"/>
                      </a:lnTo>
                      <a:lnTo>
                        <a:pt x="1088" y="12"/>
                      </a:lnTo>
                      <a:lnTo>
                        <a:pt x="1138" y="18"/>
                      </a:lnTo>
                      <a:lnTo>
                        <a:pt x="1186" y="24"/>
                      </a:lnTo>
                      <a:lnTo>
                        <a:pt x="1230" y="32"/>
                      </a:lnTo>
                      <a:lnTo>
                        <a:pt x="1272" y="42"/>
                      </a:lnTo>
                      <a:lnTo>
                        <a:pt x="1308" y="52"/>
                      </a:lnTo>
                      <a:lnTo>
                        <a:pt x="1342" y="64"/>
                      </a:lnTo>
                      <a:lnTo>
                        <a:pt x="1370" y="76"/>
                      </a:lnTo>
                      <a:lnTo>
                        <a:pt x="1394" y="88"/>
                      </a:lnTo>
                      <a:lnTo>
                        <a:pt x="1414" y="102"/>
                      </a:lnTo>
                      <a:lnTo>
                        <a:pt x="1428" y="114"/>
                      </a:lnTo>
                      <a:lnTo>
                        <a:pt x="1434" y="122"/>
                      </a:lnTo>
                      <a:lnTo>
                        <a:pt x="1438" y="130"/>
                      </a:lnTo>
                      <a:lnTo>
                        <a:pt x="1440" y="136"/>
                      </a:lnTo>
                      <a:lnTo>
                        <a:pt x="1440" y="14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just">
                    <a:lnSpc>
                      <a:spcPct val="120000"/>
                    </a:lnSpc>
                  </a:pPr>
                  <a:endParaRPr lang="zh-CN" altLang="en-US" sz="585" b="1">
                    <a:solidFill>
                      <a:srgbClr val="0000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6" name="Freeform 10"/>
                <p:cNvSpPr/>
                <p:nvPr/>
              </p:nvSpPr>
              <p:spPr bwMode="auto">
                <a:xfrm>
                  <a:off x="2304" y="1944"/>
                  <a:ext cx="1152" cy="288"/>
                </a:xfrm>
                <a:custGeom>
                  <a:avLst/>
                  <a:gdLst>
                    <a:gd name="T0" fmla="*/ 1152 w 1152"/>
                    <a:gd name="T1" fmla="*/ 144 h 288"/>
                    <a:gd name="T2" fmla="*/ 1150 w 1152"/>
                    <a:gd name="T3" fmla="*/ 158 h 288"/>
                    <a:gd name="T4" fmla="*/ 1140 w 1152"/>
                    <a:gd name="T5" fmla="*/ 174 h 288"/>
                    <a:gd name="T6" fmla="*/ 1106 w 1152"/>
                    <a:gd name="T7" fmla="*/ 200 h 288"/>
                    <a:gd name="T8" fmla="*/ 1054 w 1152"/>
                    <a:gd name="T9" fmla="*/ 224 h 288"/>
                    <a:gd name="T10" fmla="*/ 984 w 1152"/>
                    <a:gd name="T11" fmla="*/ 246 h 288"/>
                    <a:gd name="T12" fmla="*/ 898 w 1152"/>
                    <a:gd name="T13" fmla="*/ 264 h 288"/>
                    <a:gd name="T14" fmla="*/ 800 w 1152"/>
                    <a:gd name="T15" fmla="*/ 276 h 288"/>
                    <a:gd name="T16" fmla="*/ 692 w 1152"/>
                    <a:gd name="T17" fmla="*/ 286 h 288"/>
                    <a:gd name="T18" fmla="*/ 576 w 1152"/>
                    <a:gd name="T19" fmla="*/ 288 h 288"/>
                    <a:gd name="T20" fmla="*/ 518 w 1152"/>
                    <a:gd name="T21" fmla="*/ 288 h 288"/>
                    <a:gd name="T22" fmla="*/ 404 w 1152"/>
                    <a:gd name="T23" fmla="*/ 282 h 288"/>
                    <a:gd name="T24" fmla="*/ 302 w 1152"/>
                    <a:gd name="T25" fmla="*/ 270 h 288"/>
                    <a:gd name="T26" fmla="*/ 210 w 1152"/>
                    <a:gd name="T27" fmla="*/ 256 h 288"/>
                    <a:gd name="T28" fmla="*/ 132 w 1152"/>
                    <a:gd name="T29" fmla="*/ 236 h 288"/>
                    <a:gd name="T30" fmla="*/ 70 w 1152"/>
                    <a:gd name="T31" fmla="*/ 212 h 288"/>
                    <a:gd name="T32" fmla="*/ 26 w 1152"/>
                    <a:gd name="T33" fmla="*/ 186 h 288"/>
                    <a:gd name="T34" fmla="*/ 6 w 1152"/>
                    <a:gd name="T35" fmla="*/ 166 h 288"/>
                    <a:gd name="T36" fmla="*/ 0 w 1152"/>
                    <a:gd name="T37" fmla="*/ 152 h 288"/>
                    <a:gd name="T38" fmla="*/ 0 w 1152"/>
                    <a:gd name="T39" fmla="*/ 144 h 288"/>
                    <a:gd name="T40" fmla="*/ 2 w 1152"/>
                    <a:gd name="T41" fmla="*/ 130 h 288"/>
                    <a:gd name="T42" fmla="*/ 12 w 1152"/>
                    <a:gd name="T43" fmla="*/ 114 h 288"/>
                    <a:gd name="T44" fmla="*/ 46 w 1152"/>
                    <a:gd name="T45" fmla="*/ 88 h 288"/>
                    <a:gd name="T46" fmla="*/ 98 w 1152"/>
                    <a:gd name="T47" fmla="*/ 64 h 288"/>
                    <a:gd name="T48" fmla="*/ 168 w 1152"/>
                    <a:gd name="T49" fmla="*/ 42 h 288"/>
                    <a:gd name="T50" fmla="*/ 254 w 1152"/>
                    <a:gd name="T51" fmla="*/ 24 h 288"/>
                    <a:gd name="T52" fmla="*/ 352 w 1152"/>
                    <a:gd name="T53" fmla="*/ 12 h 288"/>
                    <a:gd name="T54" fmla="*/ 460 w 1152"/>
                    <a:gd name="T55" fmla="*/ 2 h 288"/>
                    <a:gd name="T56" fmla="*/ 576 w 1152"/>
                    <a:gd name="T57" fmla="*/ 0 h 288"/>
                    <a:gd name="T58" fmla="*/ 634 w 1152"/>
                    <a:gd name="T59" fmla="*/ 0 h 288"/>
                    <a:gd name="T60" fmla="*/ 748 w 1152"/>
                    <a:gd name="T61" fmla="*/ 6 h 288"/>
                    <a:gd name="T62" fmla="*/ 850 w 1152"/>
                    <a:gd name="T63" fmla="*/ 18 h 288"/>
                    <a:gd name="T64" fmla="*/ 942 w 1152"/>
                    <a:gd name="T65" fmla="*/ 32 h 288"/>
                    <a:gd name="T66" fmla="*/ 1020 w 1152"/>
                    <a:gd name="T67" fmla="*/ 52 h 288"/>
                    <a:gd name="T68" fmla="*/ 1082 w 1152"/>
                    <a:gd name="T69" fmla="*/ 76 h 288"/>
                    <a:gd name="T70" fmla="*/ 1126 w 1152"/>
                    <a:gd name="T71" fmla="*/ 102 h 288"/>
                    <a:gd name="T72" fmla="*/ 1146 w 1152"/>
                    <a:gd name="T73" fmla="*/ 122 h 288"/>
                    <a:gd name="T74" fmla="*/ 1152 w 1152"/>
                    <a:gd name="T75" fmla="*/ 136 h 288"/>
                    <a:gd name="T76" fmla="*/ 1152 w 1152"/>
                    <a:gd name="T77" fmla="*/ 144 h 28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152"/>
                    <a:gd name="T118" fmla="*/ 0 h 288"/>
                    <a:gd name="T119" fmla="*/ 1152 w 1152"/>
                    <a:gd name="T120" fmla="*/ 288 h 28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152" h="288">
                      <a:moveTo>
                        <a:pt x="1152" y="144"/>
                      </a:moveTo>
                      <a:lnTo>
                        <a:pt x="1152" y="144"/>
                      </a:lnTo>
                      <a:lnTo>
                        <a:pt x="1152" y="152"/>
                      </a:lnTo>
                      <a:lnTo>
                        <a:pt x="1150" y="158"/>
                      </a:lnTo>
                      <a:lnTo>
                        <a:pt x="1146" y="166"/>
                      </a:lnTo>
                      <a:lnTo>
                        <a:pt x="1140" y="174"/>
                      </a:lnTo>
                      <a:lnTo>
                        <a:pt x="1126" y="186"/>
                      </a:lnTo>
                      <a:lnTo>
                        <a:pt x="1106" y="200"/>
                      </a:lnTo>
                      <a:lnTo>
                        <a:pt x="1082" y="212"/>
                      </a:lnTo>
                      <a:lnTo>
                        <a:pt x="1054" y="224"/>
                      </a:lnTo>
                      <a:lnTo>
                        <a:pt x="1020" y="236"/>
                      </a:lnTo>
                      <a:lnTo>
                        <a:pt x="984" y="246"/>
                      </a:lnTo>
                      <a:lnTo>
                        <a:pt x="942" y="256"/>
                      </a:lnTo>
                      <a:lnTo>
                        <a:pt x="898" y="264"/>
                      </a:lnTo>
                      <a:lnTo>
                        <a:pt x="850" y="270"/>
                      </a:lnTo>
                      <a:lnTo>
                        <a:pt x="800" y="276"/>
                      </a:lnTo>
                      <a:lnTo>
                        <a:pt x="748" y="282"/>
                      </a:lnTo>
                      <a:lnTo>
                        <a:pt x="692" y="286"/>
                      </a:lnTo>
                      <a:lnTo>
                        <a:pt x="634" y="288"/>
                      </a:lnTo>
                      <a:lnTo>
                        <a:pt x="576" y="288"/>
                      </a:lnTo>
                      <a:lnTo>
                        <a:pt x="518" y="288"/>
                      </a:lnTo>
                      <a:lnTo>
                        <a:pt x="460" y="286"/>
                      </a:lnTo>
                      <a:lnTo>
                        <a:pt x="404" y="282"/>
                      </a:lnTo>
                      <a:lnTo>
                        <a:pt x="352" y="276"/>
                      </a:lnTo>
                      <a:lnTo>
                        <a:pt x="302" y="270"/>
                      </a:lnTo>
                      <a:lnTo>
                        <a:pt x="254" y="264"/>
                      </a:lnTo>
                      <a:lnTo>
                        <a:pt x="210" y="256"/>
                      </a:lnTo>
                      <a:lnTo>
                        <a:pt x="168" y="246"/>
                      </a:lnTo>
                      <a:lnTo>
                        <a:pt x="132" y="236"/>
                      </a:lnTo>
                      <a:lnTo>
                        <a:pt x="98" y="224"/>
                      </a:lnTo>
                      <a:lnTo>
                        <a:pt x="70" y="212"/>
                      </a:lnTo>
                      <a:lnTo>
                        <a:pt x="46" y="200"/>
                      </a:lnTo>
                      <a:lnTo>
                        <a:pt x="26" y="186"/>
                      </a:lnTo>
                      <a:lnTo>
                        <a:pt x="12" y="174"/>
                      </a:lnTo>
                      <a:lnTo>
                        <a:pt x="6" y="166"/>
                      </a:lnTo>
                      <a:lnTo>
                        <a:pt x="2" y="158"/>
                      </a:lnTo>
                      <a:lnTo>
                        <a:pt x="0" y="152"/>
                      </a:lnTo>
                      <a:lnTo>
                        <a:pt x="0" y="144"/>
                      </a:lnTo>
                      <a:lnTo>
                        <a:pt x="0" y="136"/>
                      </a:lnTo>
                      <a:lnTo>
                        <a:pt x="2" y="130"/>
                      </a:lnTo>
                      <a:lnTo>
                        <a:pt x="6" y="122"/>
                      </a:lnTo>
                      <a:lnTo>
                        <a:pt x="12" y="114"/>
                      </a:lnTo>
                      <a:lnTo>
                        <a:pt x="26" y="102"/>
                      </a:lnTo>
                      <a:lnTo>
                        <a:pt x="46" y="88"/>
                      </a:lnTo>
                      <a:lnTo>
                        <a:pt x="70" y="76"/>
                      </a:lnTo>
                      <a:lnTo>
                        <a:pt x="98" y="64"/>
                      </a:lnTo>
                      <a:lnTo>
                        <a:pt x="132" y="52"/>
                      </a:lnTo>
                      <a:lnTo>
                        <a:pt x="168" y="42"/>
                      </a:lnTo>
                      <a:lnTo>
                        <a:pt x="210" y="32"/>
                      </a:lnTo>
                      <a:lnTo>
                        <a:pt x="254" y="24"/>
                      </a:lnTo>
                      <a:lnTo>
                        <a:pt x="302" y="18"/>
                      </a:lnTo>
                      <a:lnTo>
                        <a:pt x="352" y="12"/>
                      </a:lnTo>
                      <a:lnTo>
                        <a:pt x="404" y="6"/>
                      </a:lnTo>
                      <a:lnTo>
                        <a:pt x="460" y="2"/>
                      </a:lnTo>
                      <a:lnTo>
                        <a:pt x="518" y="0"/>
                      </a:lnTo>
                      <a:lnTo>
                        <a:pt x="576" y="0"/>
                      </a:lnTo>
                      <a:lnTo>
                        <a:pt x="634" y="0"/>
                      </a:lnTo>
                      <a:lnTo>
                        <a:pt x="692" y="2"/>
                      </a:lnTo>
                      <a:lnTo>
                        <a:pt x="748" y="6"/>
                      </a:lnTo>
                      <a:lnTo>
                        <a:pt x="800" y="12"/>
                      </a:lnTo>
                      <a:lnTo>
                        <a:pt x="850" y="18"/>
                      </a:lnTo>
                      <a:lnTo>
                        <a:pt x="898" y="24"/>
                      </a:lnTo>
                      <a:lnTo>
                        <a:pt x="942" y="32"/>
                      </a:lnTo>
                      <a:lnTo>
                        <a:pt x="984" y="42"/>
                      </a:lnTo>
                      <a:lnTo>
                        <a:pt x="1020" y="52"/>
                      </a:lnTo>
                      <a:lnTo>
                        <a:pt x="1054" y="64"/>
                      </a:lnTo>
                      <a:lnTo>
                        <a:pt x="1082" y="76"/>
                      </a:lnTo>
                      <a:lnTo>
                        <a:pt x="1106" y="88"/>
                      </a:lnTo>
                      <a:lnTo>
                        <a:pt x="1126" y="102"/>
                      </a:lnTo>
                      <a:lnTo>
                        <a:pt x="1140" y="114"/>
                      </a:lnTo>
                      <a:lnTo>
                        <a:pt x="1146" y="122"/>
                      </a:lnTo>
                      <a:lnTo>
                        <a:pt x="1150" y="130"/>
                      </a:lnTo>
                      <a:lnTo>
                        <a:pt x="1152" y="136"/>
                      </a:lnTo>
                      <a:lnTo>
                        <a:pt x="1152" y="14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67676">
                        <a:alpha val="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algn="just">
                    <a:lnSpc>
                      <a:spcPct val="120000"/>
                    </a:lnSpc>
                  </a:pPr>
                  <a:endParaRPr lang="zh-CN" altLang="en-US" sz="585" b="1">
                    <a:solidFill>
                      <a:srgbClr val="0000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Oval 11"/>
              <p:cNvSpPr>
                <a:spLocks noChangeArrowheads="1"/>
              </p:cNvSpPr>
              <p:nvPr/>
            </p:nvSpPr>
            <p:spPr bwMode="auto">
              <a:xfrm>
                <a:off x="1927382" y="2788969"/>
                <a:ext cx="1911350" cy="622300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just" defTabSz="687070" eaLnBrk="1" fontAlgn="base" hangingPunct="1">
                  <a:spcBef>
                    <a:spcPts val="0"/>
                  </a:spcBef>
                  <a:buClrTx/>
                  <a:buSzTx/>
                  <a:buNone/>
                  <a:defRPr/>
                </a:pPr>
                <a:endParaRPr lang="zh-CN" altLang="en-US" sz="585" b="0" kern="0">
                  <a:solidFill>
                    <a:srgbClr val="00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5" name="Freeform 12"/>
            <p:cNvSpPr/>
            <p:nvPr/>
          </p:nvSpPr>
          <p:spPr bwMode="auto">
            <a:xfrm>
              <a:off x="3515071" y="1761950"/>
              <a:ext cx="1074551" cy="1101983"/>
            </a:xfrm>
            <a:custGeom>
              <a:avLst/>
              <a:gdLst>
                <a:gd name="T0" fmla="*/ 2147483647 w 576"/>
                <a:gd name="T1" fmla="*/ 2147483647 h 648"/>
                <a:gd name="T2" fmla="*/ 2147483647 w 576"/>
                <a:gd name="T3" fmla="*/ 2147483647 h 648"/>
                <a:gd name="T4" fmla="*/ 2147483647 w 576"/>
                <a:gd name="T5" fmla="*/ 2147483647 h 648"/>
                <a:gd name="T6" fmla="*/ 2147483647 w 576"/>
                <a:gd name="T7" fmla="*/ 2147483647 h 648"/>
                <a:gd name="T8" fmla="*/ 2147483647 w 576"/>
                <a:gd name="T9" fmla="*/ 2147483647 h 648"/>
                <a:gd name="T10" fmla="*/ 2147483647 w 576"/>
                <a:gd name="T11" fmla="*/ 2147483647 h 648"/>
                <a:gd name="T12" fmla="*/ 2147483647 w 576"/>
                <a:gd name="T13" fmla="*/ 2147483647 h 648"/>
                <a:gd name="T14" fmla="*/ 2147483647 w 576"/>
                <a:gd name="T15" fmla="*/ 2147483647 h 648"/>
                <a:gd name="T16" fmla="*/ 2147483647 w 576"/>
                <a:gd name="T17" fmla="*/ 2147483647 h 648"/>
                <a:gd name="T18" fmla="*/ 2147483647 w 576"/>
                <a:gd name="T19" fmla="*/ 2147483647 h 648"/>
                <a:gd name="T20" fmla="*/ 2147483647 w 576"/>
                <a:gd name="T21" fmla="*/ 2147483647 h 648"/>
                <a:gd name="T22" fmla="*/ 2133573609 w 576"/>
                <a:gd name="T23" fmla="*/ 2147483647 h 648"/>
                <a:gd name="T24" fmla="*/ 1775924795 w 576"/>
                <a:gd name="T25" fmla="*/ 2147483647 h 648"/>
                <a:gd name="T26" fmla="*/ 1775924795 w 576"/>
                <a:gd name="T27" fmla="*/ 2147483647 h 648"/>
                <a:gd name="T28" fmla="*/ 1418273498 w 576"/>
                <a:gd name="T29" fmla="*/ 2147483647 h 648"/>
                <a:gd name="T30" fmla="*/ 1085285581 w 576"/>
                <a:gd name="T31" fmla="*/ 2147483647 h 648"/>
                <a:gd name="T32" fmla="*/ 776966011 w 576"/>
                <a:gd name="T33" fmla="*/ 2147483647 h 648"/>
                <a:gd name="T34" fmla="*/ 517978169 w 576"/>
                <a:gd name="T35" fmla="*/ 2147483647 h 648"/>
                <a:gd name="T36" fmla="*/ 308319570 w 576"/>
                <a:gd name="T37" fmla="*/ 2147483647 h 648"/>
                <a:gd name="T38" fmla="*/ 209658599 w 576"/>
                <a:gd name="T39" fmla="*/ 2147483647 h 648"/>
                <a:gd name="T40" fmla="*/ 135661008 w 576"/>
                <a:gd name="T41" fmla="*/ 2147483647 h 648"/>
                <a:gd name="T42" fmla="*/ 73997591 w 576"/>
                <a:gd name="T43" fmla="*/ 2147483647 h 648"/>
                <a:gd name="T44" fmla="*/ 36997554 w 576"/>
                <a:gd name="T45" fmla="*/ 2147483647 h 648"/>
                <a:gd name="T46" fmla="*/ 12331690 w 576"/>
                <a:gd name="T47" fmla="*/ 2147483647 h 648"/>
                <a:gd name="T48" fmla="*/ 0 w 576"/>
                <a:gd name="T49" fmla="*/ 2147483647 h 648"/>
                <a:gd name="T50" fmla="*/ 1775924795 w 576"/>
                <a:gd name="T51" fmla="*/ 0 h 648"/>
                <a:gd name="T52" fmla="*/ 2147483647 w 576"/>
                <a:gd name="T53" fmla="*/ 2147483647 h 64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76"/>
                <a:gd name="T82" fmla="*/ 0 h 648"/>
                <a:gd name="T83" fmla="*/ 576 w 576"/>
                <a:gd name="T84" fmla="*/ 648 h 64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76" h="648">
                  <a:moveTo>
                    <a:pt x="576" y="576"/>
                  </a:moveTo>
                  <a:lnTo>
                    <a:pt x="576" y="576"/>
                  </a:lnTo>
                  <a:lnTo>
                    <a:pt x="574" y="584"/>
                  </a:lnTo>
                  <a:lnTo>
                    <a:pt x="570" y="590"/>
                  </a:lnTo>
                  <a:lnTo>
                    <a:pt x="564" y="598"/>
                  </a:lnTo>
                  <a:lnTo>
                    <a:pt x="554" y="604"/>
                  </a:lnTo>
                  <a:lnTo>
                    <a:pt x="542" y="610"/>
                  </a:lnTo>
                  <a:lnTo>
                    <a:pt x="526" y="616"/>
                  </a:lnTo>
                  <a:lnTo>
                    <a:pt x="492" y="626"/>
                  </a:lnTo>
                  <a:lnTo>
                    <a:pt x="450" y="636"/>
                  </a:lnTo>
                  <a:lnTo>
                    <a:pt x="400" y="642"/>
                  </a:lnTo>
                  <a:lnTo>
                    <a:pt x="346" y="646"/>
                  </a:lnTo>
                  <a:lnTo>
                    <a:pt x="288" y="648"/>
                  </a:lnTo>
                  <a:lnTo>
                    <a:pt x="230" y="646"/>
                  </a:lnTo>
                  <a:lnTo>
                    <a:pt x="176" y="642"/>
                  </a:lnTo>
                  <a:lnTo>
                    <a:pt x="126" y="636"/>
                  </a:lnTo>
                  <a:lnTo>
                    <a:pt x="84" y="626"/>
                  </a:lnTo>
                  <a:lnTo>
                    <a:pt x="50" y="616"/>
                  </a:lnTo>
                  <a:lnTo>
                    <a:pt x="34" y="610"/>
                  </a:lnTo>
                  <a:lnTo>
                    <a:pt x="22" y="604"/>
                  </a:lnTo>
                  <a:lnTo>
                    <a:pt x="12" y="598"/>
                  </a:lnTo>
                  <a:lnTo>
                    <a:pt x="6" y="590"/>
                  </a:lnTo>
                  <a:lnTo>
                    <a:pt x="2" y="584"/>
                  </a:lnTo>
                  <a:lnTo>
                    <a:pt x="0" y="576"/>
                  </a:lnTo>
                  <a:lnTo>
                    <a:pt x="288" y="0"/>
                  </a:lnTo>
                  <a:lnTo>
                    <a:pt x="576" y="576"/>
                  </a:lnTo>
                  <a:close/>
                </a:path>
              </a:pathLst>
            </a:custGeom>
            <a:solidFill>
              <a:srgbClr val="F0D98E"/>
            </a:solidFill>
            <a:ln>
              <a:noFill/>
            </a:ln>
          </p:spPr>
          <p:txBody>
            <a:bodyPr wrap="none" anchor="ctr"/>
            <a:lstStyle/>
            <a:p>
              <a:pPr algn="just" defTabSz="687070">
                <a:lnSpc>
                  <a:spcPct val="120000"/>
                </a:lnSpc>
                <a:defRPr/>
              </a:pPr>
              <a:endParaRPr lang="zh-CN" altLang="en-US" sz="585" b="1" kern="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19"/>
            <p:cNvSpPr>
              <a:spLocks noEditPoints="1"/>
            </p:cNvSpPr>
            <p:nvPr/>
          </p:nvSpPr>
          <p:spPr bwMode="auto">
            <a:xfrm>
              <a:off x="3913032" y="3256646"/>
              <a:ext cx="344557" cy="332713"/>
            </a:xfrm>
            <a:custGeom>
              <a:avLst/>
              <a:gdLst>
                <a:gd name="T0" fmla="*/ 94 w 132"/>
                <a:gd name="T1" fmla="*/ 0 h 128"/>
                <a:gd name="T2" fmla="*/ 56 w 132"/>
                <a:gd name="T3" fmla="*/ 27 h 128"/>
                <a:gd name="T4" fmla="*/ 55 w 132"/>
                <a:gd name="T5" fmla="*/ 27 h 128"/>
                <a:gd name="T6" fmla="*/ 14 w 132"/>
                <a:gd name="T7" fmla="*/ 69 h 128"/>
                <a:gd name="T8" fmla="*/ 1 w 132"/>
                <a:gd name="T9" fmla="*/ 110 h 128"/>
                <a:gd name="T10" fmla="*/ 14 w 132"/>
                <a:gd name="T11" fmla="*/ 128 h 128"/>
                <a:gd name="T12" fmla="*/ 53 w 132"/>
                <a:gd name="T13" fmla="*/ 118 h 128"/>
                <a:gd name="T14" fmla="*/ 120 w 132"/>
                <a:gd name="T15" fmla="*/ 53 h 128"/>
                <a:gd name="T16" fmla="*/ 64 w 132"/>
                <a:gd name="T17" fmla="*/ 95 h 128"/>
                <a:gd name="T18" fmla="*/ 99 w 132"/>
                <a:gd name="T19" fmla="*/ 47 h 128"/>
                <a:gd name="T20" fmla="*/ 95 w 132"/>
                <a:gd name="T21" fmla="*/ 67 h 128"/>
                <a:gd name="T22" fmla="*/ 64 w 132"/>
                <a:gd name="T23" fmla="*/ 98 h 128"/>
                <a:gd name="T24" fmla="*/ 59 w 132"/>
                <a:gd name="T25" fmla="*/ 81 h 128"/>
                <a:gd name="T26" fmla="*/ 46 w 132"/>
                <a:gd name="T27" fmla="*/ 68 h 128"/>
                <a:gd name="T28" fmla="*/ 92 w 132"/>
                <a:gd name="T29" fmla="*/ 36 h 128"/>
                <a:gd name="T30" fmla="*/ 59 w 132"/>
                <a:gd name="T31" fmla="*/ 81 h 128"/>
                <a:gd name="T32" fmla="*/ 30 w 132"/>
                <a:gd name="T33" fmla="*/ 64 h 128"/>
                <a:gd name="T34" fmla="*/ 80 w 132"/>
                <a:gd name="T35" fmla="*/ 29 h 128"/>
                <a:gd name="T36" fmla="*/ 17 w 132"/>
                <a:gd name="T37" fmla="*/ 119 h 128"/>
                <a:gd name="T38" fmla="*/ 8 w 132"/>
                <a:gd name="T39" fmla="*/ 114 h 128"/>
                <a:gd name="T40" fmla="*/ 13 w 132"/>
                <a:gd name="T41" fmla="*/ 96 h 128"/>
                <a:gd name="T42" fmla="*/ 32 w 132"/>
                <a:gd name="T43" fmla="*/ 116 h 128"/>
                <a:gd name="T44" fmla="*/ 35 w 132"/>
                <a:gd name="T45" fmla="*/ 115 h 128"/>
                <a:gd name="T46" fmla="*/ 14 w 132"/>
                <a:gd name="T47" fmla="*/ 92 h 128"/>
                <a:gd name="T48" fmla="*/ 19 w 132"/>
                <a:gd name="T49" fmla="*/ 75 h 128"/>
                <a:gd name="T50" fmla="*/ 52 w 132"/>
                <a:gd name="T51" fmla="*/ 110 h 128"/>
                <a:gd name="T52" fmla="*/ 35 w 132"/>
                <a:gd name="T53" fmla="*/ 115 h 128"/>
                <a:gd name="T54" fmla="*/ 108 w 132"/>
                <a:gd name="T55" fmla="*/ 54 h 128"/>
                <a:gd name="T56" fmla="*/ 98 w 132"/>
                <a:gd name="T57" fmla="*/ 30 h 128"/>
                <a:gd name="T58" fmla="*/ 81 w 132"/>
                <a:gd name="T59" fmla="*/ 13 h 128"/>
                <a:gd name="T60" fmla="*/ 112 w 132"/>
                <a:gd name="T61" fmla="*/ 16 h 128"/>
                <a:gd name="T62" fmla="*/ 115 w 132"/>
                <a:gd name="T63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28">
                  <a:moveTo>
                    <a:pt x="118" y="10"/>
                  </a:moveTo>
                  <a:cubicBezTo>
                    <a:pt x="111" y="4"/>
                    <a:pt x="102" y="0"/>
                    <a:pt x="94" y="0"/>
                  </a:cubicBezTo>
                  <a:cubicBezTo>
                    <a:pt x="87" y="0"/>
                    <a:pt x="80" y="3"/>
                    <a:pt x="75" y="8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2" y="71"/>
                    <a:pt x="11" y="73"/>
                    <a:pt x="10" y="76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0" y="113"/>
                    <a:pt x="0" y="114"/>
                  </a:cubicBezTo>
                  <a:cubicBezTo>
                    <a:pt x="0" y="122"/>
                    <a:pt x="6" y="128"/>
                    <a:pt x="14" y="128"/>
                  </a:cubicBezTo>
                  <a:cubicBezTo>
                    <a:pt x="16" y="128"/>
                    <a:pt x="19" y="127"/>
                    <a:pt x="19" y="127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5" y="118"/>
                    <a:pt x="57" y="116"/>
                    <a:pt x="59" y="114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32" y="42"/>
                    <a:pt x="130" y="23"/>
                    <a:pt x="118" y="10"/>
                  </a:cubicBezTo>
                  <a:close/>
                  <a:moveTo>
                    <a:pt x="64" y="95"/>
                  </a:moveTo>
                  <a:cubicBezTo>
                    <a:pt x="64" y="92"/>
                    <a:pt x="63" y="88"/>
                    <a:pt x="61" y="85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101" y="54"/>
                    <a:pt x="100" y="62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4" y="97"/>
                    <a:pt x="64" y="96"/>
                    <a:pt x="64" y="95"/>
                  </a:cubicBezTo>
                  <a:close/>
                  <a:moveTo>
                    <a:pt x="59" y="81"/>
                  </a:moveTo>
                  <a:cubicBezTo>
                    <a:pt x="58" y="79"/>
                    <a:pt x="56" y="76"/>
                    <a:pt x="54" y="74"/>
                  </a:cubicBezTo>
                  <a:cubicBezTo>
                    <a:pt x="51" y="72"/>
                    <a:pt x="49" y="70"/>
                    <a:pt x="46" y="68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7" y="31"/>
                    <a:pt x="90" y="33"/>
                    <a:pt x="92" y="36"/>
                  </a:cubicBezTo>
                  <a:cubicBezTo>
                    <a:pt x="94" y="38"/>
                    <a:pt x="96" y="40"/>
                    <a:pt x="97" y="43"/>
                  </a:cubicBezTo>
                  <a:lnTo>
                    <a:pt x="59" y="81"/>
                  </a:lnTo>
                  <a:close/>
                  <a:moveTo>
                    <a:pt x="42" y="66"/>
                  </a:moveTo>
                  <a:cubicBezTo>
                    <a:pt x="38" y="65"/>
                    <a:pt x="34" y="64"/>
                    <a:pt x="30" y="64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6" y="28"/>
                    <a:pt x="73" y="27"/>
                    <a:pt x="80" y="29"/>
                  </a:cubicBezTo>
                  <a:lnTo>
                    <a:pt x="42" y="66"/>
                  </a:lnTo>
                  <a:close/>
                  <a:moveTo>
                    <a:pt x="17" y="119"/>
                  </a:moveTo>
                  <a:cubicBezTo>
                    <a:pt x="16" y="120"/>
                    <a:pt x="15" y="120"/>
                    <a:pt x="14" y="120"/>
                  </a:cubicBezTo>
                  <a:cubicBezTo>
                    <a:pt x="11" y="120"/>
                    <a:pt x="8" y="117"/>
                    <a:pt x="8" y="114"/>
                  </a:cubicBezTo>
                  <a:cubicBezTo>
                    <a:pt x="8" y="113"/>
                    <a:pt x="8" y="112"/>
                    <a:pt x="8" y="112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7" y="96"/>
                    <a:pt x="22" y="98"/>
                    <a:pt x="26" y="102"/>
                  </a:cubicBezTo>
                  <a:cubicBezTo>
                    <a:pt x="30" y="106"/>
                    <a:pt x="32" y="111"/>
                    <a:pt x="32" y="116"/>
                  </a:cubicBezTo>
                  <a:lnTo>
                    <a:pt x="17" y="119"/>
                  </a:lnTo>
                  <a:close/>
                  <a:moveTo>
                    <a:pt x="35" y="115"/>
                  </a:moveTo>
                  <a:cubicBezTo>
                    <a:pt x="35" y="109"/>
                    <a:pt x="33" y="104"/>
                    <a:pt x="29" y="99"/>
                  </a:cubicBezTo>
                  <a:cubicBezTo>
                    <a:pt x="25" y="95"/>
                    <a:pt x="19" y="93"/>
                    <a:pt x="14" y="92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77"/>
                    <a:pt x="19" y="76"/>
                    <a:pt x="19" y="75"/>
                  </a:cubicBezTo>
                  <a:cubicBezTo>
                    <a:pt x="27" y="69"/>
                    <a:pt x="40" y="71"/>
                    <a:pt x="48" y="80"/>
                  </a:cubicBezTo>
                  <a:cubicBezTo>
                    <a:pt x="57" y="89"/>
                    <a:pt x="59" y="102"/>
                    <a:pt x="52" y="110"/>
                  </a:cubicBezTo>
                  <a:cubicBezTo>
                    <a:pt x="51" y="110"/>
                    <a:pt x="51" y="111"/>
                    <a:pt x="50" y="111"/>
                  </a:cubicBezTo>
                  <a:lnTo>
                    <a:pt x="35" y="115"/>
                  </a:lnTo>
                  <a:close/>
                  <a:moveTo>
                    <a:pt x="115" y="47"/>
                  </a:move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2"/>
                    <a:pt x="108" y="51"/>
                  </a:cubicBezTo>
                  <a:cubicBezTo>
                    <a:pt x="107" y="43"/>
                    <a:pt x="104" y="36"/>
                    <a:pt x="98" y="30"/>
                  </a:cubicBezTo>
                  <a:cubicBezTo>
                    <a:pt x="91" y="24"/>
                    <a:pt x="83" y="20"/>
                    <a:pt x="74" y="20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4" y="10"/>
                    <a:pt x="89" y="8"/>
                    <a:pt x="94" y="8"/>
                  </a:cubicBezTo>
                  <a:cubicBezTo>
                    <a:pt x="100" y="8"/>
                    <a:pt x="107" y="11"/>
                    <a:pt x="112" y="16"/>
                  </a:cubicBezTo>
                  <a:cubicBezTo>
                    <a:pt x="117" y="21"/>
                    <a:pt x="120" y="27"/>
                    <a:pt x="120" y="33"/>
                  </a:cubicBezTo>
                  <a:cubicBezTo>
                    <a:pt x="120" y="38"/>
                    <a:pt x="118" y="43"/>
                    <a:pt x="115" y="47"/>
                  </a:cubicBezTo>
                  <a:close/>
                </a:path>
              </a:pathLst>
            </a:custGeom>
            <a:solidFill>
              <a:srgbClr val="86A296"/>
            </a:solidFill>
            <a:ln>
              <a:noFill/>
            </a:ln>
          </p:spPr>
          <p:txBody>
            <a:bodyPr vert="horz" wrap="square" lIns="68696" tIns="34347" rIns="68696" bIns="3434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585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1"/>
            <p:cNvSpPr>
              <a:spLocks noChangeAspect="1" noEditPoints="1"/>
            </p:cNvSpPr>
            <p:nvPr/>
          </p:nvSpPr>
          <p:spPr bwMode="auto">
            <a:xfrm>
              <a:off x="3873570" y="2311900"/>
              <a:ext cx="360268" cy="360650"/>
            </a:xfrm>
            <a:custGeom>
              <a:avLst/>
              <a:gdLst>
                <a:gd name="T0" fmla="*/ 360 w 400"/>
                <a:gd name="T1" fmla="*/ 184 h 400"/>
                <a:gd name="T2" fmla="*/ 360 w 400"/>
                <a:gd name="T3" fmla="*/ 216 h 400"/>
                <a:gd name="T4" fmla="*/ 400 w 400"/>
                <a:gd name="T5" fmla="*/ 200 h 400"/>
                <a:gd name="T6" fmla="*/ 200 w 400"/>
                <a:gd name="T7" fmla="*/ 90 h 400"/>
                <a:gd name="T8" fmla="*/ 200 w 400"/>
                <a:gd name="T9" fmla="*/ 310 h 400"/>
                <a:gd name="T10" fmla="*/ 200 w 400"/>
                <a:gd name="T11" fmla="*/ 90 h 400"/>
                <a:gd name="T12" fmla="*/ 120 w 400"/>
                <a:gd name="T13" fmla="*/ 200 h 400"/>
                <a:gd name="T14" fmla="*/ 280 w 400"/>
                <a:gd name="T15" fmla="*/ 200 h 400"/>
                <a:gd name="T16" fmla="*/ 59 w 400"/>
                <a:gd name="T17" fmla="*/ 200 h 400"/>
                <a:gd name="T18" fmla="*/ 20 w 400"/>
                <a:gd name="T19" fmla="*/ 184 h 400"/>
                <a:gd name="T20" fmla="*/ 20 w 400"/>
                <a:gd name="T21" fmla="*/ 216 h 400"/>
                <a:gd name="T22" fmla="*/ 59 w 400"/>
                <a:gd name="T23" fmla="*/ 200 h 400"/>
                <a:gd name="T24" fmla="*/ 216 w 400"/>
                <a:gd name="T25" fmla="*/ 40 h 400"/>
                <a:gd name="T26" fmla="*/ 200 w 400"/>
                <a:gd name="T27" fmla="*/ 0 h 400"/>
                <a:gd name="T28" fmla="*/ 184 w 400"/>
                <a:gd name="T29" fmla="*/ 40 h 400"/>
                <a:gd name="T30" fmla="*/ 200 w 400"/>
                <a:gd name="T31" fmla="*/ 340 h 400"/>
                <a:gd name="T32" fmla="*/ 184 w 400"/>
                <a:gd name="T33" fmla="*/ 380 h 400"/>
                <a:gd name="T34" fmla="*/ 216 w 400"/>
                <a:gd name="T35" fmla="*/ 380 h 400"/>
                <a:gd name="T36" fmla="*/ 200 w 400"/>
                <a:gd name="T37" fmla="*/ 340 h 400"/>
                <a:gd name="T38" fmla="*/ 350 w 400"/>
                <a:gd name="T39" fmla="*/ 50 h 400"/>
                <a:gd name="T40" fmla="*/ 310 w 400"/>
                <a:gd name="T41" fmla="*/ 67 h 400"/>
                <a:gd name="T42" fmla="*/ 333 w 400"/>
                <a:gd name="T43" fmla="*/ 89 h 400"/>
                <a:gd name="T44" fmla="*/ 66 w 400"/>
                <a:gd name="T45" fmla="*/ 311 h 400"/>
                <a:gd name="T46" fmla="*/ 50 w 400"/>
                <a:gd name="T47" fmla="*/ 350 h 400"/>
                <a:gd name="T48" fmla="*/ 89 w 400"/>
                <a:gd name="T49" fmla="*/ 333 h 400"/>
                <a:gd name="T50" fmla="*/ 66 w 400"/>
                <a:gd name="T51" fmla="*/ 311 h 400"/>
                <a:gd name="T52" fmla="*/ 50 w 400"/>
                <a:gd name="T53" fmla="*/ 50 h 400"/>
                <a:gd name="T54" fmla="*/ 66 w 400"/>
                <a:gd name="T55" fmla="*/ 89 h 400"/>
                <a:gd name="T56" fmla="*/ 89 w 400"/>
                <a:gd name="T57" fmla="*/ 67 h 400"/>
                <a:gd name="T58" fmla="*/ 310 w 400"/>
                <a:gd name="T59" fmla="*/ 333 h 400"/>
                <a:gd name="T60" fmla="*/ 350 w 400"/>
                <a:gd name="T61" fmla="*/ 350 h 400"/>
                <a:gd name="T62" fmla="*/ 333 w 400"/>
                <a:gd name="T63" fmla="*/ 311 h 400"/>
                <a:gd name="T64" fmla="*/ 310 w 400"/>
                <a:gd name="T65" fmla="*/ 33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0" h="400">
                  <a:moveTo>
                    <a:pt x="380" y="184"/>
                  </a:moveTo>
                  <a:cubicBezTo>
                    <a:pt x="376" y="184"/>
                    <a:pt x="364" y="184"/>
                    <a:pt x="360" y="184"/>
                  </a:cubicBezTo>
                  <a:cubicBezTo>
                    <a:pt x="349" y="184"/>
                    <a:pt x="340" y="191"/>
                    <a:pt x="340" y="200"/>
                  </a:cubicBezTo>
                  <a:cubicBezTo>
                    <a:pt x="340" y="209"/>
                    <a:pt x="349" y="216"/>
                    <a:pt x="360" y="216"/>
                  </a:cubicBezTo>
                  <a:cubicBezTo>
                    <a:pt x="364" y="216"/>
                    <a:pt x="376" y="216"/>
                    <a:pt x="380" y="216"/>
                  </a:cubicBezTo>
                  <a:cubicBezTo>
                    <a:pt x="391" y="216"/>
                    <a:pt x="400" y="209"/>
                    <a:pt x="400" y="200"/>
                  </a:cubicBezTo>
                  <a:cubicBezTo>
                    <a:pt x="400" y="191"/>
                    <a:pt x="391" y="184"/>
                    <a:pt x="380" y="184"/>
                  </a:cubicBezTo>
                  <a:close/>
                  <a:moveTo>
                    <a:pt x="200" y="90"/>
                  </a:moveTo>
                  <a:cubicBezTo>
                    <a:pt x="139" y="90"/>
                    <a:pt x="90" y="139"/>
                    <a:pt x="90" y="200"/>
                  </a:cubicBezTo>
                  <a:cubicBezTo>
                    <a:pt x="90" y="261"/>
                    <a:pt x="139" y="310"/>
                    <a:pt x="200" y="310"/>
                  </a:cubicBezTo>
                  <a:cubicBezTo>
                    <a:pt x="261" y="310"/>
                    <a:pt x="310" y="261"/>
                    <a:pt x="310" y="200"/>
                  </a:cubicBezTo>
                  <a:cubicBezTo>
                    <a:pt x="310" y="139"/>
                    <a:pt x="261" y="90"/>
                    <a:pt x="200" y="90"/>
                  </a:cubicBezTo>
                  <a:close/>
                  <a:moveTo>
                    <a:pt x="200" y="280"/>
                  </a:moveTo>
                  <a:cubicBezTo>
                    <a:pt x="156" y="280"/>
                    <a:pt x="120" y="244"/>
                    <a:pt x="120" y="200"/>
                  </a:cubicBezTo>
                  <a:cubicBezTo>
                    <a:pt x="120" y="156"/>
                    <a:pt x="156" y="120"/>
                    <a:pt x="200" y="120"/>
                  </a:cubicBezTo>
                  <a:cubicBezTo>
                    <a:pt x="244" y="120"/>
                    <a:pt x="280" y="156"/>
                    <a:pt x="280" y="200"/>
                  </a:cubicBezTo>
                  <a:cubicBezTo>
                    <a:pt x="280" y="244"/>
                    <a:pt x="244" y="280"/>
                    <a:pt x="200" y="280"/>
                  </a:cubicBezTo>
                  <a:close/>
                  <a:moveTo>
                    <a:pt x="59" y="200"/>
                  </a:moveTo>
                  <a:cubicBezTo>
                    <a:pt x="59" y="191"/>
                    <a:pt x="51" y="184"/>
                    <a:pt x="40" y="184"/>
                  </a:cubicBezTo>
                  <a:cubicBezTo>
                    <a:pt x="36" y="184"/>
                    <a:pt x="23" y="184"/>
                    <a:pt x="20" y="184"/>
                  </a:cubicBezTo>
                  <a:cubicBezTo>
                    <a:pt x="9" y="184"/>
                    <a:pt x="0" y="191"/>
                    <a:pt x="0" y="200"/>
                  </a:cubicBezTo>
                  <a:cubicBezTo>
                    <a:pt x="0" y="209"/>
                    <a:pt x="9" y="216"/>
                    <a:pt x="20" y="216"/>
                  </a:cubicBezTo>
                  <a:cubicBezTo>
                    <a:pt x="23" y="216"/>
                    <a:pt x="36" y="216"/>
                    <a:pt x="40" y="216"/>
                  </a:cubicBezTo>
                  <a:cubicBezTo>
                    <a:pt x="51" y="216"/>
                    <a:pt x="59" y="209"/>
                    <a:pt x="59" y="200"/>
                  </a:cubicBezTo>
                  <a:close/>
                  <a:moveTo>
                    <a:pt x="200" y="60"/>
                  </a:moveTo>
                  <a:cubicBezTo>
                    <a:pt x="209" y="60"/>
                    <a:pt x="216" y="51"/>
                    <a:pt x="216" y="40"/>
                  </a:cubicBezTo>
                  <a:cubicBezTo>
                    <a:pt x="216" y="36"/>
                    <a:pt x="216" y="24"/>
                    <a:pt x="216" y="20"/>
                  </a:cubicBezTo>
                  <a:cubicBezTo>
                    <a:pt x="216" y="9"/>
                    <a:pt x="209" y="0"/>
                    <a:pt x="200" y="0"/>
                  </a:cubicBezTo>
                  <a:cubicBezTo>
                    <a:pt x="191" y="0"/>
                    <a:pt x="184" y="9"/>
                    <a:pt x="184" y="20"/>
                  </a:cubicBezTo>
                  <a:cubicBezTo>
                    <a:pt x="184" y="24"/>
                    <a:pt x="184" y="36"/>
                    <a:pt x="184" y="40"/>
                  </a:cubicBezTo>
                  <a:cubicBezTo>
                    <a:pt x="184" y="51"/>
                    <a:pt x="191" y="60"/>
                    <a:pt x="200" y="60"/>
                  </a:cubicBezTo>
                  <a:close/>
                  <a:moveTo>
                    <a:pt x="200" y="340"/>
                  </a:moveTo>
                  <a:cubicBezTo>
                    <a:pt x="191" y="340"/>
                    <a:pt x="184" y="349"/>
                    <a:pt x="184" y="360"/>
                  </a:cubicBezTo>
                  <a:cubicBezTo>
                    <a:pt x="184" y="364"/>
                    <a:pt x="184" y="376"/>
                    <a:pt x="184" y="380"/>
                  </a:cubicBezTo>
                  <a:cubicBezTo>
                    <a:pt x="184" y="391"/>
                    <a:pt x="191" y="400"/>
                    <a:pt x="200" y="400"/>
                  </a:cubicBezTo>
                  <a:cubicBezTo>
                    <a:pt x="209" y="400"/>
                    <a:pt x="216" y="391"/>
                    <a:pt x="216" y="380"/>
                  </a:cubicBezTo>
                  <a:cubicBezTo>
                    <a:pt x="216" y="376"/>
                    <a:pt x="216" y="364"/>
                    <a:pt x="216" y="360"/>
                  </a:cubicBezTo>
                  <a:cubicBezTo>
                    <a:pt x="216" y="349"/>
                    <a:pt x="209" y="340"/>
                    <a:pt x="200" y="340"/>
                  </a:cubicBezTo>
                  <a:close/>
                  <a:moveTo>
                    <a:pt x="347" y="75"/>
                  </a:moveTo>
                  <a:cubicBezTo>
                    <a:pt x="355" y="67"/>
                    <a:pt x="356" y="56"/>
                    <a:pt x="350" y="50"/>
                  </a:cubicBezTo>
                  <a:cubicBezTo>
                    <a:pt x="344" y="44"/>
                    <a:pt x="332" y="45"/>
                    <a:pt x="324" y="53"/>
                  </a:cubicBezTo>
                  <a:cubicBezTo>
                    <a:pt x="322" y="55"/>
                    <a:pt x="313" y="64"/>
                    <a:pt x="310" y="67"/>
                  </a:cubicBezTo>
                  <a:cubicBezTo>
                    <a:pt x="303" y="74"/>
                    <a:pt x="301" y="86"/>
                    <a:pt x="308" y="92"/>
                  </a:cubicBezTo>
                  <a:cubicBezTo>
                    <a:pt x="314" y="98"/>
                    <a:pt x="325" y="97"/>
                    <a:pt x="333" y="89"/>
                  </a:cubicBezTo>
                  <a:cubicBezTo>
                    <a:pt x="335" y="87"/>
                    <a:pt x="345" y="77"/>
                    <a:pt x="347" y="75"/>
                  </a:cubicBezTo>
                  <a:close/>
                  <a:moveTo>
                    <a:pt x="66" y="311"/>
                  </a:moveTo>
                  <a:cubicBezTo>
                    <a:pt x="64" y="313"/>
                    <a:pt x="55" y="322"/>
                    <a:pt x="52" y="325"/>
                  </a:cubicBezTo>
                  <a:cubicBezTo>
                    <a:pt x="45" y="332"/>
                    <a:pt x="43" y="344"/>
                    <a:pt x="50" y="350"/>
                  </a:cubicBezTo>
                  <a:cubicBezTo>
                    <a:pt x="56" y="356"/>
                    <a:pt x="67" y="355"/>
                    <a:pt x="75" y="347"/>
                  </a:cubicBezTo>
                  <a:cubicBezTo>
                    <a:pt x="77" y="345"/>
                    <a:pt x="87" y="335"/>
                    <a:pt x="89" y="333"/>
                  </a:cubicBezTo>
                  <a:cubicBezTo>
                    <a:pt x="97" y="325"/>
                    <a:pt x="98" y="314"/>
                    <a:pt x="92" y="308"/>
                  </a:cubicBezTo>
                  <a:cubicBezTo>
                    <a:pt x="86" y="302"/>
                    <a:pt x="74" y="303"/>
                    <a:pt x="66" y="311"/>
                  </a:cubicBezTo>
                  <a:close/>
                  <a:moveTo>
                    <a:pt x="75" y="53"/>
                  </a:moveTo>
                  <a:cubicBezTo>
                    <a:pt x="67" y="45"/>
                    <a:pt x="56" y="44"/>
                    <a:pt x="50" y="50"/>
                  </a:cubicBezTo>
                  <a:cubicBezTo>
                    <a:pt x="43" y="56"/>
                    <a:pt x="45" y="67"/>
                    <a:pt x="52" y="75"/>
                  </a:cubicBezTo>
                  <a:cubicBezTo>
                    <a:pt x="55" y="77"/>
                    <a:pt x="64" y="87"/>
                    <a:pt x="66" y="89"/>
                  </a:cubicBezTo>
                  <a:cubicBezTo>
                    <a:pt x="74" y="97"/>
                    <a:pt x="86" y="98"/>
                    <a:pt x="92" y="92"/>
                  </a:cubicBezTo>
                  <a:cubicBezTo>
                    <a:pt x="98" y="86"/>
                    <a:pt x="97" y="74"/>
                    <a:pt x="89" y="67"/>
                  </a:cubicBezTo>
                  <a:cubicBezTo>
                    <a:pt x="87" y="64"/>
                    <a:pt x="77" y="55"/>
                    <a:pt x="75" y="53"/>
                  </a:cubicBezTo>
                  <a:close/>
                  <a:moveTo>
                    <a:pt x="310" y="333"/>
                  </a:moveTo>
                  <a:cubicBezTo>
                    <a:pt x="313" y="335"/>
                    <a:pt x="322" y="345"/>
                    <a:pt x="324" y="347"/>
                  </a:cubicBezTo>
                  <a:cubicBezTo>
                    <a:pt x="332" y="355"/>
                    <a:pt x="344" y="356"/>
                    <a:pt x="350" y="350"/>
                  </a:cubicBezTo>
                  <a:cubicBezTo>
                    <a:pt x="356" y="344"/>
                    <a:pt x="355" y="332"/>
                    <a:pt x="347" y="325"/>
                  </a:cubicBezTo>
                  <a:cubicBezTo>
                    <a:pt x="345" y="322"/>
                    <a:pt x="335" y="313"/>
                    <a:pt x="333" y="311"/>
                  </a:cubicBezTo>
                  <a:cubicBezTo>
                    <a:pt x="325" y="303"/>
                    <a:pt x="314" y="302"/>
                    <a:pt x="308" y="308"/>
                  </a:cubicBezTo>
                  <a:cubicBezTo>
                    <a:pt x="301" y="314"/>
                    <a:pt x="303" y="325"/>
                    <a:pt x="310" y="3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696" tIns="34347" rIns="68696" bIns="34347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en-US" sz="58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8" name="Group 21"/>
            <p:cNvGrpSpPr/>
            <p:nvPr/>
          </p:nvGrpSpPr>
          <p:grpSpPr>
            <a:xfrm>
              <a:off x="3890855" y="4276833"/>
              <a:ext cx="339174" cy="332713"/>
              <a:chOff x="6786562" y="796925"/>
              <a:chExt cx="500063" cy="490538"/>
            </a:xfrm>
            <a:solidFill>
              <a:schemeClr val="bg1"/>
            </a:solidFill>
          </p:grpSpPr>
          <p:sp>
            <p:nvSpPr>
              <p:cNvPr id="19" name="Freeform 27"/>
              <p:cNvSpPr>
                <a:spLocks noEditPoints="1"/>
              </p:cNvSpPr>
              <p:nvPr/>
            </p:nvSpPr>
            <p:spPr bwMode="auto">
              <a:xfrm>
                <a:off x="6786562" y="796925"/>
                <a:ext cx="500063" cy="490538"/>
              </a:xfrm>
              <a:custGeom>
                <a:avLst/>
                <a:gdLst>
                  <a:gd name="T0" fmla="*/ 127 w 130"/>
                  <a:gd name="T1" fmla="*/ 42 h 128"/>
                  <a:gd name="T2" fmla="*/ 87 w 130"/>
                  <a:gd name="T3" fmla="*/ 2 h 128"/>
                  <a:gd name="T4" fmla="*/ 79 w 130"/>
                  <a:gd name="T5" fmla="*/ 0 h 128"/>
                  <a:gd name="T6" fmla="*/ 75 w 130"/>
                  <a:gd name="T7" fmla="*/ 2 h 128"/>
                  <a:gd name="T8" fmla="*/ 73 w 130"/>
                  <a:gd name="T9" fmla="*/ 6 h 128"/>
                  <a:gd name="T10" fmla="*/ 64 w 130"/>
                  <a:gd name="T11" fmla="*/ 21 h 128"/>
                  <a:gd name="T12" fmla="*/ 41 w 130"/>
                  <a:gd name="T13" fmla="*/ 37 h 128"/>
                  <a:gd name="T14" fmla="*/ 15 w 130"/>
                  <a:gd name="T15" fmla="*/ 55 h 128"/>
                  <a:gd name="T16" fmla="*/ 1 w 130"/>
                  <a:gd name="T17" fmla="*/ 78 h 128"/>
                  <a:gd name="T18" fmla="*/ 3 w 130"/>
                  <a:gd name="T19" fmla="*/ 86 h 128"/>
                  <a:gd name="T20" fmla="*/ 43 w 130"/>
                  <a:gd name="T21" fmla="*/ 126 h 128"/>
                  <a:gd name="T22" fmla="*/ 51 w 130"/>
                  <a:gd name="T23" fmla="*/ 128 h 128"/>
                  <a:gd name="T24" fmla="*/ 55 w 130"/>
                  <a:gd name="T25" fmla="*/ 126 h 128"/>
                  <a:gd name="T26" fmla="*/ 57 w 130"/>
                  <a:gd name="T27" fmla="*/ 122 h 128"/>
                  <a:gd name="T28" fmla="*/ 66 w 130"/>
                  <a:gd name="T29" fmla="*/ 107 h 128"/>
                  <a:gd name="T30" fmla="*/ 89 w 130"/>
                  <a:gd name="T31" fmla="*/ 91 h 128"/>
                  <a:gd name="T32" fmla="*/ 115 w 130"/>
                  <a:gd name="T33" fmla="*/ 73 h 128"/>
                  <a:gd name="T34" fmla="*/ 129 w 130"/>
                  <a:gd name="T35" fmla="*/ 50 h 128"/>
                  <a:gd name="T36" fmla="*/ 127 w 130"/>
                  <a:gd name="T37" fmla="*/ 42 h 128"/>
                  <a:gd name="T38" fmla="*/ 49 w 130"/>
                  <a:gd name="T39" fmla="*/ 120 h 128"/>
                  <a:gd name="T40" fmla="*/ 9 w 130"/>
                  <a:gd name="T41" fmla="*/ 80 h 128"/>
                  <a:gd name="T42" fmla="*/ 81 w 130"/>
                  <a:gd name="T43" fmla="*/ 8 h 128"/>
                  <a:gd name="T44" fmla="*/ 121 w 130"/>
                  <a:gd name="T45" fmla="*/ 48 h 128"/>
                  <a:gd name="T46" fmla="*/ 49 w 130"/>
                  <a:gd name="T47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0" h="128">
                    <a:moveTo>
                      <a:pt x="127" y="42"/>
                    </a:moveTo>
                    <a:cubicBezTo>
                      <a:pt x="87" y="2"/>
                      <a:pt x="87" y="2"/>
                      <a:pt x="87" y="2"/>
                    </a:cubicBezTo>
                    <a:cubicBezTo>
                      <a:pt x="85" y="0"/>
                      <a:pt x="82" y="0"/>
                      <a:pt x="79" y="0"/>
                    </a:cubicBezTo>
                    <a:cubicBezTo>
                      <a:pt x="78" y="1"/>
                      <a:pt x="76" y="1"/>
                      <a:pt x="75" y="2"/>
                    </a:cubicBezTo>
                    <a:cubicBezTo>
                      <a:pt x="74" y="3"/>
                      <a:pt x="74" y="4"/>
                      <a:pt x="73" y="6"/>
                    </a:cubicBezTo>
                    <a:cubicBezTo>
                      <a:pt x="72" y="12"/>
                      <a:pt x="68" y="17"/>
                      <a:pt x="64" y="21"/>
                    </a:cubicBezTo>
                    <a:cubicBezTo>
                      <a:pt x="58" y="27"/>
                      <a:pt x="50" y="32"/>
                      <a:pt x="41" y="37"/>
                    </a:cubicBezTo>
                    <a:cubicBezTo>
                      <a:pt x="32" y="42"/>
                      <a:pt x="23" y="48"/>
                      <a:pt x="15" y="55"/>
                    </a:cubicBezTo>
                    <a:cubicBezTo>
                      <a:pt x="8" y="62"/>
                      <a:pt x="4" y="69"/>
                      <a:pt x="1" y="78"/>
                    </a:cubicBezTo>
                    <a:cubicBezTo>
                      <a:pt x="0" y="80"/>
                      <a:pt x="1" y="84"/>
                      <a:pt x="3" y="86"/>
                    </a:cubicBezTo>
                    <a:cubicBezTo>
                      <a:pt x="43" y="126"/>
                      <a:pt x="43" y="126"/>
                      <a:pt x="43" y="126"/>
                    </a:cubicBezTo>
                    <a:cubicBezTo>
                      <a:pt x="45" y="128"/>
                      <a:pt x="48" y="128"/>
                      <a:pt x="51" y="128"/>
                    </a:cubicBezTo>
                    <a:cubicBezTo>
                      <a:pt x="52" y="127"/>
                      <a:pt x="54" y="127"/>
                      <a:pt x="55" y="126"/>
                    </a:cubicBezTo>
                    <a:cubicBezTo>
                      <a:pt x="56" y="125"/>
                      <a:pt x="56" y="124"/>
                      <a:pt x="57" y="122"/>
                    </a:cubicBezTo>
                    <a:cubicBezTo>
                      <a:pt x="58" y="116"/>
                      <a:pt x="62" y="111"/>
                      <a:pt x="66" y="107"/>
                    </a:cubicBezTo>
                    <a:cubicBezTo>
                      <a:pt x="72" y="101"/>
                      <a:pt x="80" y="96"/>
                      <a:pt x="89" y="91"/>
                    </a:cubicBezTo>
                    <a:cubicBezTo>
                      <a:pt x="98" y="86"/>
                      <a:pt x="107" y="80"/>
                      <a:pt x="115" y="73"/>
                    </a:cubicBezTo>
                    <a:cubicBezTo>
                      <a:pt x="122" y="66"/>
                      <a:pt x="126" y="59"/>
                      <a:pt x="129" y="50"/>
                    </a:cubicBezTo>
                    <a:cubicBezTo>
                      <a:pt x="130" y="48"/>
                      <a:pt x="129" y="44"/>
                      <a:pt x="127" y="42"/>
                    </a:cubicBezTo>
                    <a:close/>
                    <a:moveTo>
                      <a:pt x="49" y="120"/>
                    </a:moveTo>
                    <a:cubicBezTo>
                      <a:pt x="36" y="107"/>
                      <a:pt x="22" y="93"/>
                      <a:pt x="9" y="80"/>
                    </a:cubicBezTo>
                    <a:cubicBezTo>
                      <a:pt x="20" y="43"/>
                      <a:pt x="70" y="45"/>
                      <a:pt x="81" y="8"/>
                    </a:cubicBezTo>
                    <a:cubicBezTo>
                      <a:pt x="94" y="21"/>
                      <a:pt x="108" y="35"/>
                      <a:pt x="121" y="48"/>
                    </a:cubicBezTo>
                    <a:cubicBezTo>
                      <a:pt x="110" y="85"/>
                      <a:pt x="60" y="83"/>
                      <a:pt x="49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696" tIns="34347" rIns="68696" bIns="34347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id-ID" sz="585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28"/>
              <p:cNvSpPr>
                <a:spLocks noEditPoints="1"/>
              </p:cNvSpPr>
              <p:nvPr/>
            </p:nvSpPr>
            <p:spPr bwMode="auto">
              <a:xfrm>
                <a:off x="6967538" y="969963"/>
                <a:ext cx="134938" cy="138113"/>
              </a:xfrm>
              <a:custGeom>
                <a:avLst/>
                <a:gdLst>
                  <a:gd name="T0" fmla="*/ 28 w 35"/>
                  <a:gd name="T1" fmla="*/ 12 h 36"/>
                  <a:gd name="T2" fmla="*/ 20 w 35"/>
                  <a:gd name="T3" fmla="*/ 13 h 36"/>
                  <a:gd name="T4" fmla="*/ 10 w 35"/>
                  <a:gd name="T5" fmla="*/ 7 h 36"/>
                  <a:gd name="T6" fmla="*/ 15 w 35"/>
                  <a:gd name="T7" fmla="*/ 6 h 36"/>
                  <a:gd name="T8" fmla="*/ 19 w 35"/>
                  <a:gd name="T9" fmla="*/ 6 h 36"/>
                  <a:gd name="T10" fmla="*/ 20 w 35"/>
                  <a:gd name="T11" fmla="*/ 2 h 36"/>
                  <a:gd name="T12" fmla="*/ 13 w 35"/>
                  <a:gd name="T13" fmla="*/ 1 h 36"/>
                  <a:gd name="T14" fmla="*/ 6 w 35"/>
                  <a:gd name="T15" fmla="*/ 4 h 36"/>
                  <a:gd name="T16" fmla="*/ 5 w 35"/>
                  <a:gd name="T17" fmla="*/ 3 h 36"/>
                  <a:gd name="T18" fmla="*/ 3 w 35"/>
                  <a:gd name="T19" fmla="*/ 5 h 36"/>
                  <a:gd name="T20" fmla="*/ 4 w 35"/>
                  <a:gd name="T21" fmla="*/ 6 h 36"/>
                  <a:gd name="T22" fmla="*/ 1 w 35"/>
                  <a:gd name="T23" fmla="*/ 15 h 36"/>
                  <a:gd name="T24" fmla="*/ 3 w 35"/>
                  <a:gd name="T25" fmla="*/ 22 h 36"/>
                  <a:gd name="T26" fmla="*/ 18 w 35"/>
                  <a:gd name="T27" fmla="*/ 21 h 36"/>
                  <a:gd name="T28" fmla="*/ 23 w 35"/>
                  <a:gd name="T29" fmla="*/ 31 h 36"/>
                  <a:gd name="T30" fmla="*/ 19 w 35"/>
                  <a:gd name="T31" fmla="*/ 30 h 36"/>
                  <a:gd name="T32" fmla="*/ 16 w 35"/>
                  <a:gd name="T33" fmla="*/ 28 h 36"/>
                  <a:gd name="T34" fmla="*/ 13 w 35"/>
                  <a:gd name="T35" fmla="*/ 31 h 36"/>
                  <a:gd name="T36" fmla="*/ 17 w 35"/>
                  <a:gd name="T37" fmla="*/ 35 h 36"/>
                  <a:gd name="T38" fmla="*/ 25 w 35"/>
                  <a:gd name="T39" fmla="*/ 36 h 36"/>
                  <a:gd name="T40" fmla="*/ 31 w 35"/>
                  <a:gd name="T41" fmla="*/ 35 h 36"/>
                  <a:gd name="T42" fmla="*/ 33 w 35"/>
                  <a:gd name="T43" fmla="*/ 34 h 36"/>
                  <a:gd name="T44" fmla="*/ 33 w 35"/>
                  <a:gd name="T45" fmla="*/ 32 h 36"/>
                  <a:gd name="T46" fmla="*/ 34 w 35"/>
                  <a:gd name="T47" fmla="*/ 26 h 36"/>
                  <a:gd name="T48" fmla="*/ 35 w 35"/>
                  <a:gd name="T49" fmla="*/ 18 h 36"/>
                  <a:gd name="T50" fmla="*/ 10 w 35"/>
                  <a:gd name="T51" fmla="*/ 17 h 36"/>
                  <a:gd name="T52" fmla="*/ 6 w 35"/>
                  <a:gd name="T53" fmla="*/ 15 h 36"/>
                  <a:gd name="T54" fmla="*/ 7 w 35"/>
                  <a:gd name="T55" fmla="*/ 11 h 36"/>
                  <a:gd name="T56" fmla="*/ 14 w 35"/>
                  <a:gd name="T57" fmla="*/ 16 h 36"/>
                  <a:gd name="T58" fmla="*/ 29 w 35"/>
                  <a:gd name="T59" fmla="*/ 25 h 36"/>
                  <a:gd name="T60" fmla="*/ 21 w 35"/>
                  <a:gd name="T61" fmla="*/ 20 h 36"/>
                  <a:gd name="T62" fmla="*/ 25 w 35"/>
                  <a:gd name="T63" fmla="*/ 18 h 36"/>
                  <a:gd name="T64" fmla="*/ 28 w 35"/>
                  <a:gd name="T65" fmla="*/ 20 h 36"/>
                  <a:gd name="T66" fmla="*/ 29 w 35"/>
                  <a:gd name="T67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" h="36">
                    <a:moveTo>
                      <a:pt x="32" y="15"/>
                    </a:moveTo>
                    <a:cubicBezTo>
                      <a:pt x="31" y="14"/>
                      <a:pt x="30" y="13"/>
                      <a:pt x="28" y="12"/>
                    </a:cubicBezTo>
                    <a:cubicBezTo>
                      <a:pt x="27" y="12"/>
                      <a:pt x="26" y="12"/>
                      <a:pt x="24" y="12"/>
                    </a:cubicBezTo>
                    <a:cubicBezTo>
                      <a:pt x="23" y="12"/>
                      <a:pt x="22" y="12"/>
                      <a:pt x="20" y="13"/>
                    </a:cubicBezTo>
                    <a:cubicBezTo>
                      <a:pt x="19" y="13"/>
                      <a:pt x="18" y="14"/>
                      <a:pt x="16" y="15"/>
                    </a:cubicBezTo>
                    <a:cubicBezTo>
                      <a:pt x="14" y="12"/>
                      <a:pt x="12" y="10"/>
                      <a:pt x="10" y="7"/>
                    </a:cubicBezTo>
                    <a:cubicBezTo>
                      <a:pt x="11" y="7"/>
                      <a:pt x="12" y="6"/>
                      <a:pt x="13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6" y="7"/>
                      <a:pt x="17" y="7"/>
                      <a:pt x="18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20" y="4"/>
                      <a:pt x="20" y="3"/>
                      <a:pt x="20" y="2"/>
                    </a:cubicBezTo>
                    <a:cubicBezTo>
                      <a:pt x="19" y="1"/>
                      <a:pt x="18" y="1"/>
                      <a:pt x="16" y="0"/>
                    </a:cubicBezTo>
                    <a:cubicBezTo>
                      <a:pt x="15" y="0"/>
                      <a:pt x="14" y="0"/>
                      <a:pt x="13" y="1"/>
                    </a:cubicBezTo>
                    <a:cubicBezTo>
                      <a:pt x="11" y="1"/>
                      <a:pt x="10" y="1"/>
                      <a:pt x="9" y="2"/>
                    </a:cubicBezTo>
                    <a:cubicBezTo>
                      <a:pt x="8" y="3"/>
                      <a:pt x="7" y="3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7"/>
                      <a:pt x="2" y="9"/>
                      <a:pt x="2" y="10"/>
                    </a:cubicBezTo>
                    <a:cubicBezTo>
                      <a:pt x="1" y="12"/>
                      <a:pt x="1" y="13"/>
                      <a:pt x="1" y="15"/>
                    </a:cubicBezTo>
                    <a:cubicBezTo>
                      <a:pt x="0" y="16"/>
                      <a:pt x="1" y="17"/>
                      <a:pt x="1" y="18"/>
                    </a:cubicBezTo>
                    <a:cubicBezTo>
                      <a:pt x="1" y="20"/>
                      <a:pt x="2" y="21"/>
                      <a:pt x="3" y="22"/>
                    </a:cubicBezTo>
                    <a:cubicBezTo>
                      <a:pt x="5" y="23"/>
                      <a:pt x="8" y="24"/>
                      <a:pt x="10" y="24"/>
                    </a:cubicBezTo>
                    <a:cubicBezTo>
                      <a:pt x="13" y="23"/>
                      <a:pt x="15" y="23"/>
                      <a:pt x="18" y="21"/>
                    </a:cubicBezTo>
                    <a:cubicBezTo>
                      <a:pt x="21" y="24"/>
                      <a:pt x="23" y="27"/>
                      <a:pt x="25" y="29"/>
                    </a:cubicBezTo>
                    <a:cubicBezTo>
                      <a:pt x="24" y="30"/>
                      <a:pt x="24" y="30"/>
                      <a:pt x="23" y="31"/>
                    </a:cubicBezTo>
                    <a:cubicBezTo>
                      <a:pt x="22" y="31"/>
                      <a:pt x="21" y="31"/>
                      <a:pt x="21" y="31"/>
                    </a:cubicBezTo>
                    <a:cubicBezTo>
                      <a:pt x="20" y="30"/>
                      <a:pt x="20" y="30"/>
                      <a:pt x="19" y="30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28"/>
                      <a:pt x="16" y="28"/>
                      <a:pt x="16" y="28"/>
                    </a:cubicBezTo>
                    <a:cubicBezTo>
                      <a:pt x="15" y="28"/>
                      <a:pt x="15" y="29"/>
                      <a:pt x="14" y="29"/>
                    </a:cubicBezTo>
                    <a:cubicBezTo>
                      <a:pt x="13" y="30"/>
                      <a:pt x="13" y="30"/>
                      <a:pt x="13" y="31"/>
                    </a:cubicBezTo>
                    <a:cubicBezTo>
                      <a:pt x="13" y="32"/>
                      <a:pt x="13" y="33"/>
                      <a:pt x="14" y="33"/>
                    </a:cubicBezTo>
                    <a:cubicBezTo>
                      <a:pt x="15" y="34"/>
                      <a:pt x="16" y="35"/>
                      <a:pt x="17" y="35"/>
                    </a:cubicBezTo>
                    <a:cubicBezTo>
                      <a:pt x="18" y="36"/>
                      <a:pt x="19" y="36"/>
                      <a:pt x="20" y="36"/>
                    </a:cubicBezTo>
                    <a:cubicBezTo>
                      <a:pt x="22" y="36"/>
                      <a:pt x="23" y="36"/>
                      <a:pt x="25" y="36"/>
                    </a:cubicBezTo>
                    <a:cubicBezTo>
                      <a:pt x="26" y="35"/>
                      <a:pt x="27" y="34"/>
                      <a:pt x="29" y="33"/>
                    </a:cubicBezTo>
                    <a:cubicBezTo>
                      <a:pt x="30" y="33"/>
                      <a:pt x="30" y="34"/>
                      <a:pt x="31" y="35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3" y="34"/>
                      <a:pt x="34" y="34"/>
                      <a:pt x="34" y="33"/>
                    </a:cubicBezTo>
                    <a:cubicBezTo>
                      <a:pt x="34" y="33"/>
                      <a:pt x="33" y="32"/>
                      <a:pt x="33" y="32"/>
                    </a:cubicBezTo>
                    <a:cubicBezTo>
                      <a:pt x="32" y="32"/>
                      <a:pt x="32" y="31"/>
                      <a:pt x="31" y="30"/>
                    </a:cubicBezTo>
                    <a:cubicBezTo>
                      <a:pt x="32" y="29"/>
                      <a:pt x="33" y="27"/>
                      <a:pt x="34" y="26"/>
                    </a:cubicBezTo>
                    <a:cubicBezTo>
                      <a:pt x="35" y="24"/>
                      <a:pt x="35" y="23"/>
                      <a:pt x="35" y="21"/>
                    </a:cubicBezTo>
                    <a:cubicBezTo>
                      <a:pt x="35" y="20"/>
                      <a:pt x="35" y="19"/>
                      <a:pt x="35" y="18"/>
                    </a:cubicBezTo>
                    <a:cubicBezTo>
                      <a:pt x="34" y="17"/>
                      <a:pt x="33" y="16"/>
                      <a:pt x="32" y="15"/>
                    </a:cubicBezTo>
                    <a:close/>
                    <a:moveTo>
                      <a:pt x="10" y="17"/>
                    </a:moveTo>
                    <a:cubicBezTo>
                      <a:pt x="9" y="17"/>
                      <a:pt x="8" y="17"/>
                      <a:pt x="7" y="16"/>
                    </a:cubicBezTo>
                    <a:cubicBezTo>
                      <a:pt x="7" y="16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6" y="13"/>
                      <a:pt x="6" y="12"/>
                      <a:pt x="7" y="11"/>
                    </a:cubicBezTo>
                    <a:cubicBezTo>
                      <a:pt x="7" y="11"/>
                      <a:pt x="7" y="10"/>
                      <a:pt x="8" y="9"/>
                    </a:cubicBezTo>
                    <a:cubicBezTo>
                      <a:pt x="10" y="11"/>
                      <a:pt x="12" y="14"/>
                      <a:pt x="14" y="16"/>
                    </a:cubicBezTo>
                    <a:cubicBezTo>
                      <a:pt x="12" y="17"/>
                      <a:pt x="11" y="17"/>
                      <a:pt x="10" y="17"/>
                    </a:cubicBezTo>
                    <a:close/>
                    <a:moveTo>
                      <a:pt x="29" y="25"/>
                    </a:moveTo>
                    <a:cubicBezTo>
                      <a:pt x="28" y="26"/>
                      <a:pt x="28" y="27"/>
                      <a:pt x="27" y="27"/>
                    </a:cubicBezTo>
                    <a:cubicBezTo>
                      <a:pt x="25" y="25"/>
                      <a:pt x="23" y="22"/>
                      <a:pt x="21" y="20"/>
                    </a:cubicBezTo>
                    <a:cubicBezTo>
                      <a:pt x="21" y="20"/>
                      <a:pt x="22" y="19"/>
                      <a:pt x="23" y="19"/>
                    </a:cubicBezTo>
                    <a:cubicBezTo>
                      <a:pt x="23" y="19"/>
                      <a:pt x="24" y="19"/>
                      <a:pt x="25" y="18"/>
                    </a:cubicBezTo>
                    <a:cubicBezTo>
                      <a:pt x="25" y="18"/>
                      <a:pt x="26" y="18"/>
                      <a:pt x="27" y="19"/>
                    </a:cubicBezTo>
                    <a:cubicBezTo>
                      <a:pt x="27" y="19"/>
                      <a:pt x="28" y="19"/>
                      <a:pt x="28" y="20"/>
                    </a:cubicBezTo>
                    <a:cubicBezTo>
                      <a:pt x="29" y="20"/>
                      <a:pt x="29" y="21"/>
                      <a:pt x="29" y="21"/>
                    </a:cubicBezTo>
                    <a:cubicBezTo>
                      <a:pt x="30" y="22"/>
                      <a:pt x="30" y="23"/>
                      <a:pt x="29" y="23"/>
                    </a:cubicBezTo>
                    <a:cubicBezTo>
                      <a:pt x="29" y="24"/>
                      <a:pt x="29" y="25"/>
                      <a:pt x="2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696" tIns="34347" rIns="68696" bIns="34347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id-ID" sz="585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29"/>
              <p:cNvSpPr/>
              <p:nvPr/>
            </p:nvSpPr>
            <p:spPr bwMode="auto">
              <a:xfrm>
                <a:off x="6956425" y="1135063"/>
                <a:ext cx="73025" cy="79375"/>
              </a:xfrm>
              <a:custGeom>
                <a:avLst/>
                <a:gdLst>
                  <a:gd name="T0" fmla="*/ 16 w 19"/>
                  <a:gd name="T1" fmla="*/ 1 h 21"/>
                  <a:gd name="T2" fmla="*/ 16 w 19"/>
                  <a:gd name="T3" fmla="*/ 1 h 21"/>
                  <a:gd name="T4" fmla="*/ 9 w 19"/>
                  <a:gd name="T5" fmla="*/ 7 h 21"/>
                  <a:gd name="T6" fmla="*/ 3 w 19"/>
                  <a:gd name="T7" fmla="*/ 14 h 21"/>
                  <a:gd name="T8" fmla="*/ 0 w 19"/>
                  <a:gd name="T9" fmla="*/ 17 h 21"/>
                  <a:gd name="T10" fmla="*/ 0 w 19"/>
                  <a:gd name="T11" fmla="*/ 17 h 21"/>
                  <a:gd name="T12" fmla="*/ 0 w 19"/>
                  <a:gd name="T13" fmla="*/ 20 h 21"/>
                  <a:gd name="T14" fmla="*/ 3 w 19"/>
                  <a:gd name="T15" fmla="*/ 20 h 21"/>
                  <a:gd name="T16" fmla="*/ 3 w 19"/>
                  <a:gd name="T17" fmla="*/ 20 h 21"/>
                  <a:gd name="T18" fmla="*/ 6 w 19"/>
                  <a:gd name="T19" fmla="*/ 16 h 21"/>
                  <a:gd name="T20" fmla="*/ 11 w 19"/>
                  <a:gd name="T21" fmla="*/ 10 h 21"/>
                  <a:gd name="T22" fmla="*/ 18 w 19"/>
                  <a:gd name="T23" fmla="*/ 4 h 21"/>
                  <a:gd name="T24" fmla="*/ 18 w 19"/>
                  <a:gd name="T25" fmla="*/ 4 h 21"/>
                  <a:gd name="T26" fmla="*/ 19 w 19"/>
                  <a:gd name="T27" fmla="*/ 4 h 21"/>
                  <a:gd name="T28" fmla="*/ 19 w 19"/>
                  <a:gd name="T29" fmla="*/ 1 h 21"/>
                  <a:gd name="T30" fmla="*/ 16 w 19"/>
                  <a:gd name="T31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21">
                    <a:moveTo>
                      <a:pt x="16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1" y="5"/>
                      <a:pt x="9" y="7"/>
                    </a:cubicBezTo>
                    <a:cubicBezTo>
                      <a:pt x="6" y="9"/>
                      <a:pt x="5" y="11"/>
                      <a:pt x="3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1" y="21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8" y="14"/>
                      <a:pt x="9" y="12"/>
                      <a:pt x="11" y="10"/>
                    </a:cubicBezTo>
                    <a:cubicBezTo>
                      <a:pt x="14" y="8"/>
                      <a:pt x="16" y="6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696" tIns="34347" rIns="68696" bIns="34347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id-ID" sz="585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30"/>
              <p:cNvSpPr/>
              <p:nvPr/>
            </p:nvSpPr>
            <p:spPr bwMode="auto">
              <a:xfrm>
                <a:off x="7043738" y="873125"/>
                <a:ext cx="77788" cy="80963"/>
              </a:xfrm>
              <a:custGeom>
                <a:avLst/>
                <a:gdLst>
                  <a:gd name="T0" fmla="*/ 8 w 20"/>
                  <a:gd name="T1" fmla="*/ 11 h 21"/>
                  <a:gd name="T2" fmla="*/ 1 w 20"/>
                  <a:gd name="T3" fmla="*/ 17 h 21"/>
                  <a:gd name="T4" fmla="*/ 0 w 20"/>
                  <a:gd name="T5" fmla="*/ 17 h 21"/>
                  <a:gd name="T6" fmla="*/ 0 w 20"/>
                  <a:gd name="T7" fmla="*/ 20 h 21"/>
                  <a:gd name="T8" fmla="*/ 3 w 20"/>
                  <a:gd name="T9" fmla="*/ 20 h 21"/>
                  <a:gd name="T10" fmla="*/ 3 w 20"/>
                  <a:gd name="T11" fmla="*/ 20 h 21"/>
                  <a:gd name="T12" fmla="*/ 10 w 20"/>
                  <a:gd name="T13" fmla="*/ 14 h 21"/>
                  <a:gd name="T14" fmla="*/ 16 w 20"/>
                  <a:gd name="T15" fmla="*/ 7 h 21"/>
                  <a:gd name="T16" fmla="*/ 19 w 20"/>
                  <a:gd name="T17" fmla="*/ 3 h 21"/>
                  <a:gd name="T18" fmla="*/ 19 w 20"/>
                  <a:gd name="T19" fmla="*/ 3 h 21"/>
                  <a:gd name="T20" fmla="*/ 19 w 20"/>
                  <a:gd name="T21" fmla="*/ 0 h 21"/>
                  <a:gd name="T22" fmla="*/ 16 w 20"/>
                  <a:gd name="T23" fmla="*/ 0 h 21"/>
                  <a:gd name="T24" fmla="*/ 16 w 20"/>
                  <a:gd name="T25" fmla="*/ 1 h 21"/>
                  <a:gd name="T26" fmla="*/ 13 w 20"/>
                  <a:gd name="T27" fmla="*/ 5 h 21"/>
                  <a:gd name="T28" fmla="*/ 8 w 20"/>
                  <a:gd name="T29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1">
                    <a:moveTo>
                      <a:pt x="8" y="11"/>
                    </a:moveTo>
                    <a:cubicBezTo>
                      <a:pt x="5" y="13"/>
                      <a:pt x="3" y="15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1" y="21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6" y="18"/>
                      <a:pt x="8" y="16"/>
                      <a:pt x="10" y="14"/>
                    </a:cubicBezTo>
                    <a:cubicBezTo>
                      <a:pt x="13" y="12"/>
                      <a:pt x="14" y="9"/>
                      <a:pt x="16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0" y="2"/>
                      <a:pt x="20" y="1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1" y="7"/>
                      <a:pt x="10" y="9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696" tIns="34347" rIns="68696" bIns="34347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id-ID" sz="585"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5474880" y="1815023"/>
            <a:ext cx="6194414" cy="918430"/>
            <a:chOff x="5474880" y="1590654"/>
            <a:chExt cx="6194414" cy="918430"/>
          </a:xfrm>
        </p:grpSpPr>
        <p:sp>
          <p:nvSpPr>
            <p:cNvPr id="32" name="文本框 31"/>
            <p:cNvSpPr txBox="1"/>
            <p:nvPr/>
          </p:nvSpPr>
          <p:spPr>
            <a:xfrm>
              <a:off x="5491379" y="1590654"/>
              <a:ext cx="2028119" cy="307777"/>
            </a:xfrm>
            <a:prstGeom prst="rect">
              <a:avLst/>
            </a:prstGeom>
            <a:solidFill>
              <a:srgbClr val="86A296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点击此处输入文本标题</a:t>
              </a:r>
              <a:endParaRPr lang="zh-CN" altLang="en-US" sz="1400" b="1" i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3" name="TextBox 38"/>
            <p:cNvSpPr txBox="1"/>
            <p:nvPr/>
          </p:nvSpPr>
          <p:spPr>
            <a:xfrm>
              <a:off x="5474880" y="2027606"/>
              <a:ext cx="6194414" cy="4814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请在此处输入所需使用文本内容，根据您的需要自由拉伸文本框大小单击此处可编辑内容。</a:t>
              </a:r>
              <a:r>
                <a:rPr lang="zh-CN" altLang="en-US" sz="1100" dirty="0">
                  <a:solidFill>
                    <a:prstClr val="black"/>
                  </a:solidFill>
                  <a:latin typeface="思源黑体 CN Medium" panose="020B0600000000000000" pitchFamily="34" charset="-122"/>
                  <a:ea typeface="思源黑体 CN Normal" panose="020B0400000000000000" pitchFamily="34" charset="-122"/>
                  <a:cs typeface="+mn-ea"/>
                  <a:sym typeface="思源黑体 CN Medium" panose="020B0600000000000000" pitchFamily="34" charset="-122"/>
                </a:rPr>
                <a:t>请在此处输入所需使用文本内容，</a:t>
              </a:r>
              <a:r>
                <a:rPr lang="zh-CN" altLang="en-US" sz="1100" dirty="0">
                  <a:solidFill>
                    <a:prstClr val="black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Calibri" panose="020F0502020204030204" pitchFamily="34" charset="0"/>
                </a:rPr>
                <a:t>根据您的需要自由拉伸文本框大小单击此处可编辑内容。</a:t>
              </a:r>
              <a:endParaRPr lang="zh-CN" altLang="en-US" sz="1100" dirty="0">
                <a:solidFill>
                  <a:prstClr val="black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74880" y="3059815"/>
            <a:ext cx="6194414" cy="918430"/>
            <a:chOff x="5474880" y="1590654"/>
            <a:chExt cx="6194414" cy="918430"/>
          </a:xfrm>
        </p:grpSpPr>
        <p:sp>
          <p:nvSpPr>
            <p:cNvPr id="35" name="文本框 34"/>
            <p:cNvSpPr txBox="1"/>
            <p:nvPr/>
          </p:nvSpPr>
          <p:spPr>
            <a:xfrm>
              <a:off x="5491379" y="1590654"/>
              <a:ext cx="2028119" cy="307777"/>
            </a:xfrm>
            <a:prstGeom prst="rect">
              <a:avLst/>
            </a:prstGeom>
            <a:solidFill>
              <a:srgbClr val="F0D98E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点击此处输入文本标题</a:t>
              </a:r>
              <a:endParaRPr lang="zh-CN" altLang="en-US" sz="1400" b="1" i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6" name="TextBox 38"/>
            <p:cNvSpPr txBox="1"/>
            <p:nvPr/>
          </p:nvSpPr>
          <p:spPr>
            <a:xfrm>
              <a:off x="5474880" y="2027606"/>
              <a:ext cx="6194414" cy="4814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请在此处输入所需使用文本内容，根据您的需要自由拉伸文本框大小单击此处可编辑内容。</a:t>
              </a:r>
              <a:r>
                <a:rPr lang="zh-CN" altLang="en-US" sz="1100" dirty="0">
                  <a:solidFill>
                    <a:prstClr val="black"/>
                  </a:solidFill>
                  <a:latin typeface="思源黑体 CN Medium" panose="020B0600000000000000" pitchFamily="34" charset="-122"/>
                  <a:ea typeface="思源黑体 CN Normal" panose="020B0400000000000000" pitchFamily="34" charset="-122"/>
                  <a:cs typeface="+mn-ea"/>
                  <a:sym typeface="思源黑体 CN Medium" panose="020B0600000000000000" pitchFamily="34" charset="-122"/>
                </a:rPr>
                <a:t>请在此处输入所需使用文本内容，</a:t>
              </a:r>
              <a:r>
                <a:rPr lang="zh-CN" altLang="en-US" sz="1100" dirty="0">
                  <a:solidFill>
                    <a:prstClr val="black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Calibri" panose="020F0502020204030204" pitchFamily="34" charset="0"/>
                </a:rPr>
                <a:t>根据您的需要自由拉伸文本框大小单击此处可编辑内容。</a:t>
              </a:r>
              <a:endParaRPr lang="zh-CN" altLang="en-US" sz="1100" dirty="0">
                <a:solidFill>
                  <a:prstClr val="black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491379" y="4347957"/>
            <a:ext cx="6194414" cy="918430"/>
            <a:chOff x="5474880" y="1590654"/>
            <a:chExt cx="6194414" cy="918430"/>
          </a:xfrm>
        </p:grpSpPr>
        <p:sp>
          <p:nvSpPr>
            <p:cNvPr id="38" name="文本框 37"/>
            <p:cNvSpPr txBox="1"/>
            <p:nvPr/>
          </p:nvSpPr>
          <p:spPr>
            <a:xfrm>
              <a:off x="5491379" y="1590654"/>
              <a:ext cx="2028119" cy="307777"/>
            </a:xfrm>
            <a:prstGeom prst="rect">
              <a:avLst/>
            </a:prstGeom>
            <a:solidFill>
              <a:srgbClr val="86A296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点击此处输入文本标题</a:t>
              </a:r>
              <a:endParaRPr lang="zh-CN" altLang="en-US" sz="1400" b="1" i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74880" y="2027606"/>
              <a:ext cx="6194414" cy="4814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请在此处输入所需使用文本内容，根据您的需要自由拉伸文本框大小单击此处可编辑内容。</a:t>
              </a:r>
              <a:r>
                <a:rPr lang="zh-CN" altLang="en-US" sz="1100" dirty="0">
                  <a:solidFill>
                    <a:prstClr val="black"/>
                  </a:solidFill>
                  <a:latin typeface="思源黑体 CN Medium" panose="020B0600000000000000" pitchFamily="34" charset="-122"/>
                  <a:ea typeface="思源黑体 CN Normal" panose="020B0400000000000000" pitchFamily="34" charset="-122"/>
                  <a:cs typeface="+mn-ea"/>
                  <a:sym typeface="思源黑体 CN Medium" panose="020B0600000000000000" pitchFamily="34" charset="-122"/>
                </a:rPr>
                <a:t>请在此处输入所需使用文本内容，</a:t>
              </a:r>
              <a:r>
                <a:rPr lang="zh-CN" altLang="en-US" sz="1100" dirty="0">
                  <a:solidFill>
                    <a:prstClr val="black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Calibri" panose="020F0502020204030204" pitchFamily="34" charset="0"/>
                </a:rPr>
                <a:t>根据您的需要自由拉伸文本框大小单击此处可编辑内容。</a:t>
              </a:r>
              <a:endParaRPr lang="zh-CN" altLang="en-US" sz="1100" dirty="0">
                <a:solidFill>
                  <a:prstClr val="black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7834" y="246074"/>
            <a:ext cx="11362073" cy="6365852"/>
            <a:chOff x="447834" y="246074"/>
            <a:chExt cx="11362073" cy="6365852"/>
          </a:xfrm>
        </p:grpSpPr>
        <p:grpSp>
          <p:nvGrpSpPr>
            <p:cNvPr id="3" name="组合 2"/>
            <p:cNvGrpSpPr/>
            <p:nvPr/>
          </p:nvGrpSpPr>
          <p:grpSpPr>
            <a:xfrm>
              <a:off x="447834" y="246074"/>
              <a:ext cx="1316477" cy="218822"/>
              <a:chOff x="994680" y="1079791"/>
              <a:chExt cx="2201892" cy="36599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994680" y="1079791"/>
                <a:ext cx="365993" cy="365993"/>
              </a:xfrm>
              <a:prstGeom prst="ellipse">
                <a:avLst/>
              </a:prstGeom>
              <a:solidFill>
                <a:srgbClr val="86A2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452676" y="1079791"/>
                <a:ext cx="365993" cy="365993"/>
              </a:xfrm>
              <a:prstGeom prst="ellipse">
                <a:avLst/>
              </a:prstGeom>
              <a:solidFill>
                <a:srgbClr val="B7CD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910672" y="1079791"/>
                <a:ext cx="365993" cy="365993"/>
              </a:xfrm>
              <a:prstGeom prst="ellipse">
                <a:avLst/>
              </a:prstGeom>
              <a:solidFill>
                <a:srgbClr val="EAE6D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68668" y="1079791"/>
                <a:ext cx="365993" cy="365993"/>
              </a:xfrm>
              <a:prstGeom prst="ellipse">
                <a:avLst/>
              </a:prstGeom>
              <a:solidFill>
                <a:srgbClr val="F5F5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830578" y="1079791"/>
                <a:ext cx="365994" cy="365993"/>
              </a:xfrm>
              <a:prstGeom prst="ellipse">
                <a:avLst/>
              </a:prstGeom>
              <a:solidFill>
                <a:srgbClr val="F0D9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678425" y="248705"/>
              <a:ext cx="131482" cy="131482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75235" y="6583680"/>
              <a:ext cx="158816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475235" y="6304149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i="1" dirty="0"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Add the title here</a:t>
              </a:r>
              <a:endParaRPr lang="zh-CN" altLang="en-US" sz="1400" b="1" i="1" dirty="0">
                <a:latin typeface="思源宋体 Light" panose="02020300000000000000" pitchFamily="18" charset="-122"/>
                <a:ea typeface="思源宋体 Light" panose="02020300000000000000" pitchFamily="18" charset="-122"/>
              </a:endParaRPr>
            </a:p>
          </p:txBody>
        </p:sp>
      </p:grpSp>
      <p:sp>
        <p:nvSpPr>
          <p:cNvPr id="12" name="Freeform 477"/>
          <p:cNvSpPr>
            <a:spLocks noEditPoints="1"/>
          </p:cNvSpPr>
          <p:nvPr/>
        </p:nvSpPr>
        <p:spPr bwMode="auto">
          <a:xfrm>
            <a:off x="5887627" y="1600600"/>
            <a:ext cx="346167" cy="705775"/>
          </a:xfrm>
          <a:custGeom>
            <a:avLst/>
            <a:gdLst>
              <a:gd name="T0" fmla="*/ 60 w 103"/>
              <a:gd name="T1" fmla="*/ 105 h 210"/>
              <a:gd name="T2" fmla="*/ 60 w 103"/>
              <a:gd name="T3" fmla="*/ 104 h 210"/>
              <a:gd name="T4" fmla="*/ 103 w 103"/>
              <a:gd name="T5" fmla="*/ 61 h 210"/>
              <a:gd name="T6" fmla="*/ 42 w 103"/>
              <a:gd name="T7" fmla="*/ 0 h 210"/>
              <a:gd name="T8" fmla="*/ 42 w 103"/>
              <a:gd name="T9" fmla="*/ 87 h 210"/>
              <a:gd name="T10" fmla="*/ 10 w 103"/>
              <a:gd name="T11" fmla="*/ 54 h 210"/>
              <a:gd name="T12" fmla="*/ 0 w 103"/>
              <a:gd name="T13" fmla="*/ 65 h 210"/>
              <a:gd name="T14" fmla="*/ 39 w 103"/>
              <a:gd name="T15" fmla="*/ 105 h 210"/>
              <a:gd name="T16" fmla="*/ 0 w 103"/>
              <a:gd name="T17" fmla="*/ 144 h 210"/>
              <a:gd name="T18" fmla="*/ 10 w 103"/>
              <a:gd name="T19" fmla="*/ 154 h 210"/>
              <a:gd name="T20" fmla="*/ 42 w 103"/>
              <a:gd name="T21" fmla="*/ 122 h 210"/>
              <a:gd name="T22" fmla="*/ 42 w 103"/>
              <a:gd name="T23" fmla="*/ 210 h 210"/>
              <a:gd name="T24" fmla="*/ 103 w 103"/>
              <a:gd name="T25" fmla="*/ 149 h 210"/>
              <a:gd name="T26" fmla="*/ 60 w 103"/>
              <a:gd name="T27" fmla="*/ 105 h 210"/>
              <a:gd name="T28" fmla="*/ 60 w 103"/>
              <a:gd name="T29" fmla="*/ 105 h 210"/>
              <a:gd name="T30" fmla="*/ 57 w 103"/>
              <a:gd name="T31" fmla="*/ 35 h 210"/>
              <a:gd name="T32" fmla="*/ 83 w 103"/>
              <a:gd name="T33" fmla="*/ 61 h 210"/>
              <a:gd name="T34" fmla="*/ 57 w 103"/>
              <a:gd name="T35" fmla="*/ 87 h 210"/>
              <a:gd name="T36" fmla="*/ 57 w 103"/>
              <a:gd name="T37" fmla="*/ 35 h 210"/>
              <a:gd name="T38" fmla="*/ 57 w 103"/>
              <a:gd name="T39" fmla="*/ 174 h 210"/>
              <a:gd name="T40" fmla="*/ 57 w 103"/>
              <a:gd name="T41" fmla="*/ 122 h 210"/>
              <a:gd name="T42" fmla="*/ 83 w 103"/>
              <a:gd name="T43" fmla="*/ 149 h 210"/>
              <a:gd name="T44" fmla="*/ 57 w 103"/>
              <a:gd name="T45" fmla="*/ 174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3" h="210">
                <a:moveTo>
                  <a:pt x="60" y="105"/>
                </a:moveTo>
                <a:lnTo>
                  <a:pt x="60" y="104"/>
                </a:lnTo>
                <a:lnTo>
                  <a:pt x="103" y="61"/>
                </a:lnTo>
                <a:lnTo>
                  <a:pt x="42" y="0"/>
                </a:lnTo>
                <a:lnTo>
                  <a:pt x="42" y="87"/>
                </a:lnTo>
                <a:lnTo>
                  <a:pt x="10" y="54"/>
                </a:lnTo>
                <a:lnTo>
                  <a:pt x="0" y="65"/>
                </a:lnTo>
                <a:lnTo>
                  <a:pt x="39" y="105"/>
                </a:lnTo>
                <a:lnTo>
                  <a:pt x="0" y="144"/>
                </a:lnTo>
                <a:lnTo>
                  <a:pt x="10" y="154"/>
                </a:lnTo>
                <a:lnTo>
                  <a:pt x="42" y="122"/>
                </a:lnTo>
                <a:lnTo>
                  <a:pt x="42" y="210"/>
                </a:lnTo>
                <a:lnTo>
                  <a:pt x="103" y="149"/>
                </a:lnTo>
                <a:lnTo>
                  <a:pt x="60" y="105"/>
                </a:lnTo>
                <a:lnTo>
                  <a:pt x="60" y="105"/>
                </a:lnTo>
                <a:close/>
                <a:moveTo>
                  <a:pt x="57" y="35"/>
                </a:moveTo>
                <a:lnTo>
                  <a:pt x="83" y="61"/>
                </a:lnTo>
                <a:lnTo>
                  <a:pt x="57" y="87"/>
                </a:lnTo>
                <a:lnTo>
                  <a:pt x="57" y="35"/>
                </a:lnTo>
                <a:close/>
                <a:moveTo>
                  <a:pt x="57" y="174"/>
                </a:moveTo>
                <a:lnTo>
                  <a:pt x="57" y="122"/>
                </a:lnTo>
                <a:lnTo>
                  <a:pt x="83" y="149"/>
                </a:lnTo>
                <a:lnTo>
                  <a:pt x="57" y="174"/>
                </a:lnTo>
                <a:close/>
              </a:path>
            </a:pathLst>
          </a:custGeom>
          <a:solidFill>
            <a:srgbClr val="F0D9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等线" panose="020F0502020204030204"/>
              <a:ea typeface="等线" panose="020F0502020204030204"/>
            </a:endParaRPr>
          </a:p>
        </p:txBody>
      </p:sp>
      <p:sp>
        <p:nvSpPr>
          <p:cNvPr id="13" name="Freeform 569"/>
          <p:cNvSpPr>
            <a:spLocks noEditPoints="1"/>
          </p:cNvSpPr>
          <p:nvPr/>
        </p:nvSpPr>
        <p:spPr bwMode="auto">
          <a:xfrm>
            <a:off x="9114116" y="4048729"/>
            <a:ext cx="709137" cy="705775"/>
          </a:xfrm>
          <a:custGeom>
            <a:avLst/>
            <a:gdLst>
              <a:gd name="T0" fmla="*/ 266 w 288"/>
              <a:gd name="T1" fmla="*/ 85 h 288"/>
              <a:gd name="T2" fmla="*/ 260 w 288"/>
              <a:gd name="T3" fmla="*/ 86 h 288"/>
              <a:gd name="T4" fmla="*/ 203 w 288"/>
              <a:gd name="T5" fmla="*/ 26 h 288"/>
              <a:gd name="T6" fmla="*/ 144 w 288"/>
              <a:gd name="T7" fmla="*/ 0 h 288"/>
              <a:gd name="T8" fmla="*/ 86 w 288"/>
              <a:gd name="T9" fmla="*/ 26 h 288"/>
              <a:gd name="T10" fmla="*/ 28 w 288"/>
              <a:gd name="T11" fmla="*/ 86 h 288"/>
              <a:gd name="T12" fmla="*/ 22 w 288"/>
              <a:gd name="T13" fmla="*/ 85 h 288"/>
              <a:gd name="T14" fmla="*/ 0 w 288"/>
              <a:gd name="T15" fmla="*/ 144 h 288"/>
              <a:gd name="T16" fmla="*/ 22 w 288"/>
              <a:gd name="T17" fmla="*/ 203 h 288"/>
              <a:gd name="T18" fmla="*/ 28 w 288"/>
              <a:gd name="T19" fmla="*/ 202 h 288"/>
              <a:gd name="T20" fmla="*/ 86 w 288"/>
              <a:gd name="T21" fmla="*/ 262 h 288"/>
              <a:gd name="T22" fmla="*/ 144 w 288"/>
              <a:gd name="T23" fmla="*/ 288 h 288"/>
              <a:gd name="T24" fmla="*/ 203 w 288"/>
              <a:gd name="T25" fmla="*/ 262 h 288"/>
              <a:gd name="T26" fmla="*/ 260 w 288"/>
              <a:gd name="T27" fmla="*/ 202 h 288"/>
              <a:gd name="T28" fmla="*/ 266 w 288"/>
              <a:gd name="T29" fmla="*/ 203 h 288"/>
              <a:gd name="T30" fmla="*/ 288 w 288"/>
              <a:gd name="T31" fmla="*/ 144 h 288"/>
              <a:gd name="T32" fmla="*/ 266 w 288"/>
              <a:gd name="T33" fmla="*/ 189 h 288"/>
              <a:gd name="T34" fmla="*/ 216 w 288"/>
              <a:gd name="T35" fmla="*/ 144 h 288"/>
              <a:gd name="T36" fmla="*/ 266 w 288"/>
              <a:gd name="T37" fmla="*/ 100 h 288"/>
              <a:gd name="T38" fmla="*/ 266 w 288"/>
              <a:gd name="T39" fmla="*/ 189 h 288"/>
              <a:gd name="T40" fmla="*/ 144 w 288"/>
              <a:gd name="T41" fmla="*/ 274 h 288"/>
              <a:gd name="T42" fmla="*/ 114 w 288"/>
              <a:gd name="T43" fmla="*/ 209 h 288"/>
              <a:gd name="T44" fmla="*/ 175 w 288"/>
              <a:gd name="T45" fmla="*/ 209 h 288"/>
              <a:gd name="T46" fmla="*/ 181 w 288"/>
              <a:gd name="T47" fmla="*/ 196 h 288"/>
              <a:gd name="T48" fmla="*/ 168 w 288"/>
              <a:gd name="T49" fmla="*/ 196 h 288"/>
              <a:gd name="T50" fmla="*/ 120 w 288"/>
              <a:gd name="T51" fmla="*/ 196 h 288"/>
              <a:gd name="T52" fmla="*/ 107 w 288"/>
              <a:gd name="T53" fmla="*/ 196 h 288"/>
              <a:gd name="T54" fmla="*/ 86 w 288"/>
              <a:gd name="T55" fmla="*/ 187 h 288"/>
              <a:gd name="T56" fmla="*/ 92 w 288"/>
              <a:gd name="T57" fmla="*/ 168 h 288"/>
              <a:gd name="T58" fmla="*/ 92 w 288"/>
              <a:gd name="T59" fmla="*/ 120 h 288"/>
              <a:gd name="T60" fmla="*/ 86 w 288"/>
              <a:gd name="T61" fmla="*/ 101 h 288"/>
              <a:gd name="T62" fmla="*/ 107 w 288"/>
              <a:gd name="T63" fmla="*/ 92 h 288"/>
              <a:gd name="T64" fmla="*/ 120 w 288"/>
              <a:gd name="T65" fmla="*/ 92 h 288"/>
              <a:gd name="T66" fmla="*/ 168 w 288"/>
              <a:gd name="T67" fmla="*/ 92 h 288"/>
              <a:gd name="T68" fmla="*/ 181 w 288"/>
              <a:gd name="T69" fmla="*/ 92 h 288"/>
              <a:gd name="T70" fmla="*/ 202 w 288"/>
              <a:gd name="T71" fmla="*/ 101 h 288"/>
              <a:gd name="T72" fmla="*/ 196 w 288"/>
              <a:gd name="T73" fmla="*/ 120 h 288"/>
              <a:gd name="T74" fmla="*/ 196 w 288"/>
              <a:gd name="T75" fmla="*/ 168 h 288"/>
              <a:gd name="T76" fmla="*/ 202 w 288"/>
              <a:gd name="T77" fmla="*/ 187 h 288"/>
              <a:gd name="T78" fmla="*/ 181 w 288"/>
              <a:gd name="T79" fmla="*/ 196 h 288"/>
              <a:gd name="T80" fmla="*/ 22 w 288"/>
              <a:gd name="T81" fmla="*/ 100 h 288"/>
              <a:gd name="T82" fmla="*/ 72 w 288"/>
              <a:gd name="T83" fmla="*/ 144 h 288"/>
              <a:gd name="T84" fmla="*/ 22 w 288"/>
              <a:gd name="T85" fmla="*/ 189 h 288"/>
              <a:gd name="T86" fmla="*/ 144 w 288"/>
              <a:gd name="T87" fmla="*/ 14 h 288"/>
              <a:gd name="T88" fmla="*/ 175 w 288"/>
              <a:gd name="T89" fmla="*/ 79 h 288"/>
              <a:gd name="T90" fmla="*/ 114 w 288"/>
              <a:gd name="T91" fmla="*/ 79 h 288"/>
              <a:gd name="T92" fmla="*/ 144 w 288"/>
              <a:gd name="T9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8" h="288">
                <a:moveTo>
                  <a:pt x="279" y="95"/>
                </a:moveTo>
                <a:cubicBezTo>
                  <a:pt x="277" y="89"/>
                  <a:pt x="272" y="85"/>
                  <a:pt x="266" y="85"/>
                </a:cubicBezTo>
                <a:cubicBezTo>
                  <a:pt x="265" y="85"/>
                  <a:pt x="263" y="85"/>
                  <a:pt x="262" y="86"/>
                </a:cubicBezTo>
                <a:cubicBezTo>
                  <a:pt x="260" y="86"/>
                  <a:pt x="260" y="86"/>
                  <a:pt x="260" y="86"/>
                </a:cubicBezTo>
                <a:cubicBezTo>
                  <a:pt x="247" y="61"/>
                  <a:pt x="227" y="41"/>
                  <a:pt x="202" y="28"/>
                </a:cubicBezTo>
                <a:cubicBezTo>
                  <a:pt x="203" y="26"/>
                  <a:pt x="203" y="26"/>
                  <a:pt x="203" y="26"/>
                </a:cubicBezTo>
                <a:cubicBezTo>
                  <a:pt x="204" y="19"/>
                  <a:pt x="200" y="11"/>
                  <a:pt x="194" y="9"/>
                </a:cubicBezTo>
                <a:cubicBezTo>
                  <a:pt x="178" y="3"/>
                  <a:pt x="161" y="0"/>
                  <a:pt x="144" y="0"/>
                </a:cubicBezTo>
                <a:cubicBezTo>
                  <a:pt x="127" y="0"/>
                  <a:pt x="110" y="3"/>
                  <a:pt x="95" y="9"/>
                </a:cubicBezTo>
                <a:cubicBezTo>
                  <a:pt x="88" y="11"/>
                  <a:pt x="84" y="19"/>
                  <a:pt x="86" y="26"/>
                </a:cubicBezTo>
                <a:cubicBezTo>
                  <a:pt x="86" y="28"/>
                  <a:pt x="86" y="28"/>
                  <a:pt x="86" y="28"/>
                </a:cubicBezTo>
                <a:cubicBezTo>
                  <a:pt x="61" y="41"/>
                  <a:pt x="41" y="61"/>
                  <a:pt x="28" y="86"/>
                </a:cubicBezTo>
                <a:cubicBezTo>
                  <a:pt x="26" y="86"/>
                  <a:pt x="26" y="86"/>
                  <a:pt x="26" y="86"/>
                </a:cubicBezTo>
                <a:cubicBezTo>
                  <a:pt x="25" y="85"/>
                  <a:pt x="23" y="85"/>
                  <a:pt x="22" y="85"/>
                </a:cubicBezTo>
                <a:cubicBezTo>
                  <a:pt x="16" y="85"/>
                  <a:pt x="11" y="89"/>
                  <a:pt x="9" y="95"/>
                </a:cubicBezTo>
                <a:cubicBezTo>
                  <a:pt x="3" y="110"/>
                  <a:pt x="0" y="127"/>
                  <a:pt x="0" y="144"/>
                </a:cubicBezTo>
                <a:cubicBezTo>
                  <a:pt x="0" y="161"/>
                  <a:pt x="3" y="178"/>
                  <a:pt x="9" y="194"/>
                </a:cubicBezTo>
                <a:cubicBezTo>
                  <a:pt x="11" y="199"/>
                  <a:pt x="16" y="203"/>
                  <a:pt x="22" y="203"/>
                </a:cubicBezTo>
                <a:cubicBezTo>
                  <a:pt x="23" y="203"/>
                  <a:pt x="25" y="203"/>
                  <a:pt x="26" y="203"/>
                </a:cubicBezTo>
                <a:cubicBezTo>
                  <a:pt x="28" y="202"/>
                  <a:pt x="28" y="202"/>
                  <a:pt x="28" y="202"/>
                </a:cubicBezTo>
                <a:cubicBezTo>
                  <a:pt x="41" y="227"/>
                  <a:pt x="61" y="247"/>
                  <a:pt x="86" y="260"/>
                </a:cubicBezTo>
                <a:cubicBezTo>
                  <a:pt x="86" y="262"/>
                  <a:pt x="86" y="262"/>
                  <a:pt x="86" y="262"/>
                </a:cubicBezTo>
                <a:cubicBezTo>
                  <a:pt x="84" y="269"/>
                  <a:pt x="88" y="277"/>
                  <a:pt x="95" y="279"/>
                </a:cubicBezTo>
                <a:cubicBezTo>
                  <a:pt x="110" y="285"/>
                  <a:pt x="127" y="288"/>
                  <a:pt x="144" y="288"/>
                </a:cubicBezTo>
                <a:cubicBezTo>
                  <a:pt x="161" y="288"/>
                  <a:pt x="178" y="285"/>
                  <a:pt x="194" y="279"/>
                </a:cubicBezTo>
                <a:cubicBezTo>
                  <a:pt x="200" y="277"/>
                  <a:pt x="204" y="269"/>
                  <a:pt x="203" y="262"/>
                </a:cubicBezTo>
                <a:cubicBezTo>
                  <a:pt x="202" y="260"/>
                  <a:pt x="202" y="260"/>
                  <a:pt x="202" y="260"/>
                </a:cubicBezTo>
                <a:cubicBezTo>
                  <a:pt x="227" y="247"/>
                  <a:pt x="247" y="227"/>
                  <a:pt x="260" y="202"/>
                </a:cubicBezTo>
                <a:cubicBezTo>
                  <a:pt x="262" y="203"/>
                  <a:pt x="262" y="203"/>
                  <a:pt x="262" y="203"/>
                </a:cubicBezTo>
                <a:cubicBezTo>
                  <a:pt x="263" y="203"/>
                  <a:pt x="265" y="203"/>
                  <a:pt x="266" y="203"/>
                </a:cubicBezTo>
                <a:cubicBezTo>
                  <a:pt x="272" y="203"/>
                  <a:pt x="277" y="199"/>
                  <a:pt x="279" y="194"/>
                </a:cubicBezTo>
                <a:cubicBezTo>
                  <a:pt x="285" y="178"/>
                  <a:pt x="288" y="161"/>
                  <a:pt x="288" y="144"/>
                </a:cubicBezTo>
                <a:cubicBezTo>
                  <a:pt x="288" y="127"/>
                  <a:pt x="285" y="110"/>
                  <a:pt x="279" y="95"/>
                </a:cubicBezTo>
                <a:close/>
                <a:moveTo>
                  <a:pt x="266" y="189"/>
                </a:moveTo>
                <a:cubicBezTo>
                  <a:pt x="209" y="175"/>
                  <a:pt x="209" y="175"/>
                  <a:pt x="209" y="175"/>
                </a:cubicBezTo>
                <a:cubicBezTo>
                  <a:pt x="213" y="165"/>
                  <a:pt x="216" y="155"/>
                  <a:pt x="216" y="144"/>
                </a:cubicBezTo>
                <a:cubicBezTo>
                  <a:pt x="216" y="133"/>
                  <a:pt x="214" y="123"/>
                  <a:pt x="209" y="113"/>
                </a:cubicBezTo>
                <a:cubicBezTo>
                  <a:pt x="266" y="100"/>
                  <a:pt x="266" y="100"/>
                  <a:pt x="266" y="100"/>
                </a:cubicBezTo>
                <a:cubicBezTo>
                  <a:pt x="271" y="113"/>
                  <a:pt x="274" y="128"/>
                  <a:pt x="274" y="144"/>
                </a:cubicBezTo>
                <a:cubicBezTo>
                  <a:pt x="274" y="160"/>
                  <a:pt x="271" y="175"/>
                  <a:pt x="266" y="189"/>
                </a:cubicBezTo>
                <a:close/>
                <a:moveTo>
                  <a:pt x="189" y="266"/>
                </a:moveTo>
                <a:cubicBezTo>
                  <a:pt x="175" y="271"/>
                  <a:pt x="160" y="274"/>
                  <a:pt x="144" y="274"/>
                </a:cubicBezTo>
                <a:cubicBezTo>
                  <a:pt x="128" y="274"/>
                  <a:pt x="113" y="271"/>
                  <a:pt x="100" y="266"/>
                </a:cubicBezTo>
                <a:cubicBezTo>
                  <a:pt x="114" y="209"/>
                  <a:pt x="114" y="209"/>
                  <a:pt x="114" y="209"/>
                </a:cubicBezTo>
                <a:cubicBezTo>
                  <a:pt x="123" y="213"/>
                  <a:pt x="133" y="216"/>
                  <a:pt x="144" y="216"/>
                </a:cubicBezTo>
                <a:cubicBezTo>
                  <a:pt x="155" y="216"/>
                  <a:pt x="165" y="213"/>
                  <a:pt x="175" y="209"/>
                </a:cubicBezTo>
                <a:lnTo>
                  <a:pt x="189" y="266"/>
                </a:lnTo>
                <a:close/>
                <a:moveTo>
                  <a:pt x="181" y="196"/>
                </a:moveTo>
                <a:cubicBezTo>
                  <a:pt x="179" y="195"/>
                  <a:pt x="177" y="195"/>
                  <a:pt x="175" y="195"/>
                </a:cubicBezTo>
                <a:cubicBezTo>
                  <a:pt x="173" y="195"/>
                  <a:pt x="170" y="195"/>
                  <a:pt x="168" y="196"/>
                </a:cubicBezTo>
                <a:cubicBezTo>
                  <a:pt x="161" y="200"/>
                  <a:pt x="153" y="202"/>
                  <a:pt x="144" y="202"/>
                </a:cubicBezTo>
                <a:cubicBezTo>
                  <a:pt x="136" y="202"/>
                  <a:pt x="127" y="200"/>
                  <a:pt x="120" y="196"/>
                </a:cubicBezTo>
                <a:cubicBezTo>
                  <a:pt x="118" y="195"/>
                  <a:pt x="116" y="195"/>
                  <a:pt x="114" y="195"/>
                </a:cubicBezTo>
                <a:cubicBezTo>
                  <a:pt x="111" y="195"/>
                  <a:pt x="109" y="195"/>
                  <a:pt x="107" y="196"/>
                </a:cubicBezTo>
                <a:cubicBezTo>
                  <a:pt x="105" y="197"/>
                  <a:pt x="103" y="199"/>
                  <a:pt x="101" y="202"/>
                </a:cubicBezTo>
                <a:cubicBezTo>
                  <a:pt x="96" y="198"/>
                  <a:pt x="91" y="193"/>
                  <a:pt x="86" y="187"/>
                </a:cubicBezTo>
                <a:cubicBezTo>
                  <a:pt x="89" y="185"/>
                  <a:pt x="91" y="183"/>
                  <a:pt x="92" y="181"/>
                </a:cubicBezTo>
                <a:cubicBezTo>
                  <a:pt x="94" y="177"/>
                  <a:pt x="94" y="172"/>
                  <a:pt x="92" y="168"/>
                </a:cubicBezTo>
                <a:cubicBezTo>
                  <a:pt x="88" y="161"/>
                  <a:pt x="86" y="152"/>
                  <a:pt x="86" y="144"/>
                </a:cubicBezTo>
                <a:cubicBezTo>
                  <a:pt x="86" y="136"/>
                  <a:pt x="88" y="127"/>
                  <a:pt x="92" y="120"/>
                </a:cubicBezTo>
                <a:cubicBezTo>
                  <a:pt x="94" y="116"/>
                  <a:pt x="94" y="111"/>
                  <a:pt x="92" y="107"/>
                </a:cubicBezTo>
                <a:cubicBezTo>
                  <a:pt x="91" y="105"/>
                  <a:pt x="89" y="103"/>
                  <a:pt x="86" y="101"/>
                </a:cubicBezTo>
                <a:cubicBezTo>
                  <a:pt x="90" y="95"/>
                  <a:pt x="96" y="90"/>
                  <a:pt x="101" y="86"/>
                </a:cubicBezTo>
                <a:cubicBezTo>
                  <a:pt x="103" y="89"/>
                  <a:pt x="105" y="91"/>
                  <a:pt x="107" y="92"/>
                </a:cubicBezTo>
                <a:cubicBezTo>
                  <a:pt x="109" y="93"/>
                  <a:pt x="111" y="93"/>
                  <a:pt x="114" y="93"/>
                </a:cubicBezTo>
                <a:cubicBezTo>
                  <a:pt x="116" y="93"/>
                  <a:pt x="118" y="93"/>
                  <a:pt x="120" y="92"/>
                </a:cubicBezTo>
                <a:cubicBezTo>
                  <a:pt x="127" y="88"/>
                  <a:pt x="136" y="86"/>
                  <a:pt x="144" y="86"/>
                </a:cubicBezTo>
                <a:cubicBezTo>
                  <a:pt x="152" y="86"/>
                  <a:pt x="161" y="88"/>
                  <a:pt x="168" y="92"/>
                </a:cubicBezTo>
                <a:cubicBezTo>
                  <a:pt x="170" y="93"/>
                  <a:pt x="172" y="93"/>
                  <a:pt x="175" y="93"/>
                </a:cubicBezTo>
                <a:cubicBezTo>
                  <a:pt x="177" y="93"/>
                  <a:pt x="179" y="93"/>
                  <a:pt x="181" y="92"/>
                </a:cubicBezTo>
                <a:cubicBezTo>
                  <a:pt x="183" y="91"/>
                  <a:pt x="185" y="89"/>
                  <a:pt x="187" y="86"/>
                </a:cubicBezTo>
                <a:cubicBezTo>
                  <a:pt x="193" y="91"/>
                  <a:pt x="198" y="96"/>
                  <a:pt x="202" y="101"/>
                </a:cubicBezTo>
                <a:cubicBezTo>
                  <a:pt x="199" y="103"/>
                  <a:pt x="197" y="105"/>
                  <a:pt x="196" y="107"/>
                </a:cubicBezTo>
                <a:cubicBezTo>
                  <a:pt x="194" y="111"/>
                  <a:pt x="194" y="116"/>
                  <a:pt x="196" y="120"/>
                </a:cubicBezTo>
                <a:cubicBezTo>
                  <a:pt x="200" y="127"/>
                  <a:pt x="202" y="136"/>
                  <a:pt x="202" y="144"/>
                </a:cubicBezTo>
                <a:cubicBezTo>
                  <a:pt x="202" y="152"/>
                  <a:pt x="200" y="161"/>
                  <a:pt x="196" y="168"/>
                </a:cubicBezTo>
                <a:cubicBezTo>
                  <a:pt x="194" y="172"/>
                  <a:pt x="194" y="177"/>
                  <a:pt x="196" y="181"/>
                </a:cubicBezTo>
                <a:cubicBezTo>
                  <a:pt x="197" y="183"/>
                  <a:pt x="199" y="185"/>
                  <a:pt x="202" y="187"/>
                </a:cubicBezTo>
                <a:cubicBezTo>
                  <a:pt x="198" y="193"/>
                  <a:pt x="193" y="198"/>
                  <a:pt x="187" y="202"/>
                </a:cubicBezTo>
                <a:cubicBezTo>
                  <a:pt x="185" y="199"/>
                  <a:pt x="183" y="197"/>
                  <a:pt x="181" y="196"/>
                </a:cubicBezTo>
                <a:close/>
                <a:moveTo>
                  <a:pt x="14" y="144"/>
                </a:moveTo>
                <a:cubicBezTo>
                  <a:pt x="14" y="128"/>
                  <a:pt x="17" y="113"/>
                  <a:pt x="22" y="100"/>
                </a:cubicBezTo>
                <a:cubicBezTo>
                  <a:pt x="79" y="114"/>
                  <a:pt x="79" y="114"/>
                  <a:pt x="79" y="114"/>
                </a:cubicBezTo>
                <a:cubicBezTo>
                  <a:pt x="75" y="123"/>
                  <a:pt x="72" y="133"/>
                  <a:pt x="72" y="144"/>
                </a:cubicBezTo>
                <a:cubicBezTo>
                  <a:pt x="72" y="155"/>
                  <a:pt x="75" y="165"/>
                  <a:pt x="79" y="175"/>
                </a:cubicBezTo>
                <a:cubicBezTo>
                  <a:pt x="22" y="189"/>
                  <a:pt x="22" y="189"/>
                  <a:pt x="22" y="189"/>
                </a:cubicBezTo>
                <a:cubicBezTo>
                  <a:pt x="17" y="175"/>
                  <a:pt x="14" y="160"/>
                  <a:pt x="14" y="144"/>
                </a:cubicBezTo>
                <a:close/>
                <a:moveTo>
                  <a:pt x="144" y="14"/>
                </a:moveTo>
                <a:cubicBezTo>
                  <a:pt x="160" y="14"/>
                  <a:pt x="175" y="17"/>
                  <a:pt x="189" y="22"/>
                </a:cubicBezTo>
                <a:cubicBezTo>
                  <a:pt x="175" y="79"/>
                  <a:pt x="175" y="79"/>
                  <a:pt x="175" y="79"/>
                </a:cubicBezTo>
                <a:cubicBezTo>
                  <a:pt x="165" y="75"/>
                  <a:pt x="155" y="72"/>
                  <a:pt x="144" y="72"/>
                </a:cubicBezTo>
                <a:cubicBezTo>
                  <a:pt x="133" y="72"/>
                  <a:pt x="123" y="75"/>
                  <a:pt x="114" y="79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13" y="17"/>
                  <a:pt x="128" y="14"/>
                  <a:pt x="144" y="14"/>
                </a:cubicBezTo>
                <a:close/>
              </a:path>
            </a:pathLst>
          </a:custGeom>
          <a:solidFill>
            <a:srgbClr val="F0D9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等线" panose="020F0502020204030204"/>
              <a:ea typeface="等线" panose="020F0502020204030204"/>
            </a:endParaRPr>
          </a:p>
        </p:txBody>
      </p:sp>
      <p:sp>
        <p:nvSpPr>
          <p:cNvPr id="14" name="Freeform 570"/>
          <p:cNvSpPr/>
          <p:nvPr/>
        </p:nvSpPr>
        <p:spPr bwMode="auto">
          <a:xfrm>
            <a:off x="5739751" y="4048730"/>
            <a:ext cx="712497" cy="709137"/>
          </a:xfrm>
          <a:custGeom>
            <a:avLst/>
            <a:gdLst>
              <a:gd name="T0" fmla="*/ 268 w 290"/>
              <a:gd name="T1" fmla="*/ 181 h 290"/>
              <a:gd name="T2" fmla="*/ 217 w 290"/>
              <a:gd name="T3" fmla="*/ 186 h 290"/>
              <a:gd name="T4" fmla="*/ 159 w 290"/>
              <a:gd name="T5" fmla="*/ 127 h 290"/>
              <a:gd name="T6" fmla="*/ 287 w 290"/>
              <a:gd name="T7" fmla="*/ 50 h 290"/>
              <a:gd name="T8" fmla="*/ 265 w 290"/>
              <a:gd name="T9" fmla="*/ 28 h 290"/>
              <a:gd name="T10" fmla="*/ 101 w 290"/>
              <a:gd name="T11" fmla="*/ 70 h 290"/>
              <a:gd name="T12" fmla="*/ 41 w 290"/>
              <a:gd name="T13" fmla="*/ 9 h 290"/>
              <a:gd name="T14" fmla="*/ 9 w 290"/>
              <a:gd name="T15" fmla="*/ 9 h 290"/>
              <a:gd name="T16" fmla="*/ 9 w 290"/>
              <a:gd name="T17" fmla="*/ 41 h 290"/>
              <a:gd name="T18" fmla="*/ 70 w 290"/>
              <a:gd name="T19" fmla="*/ 101 h 290"/>
              <a:gd name="T20" fmla="*/ 28 w 290"/>
              <a:gd name="T21" fmla="*/ 265 h 290"/>
              <a:gd name="T22" fmla="*/ 50 w 290"/>
              <a:gd name="T23" fmla="*/ 287 h 290"/>
              <a:gd name="T24" fmla="*/ 127 w 290"/>
              <a:gd name="T25" fmla="*/ 159 h 290"/>
              <a:gd name="T26" fmla="*/ 185 w 290"/>
              <a:gd name="T27" fmla="*/ 217 h 290"/>
              <a:gd name="T28" fmla="*/ 181 w 290"/>
              <a:gd name="T29" fmla="*/ 269 h 290"/>
              <a:gd name="T30" fmla="*/ 203 w 290"/>
              <a:gd name="T31" fmla="*/ 290 h 290"/>
              <a:gd name="T32" fmla="*/ 234 w 290"/>
              <a:gd name="T33" fmla="*/ 234 h 290"/>
              <a:gd name="T34" fmla="*/ 290 w 290"/>
              <a:gd name="T35" fmla="*/ 203 h 290"/>
              <a:gd name="T36" fmla="*/ 268 w 290"/>
              <a:gd name="T37" fmla="*/ 181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rgbClr val="86A29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等线" panose="020F0502020204030204"/>
              <a:ea typeface="等线" panose="020F050202020403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114116" y="1687981"/>
            <a:ext cx="705775" cy="531012"/>
            <a:chOff x="9973641" y="3215804"/>
            <a:chExt cx="333375" cy="250825"/>
          </a:xfrm>
          <a:solidFill>
            <a:srgbClr val="86A296"/>
          </a:solidFill>
        </p:grpSpPr>
        <p:sp>
          <p:nvSpPr>
            <p:cNvPr id="16" name="Freeform 626"/>
            <p:cNvSpPr>
              <a:spLocks noEditPoints="1"/>
            </p:cNvSpPr>
            <p:nvPr/>
          </p:nvSpPr>
          <p:spPr bwMode="auto">
            <a:xfrm>
              <a:off x="9973641" y="3280891"/>
              <a:ext cx="268288" cy="185738"/>
            </a:xfrm>
            <a:custGeom>
              <a:avLst/>
              <a:gdLst>
                <a:gd name="T0" fmla="*/ 232 w 232"/>
                <a:gd name="T1" fmla="*/ 45 h 160"/>
                <a:gd name="T2" fmla="*/ 187 w 232"/>
                <a:gd name="T3" fmla="*/ 0 h 160"/>
                <a:gd name="T4" fmla="*/ 147 w 232"/>
                <a:gd name="T5" fmla="*/ 25 h 160"/>
                <a:gd name="T6" fmla="*/ 119 w 232"/>
                <a:gd name="T7" fmla="*/ 18 h 160"/>
                <a:gd name="T8" fmla="*/ 64 w 232"/>
                <a:gd name="T9" fmla="*/ 51 h 160"/>
                <a:gd name="T10" fmla="*/ 48 w 232"/>
                <a:gd name="T11" fmla="*/ 46 h 160"/>
                <a:gd name="T12" fmla="*/ 19 w 232"/>
                <a:gd name="T13" fmla="*/ 75 h 160"/>
                <a:gd name="T14" fmla="*/ 20 w 232"/>
                <a:gd name="T15" fmla="*/ 83 h 160"/>
                <a:gd name="T16" fmla="*/ 0 w 232"/>
                <a:gd name="T17" fmla="*/ 118 h 160"/>
                <a:gd name="T18" fmla="*/ 40 w 232"/>
                <a:gd name="T19" fmla="*/ 160 h 160"/>
                <a:gd name="T20" fmla="*/ 40 w 232"/>
                <a:gd name="T21" fmla="*/ 160 h 160"/>
                <a:gd name="T22" fmla="*/ 42 w 232"/>
                <a:gd name="T23" fmla="*/ 160 h 160"/>
                <a:gd name="T24" fmla="*/ 42 w 232"/>
                <a:gd name="T25" fmla="*/ 160 h 160"/>
                <a:gd name="T26" fmla="*/ 43 w 232"/>
                <a:gd name="T27" fmla="*/ 160 h 160"/>
                <a:gd name="T28" fmla="*/ 161 w 232"/>
                <a:gd name="T29" fmla="*/ 160 h 160"/>
                <a:gd name="T30" fmla="*/ 163 w 232"/>
                <a:gd name="T31" fmla="*/ 160 h 160"/>
                <a:gd name="T32" fmla="*/ 195 w 232"/>
                <a:gd name="T33" fmla="*/ 146 h 160"/>
                <a:gd name="T34" fmla="*/ 196 w 232"/>
                <a:gd name="T35" fmla="*/ 146 h 160"/>
                <a:gd name="T36" fmla="*/ 196 w 232"/>
                <a:gd name="T37" fmla="*/ 144 h 160"/>
                <a:gd name="T38" fmla="*/ 204 w 232"/>
                <a:gd name="T39" fmla="*/ 119 h 160"/>
                <a:gd name="T40" fmla="*/ 192 w 232"/>
                <a:gd name="T41" fmla="*/ 90 h 160"/>
                <a:gd name="T42" fmla="*/ 232 w 232"/>
                <a:gd name="T43" fmla="*/ 45 h 160"/>
                <a:gd name="T44" fmla="*/ 163 w 232"/>
                <a:gd name="T45" fmla="*/ 146 h 160"/>
                <a:gd name="T46" fmla="*/ 162 w 232"/>
                <a:gd name="T47" fmla="*/ 146 h 160"/>
                <a:gd name="T48" fmla="*/ 162 w 232"/>
                <a:gd name="T49" fmla="*/ 146 h 160"/>
                <a:gd name="T50" fmla="*/ 161 w 232"/>
                <a:gd name="T51" fmla="*/ 146 h 160"/>
                <a:gd name="T52" fmla="*/ 43 w 232"/>
                <a:gd name="T53" fmla="*/ 146 h 160"/>
                <a:gd name="T54" fmla="*/ 42 w 232"/>
                <a:gd name="T55" fmla="*/ 146 h 160"/>
                <a:gd name="T56" fmla="*/ 42 w 232"/>
                <a:gd name="T57" fmla="*/ 146 h 160"/>
                <a:gd name="T58" fmla="*/ 42 w 232"/>
                <a:gd name="T59" fmla="*/ 146 h 160"/>
                <a:gd name="T60" fmla="*/ 14 w 232"/>
                <a:gd name="T61" fmla="*/ 118 h 160"/>
                <a:gd name="T62" fmla="*/ 28 w 232"/>
                <a:gd name="T63" fmla="*/ 94 h 160"/>
                <a:gd name="T64" fmla="*/ 37 w 232"/>
                <a:gd name="T65" fmla="*/ 89 h 160"/>
                <a:gd name="T66" fmla="*/ 34 w 232"/>
                <a:gd name="T67" fmla="*/ 80 h 160"/>
                <a:gd name="T68" fmla="*/ 33 w 232"/>
                <a:gd name="T69" fmla="*/ 75 h 160"/>
                <a:gd name="T70" fmla="*/ 48 w 232"/>
                <a:gd name="T71" fmla="*/ 60 h 160"/>
                <a:gd name="T72" fmla="*/ 57 w 232"/>
                <a:gd name="T73" fmla="*/ 63 h 160"/>
                <a:gd name="T74" fmla="*/ 70 w 232"/>
                <a:gd name="T75" fmla="*/ 73 h 160"/>
                <a:gd name="T76" fmla="*/ 76 w 232"/>
                <a:gd name="T77" fmla="*/ 59 h 160"/>
                <a:gd name="T78" fmla="*/ 119 w 232"/>
                <a:gd name="T79" fmla="*/ 32 h 160"/>
                <a:gd name="T80" fmla="*/ 166 w 232"/>
                <a:gd name="T81" fmla="*/ 79 h 160"/>
                <a:gd name="T82" fmla="*/ 166 w 232"/>
                <a:gd name="T83" fmla="*/ 81 h 160"/>
                <a:gd name="T84" fmla="*/ 166 w 232"/>
                <a:gd name="T85" fmla="*/ 82 h 160"/>
                <a:gd name="T86" fmla="*/ 166 w 232"/>
                <a:gd name="T87" fmla="*/ 91 h 160"/>
                <a:gd name="T88" fmla="*/ 174 w 232"/>
                <a:gd name="T89" fmla="*/ 94 h 160"/>
                <a:gd name="T90" fmla="*/ 190 w 232"/>
                <a:gd name="T91" fmla="*/ 119 h 160"/>
                <a:gd name="T92" fmla="*/ 163 w 232"/>
                <a:gd name="T93" fmla="*/ 146 h 160"/>
                <a:gd name="T94" fmla="*/ 163 w 232"/>
                <a:gd name="T95" fmla="*/ 14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60">
                  <a:moveTo>
                    <a:pt x="232" y="45"/>
                  </a:moveTo>
                  <a:cubicBezTo>
                    <a:pt x="232" y="20"/>
                    <a:pt x="212" y="0"/>
                    <a:pt x="187" y="0"/>
                  </a:cubicBezTo>
                  <a:cubicBezTo>
                    <a:pt x="170" y="0"/>
                    <a:pt x="155" y="10"/>
                    <a:pt x="147" y="25"/>
                  </a:cubicBezTo>
                  <a:cubicBezTo>
                    <a:pt x="139" y="20"/>
                    <a:pt x="129" y="18"/>
                    <a:pt x="119" y="18"/>
                  </a:cubicBezTo>
                  <a:cubicBezTo>
                    <a:pt x="95" y="18"/>
                    <a:pt x="75" y="31"/>
                    <a:pt x="64" y="51"/>
                  </a:cubicBezTo>
                  <a:cubicBezTo>
                    <a:pt x="60" y="48"/>
                    <a:pt x="54" y="46"/>
                    <a:pt x="48" y="46"/>
                  </a:cubicBezTo>
                  <a:cubicBezTo>
                    <a:pt x="32" y="46"/>
                    <a:pt x="19" y="59"/>
                    <a:pt x="19" y="75"/>
                  </a:cubicBezTo>
                  <a:cubicBezTo>
                    <a:pt x="19" y="78"/>
                    <a:pt x="19" y="80"/>
                    <a:pt x="20" y="83"/>
                  </a:cubicBezTo>
                  <a:cubicBezTo>
                    <a:pt x="8" y="90"/>
                    <a:pt x="0" y="103"/>
                    <a:pt x="0" y="118"/>
                  </a:cubicBezTo>
                  <a:cubicBezTo>
                    <a:pt x="0" y="141"/>
                    <a:pt x="18" y="159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2" y="160"/>
                    <a:pt x="163" y="160"/>
                    <a:pt x="163" y="160"/>
                  </a:cubicBezTo>
                  <a:cubicBezTo>
                    <a:pt x="176" y="160"/>
                    <a:pt x="187" y="155"/>
                    <a:pt x="195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201" y="137"/>
                    <a:pt x="204" y="129"/>
                    <a:pt x="204" y="119"/>
                  </a:cubicBezTo>
                  <a:cubicBezTo>
                    <a:pt x="204" y="108"/>
                    <a:pt x="200" y="97"/>
                    <a:pt x="192" y="90"/>
                  </a:cubicBezTo>
                  <a:cubicBezTo>
                    <a:pt x="214" y="87"/>
                    <a:pt x="232" y="68"/>
                    <a:pt x="232" y="45"/>
                  </a:cubicBezTo>
                  <a:close/>
                  <a:moveTo>
                    <a:pt x="163" y="146"/>
                  </a:moveTo>
                  <a:cubicBezTo>
                    <a:pt x="162" y="146"/>
                    <a:pt x="162" y="146"/>
                    <a:pt x="162" y="146"/>
                  </a:cubicBezTo>
                  <a:cubicBezTo>
                    <a:pt x="162" y="146"/>
                    <a:pt x="162" y="146"/>
                    <a:pt x="162" y="146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27" y="146"/>
                    <a:pt x="14" y="133"/>
                    <a:pt x="14" y="118"/>
                  </a:cubicBezTo>
                  <a:cubicBezTo>
                    <a:pt x="14" y="108"/>
                    <a:pt x="20" y="99"/>
                    <a:pt x="28" y="94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3" y="78"/>
                    <a:pt x="33" y="77"/>
                    <a:pt x="33" y="75"/>
                  </a:cubicBezTo>
                  <a:cubicBezTo>
                    <a:pt x="33" y="67"/>
                    <a:pt x="40" y="60"/>
                    <a:pt x="48" y="60"/>
                  </a:cubicBezTo>
                  <a:cubicBezTo>
                    <a:pt x="51" y="60"/>
                    <a:pt x="55" y="61"/>
                    <a:pt x="57" y="6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4" y="42"/>
                    <a:pt x="101" y="32"/>
                    <a:pt x="119" y="32"/>
                  </a:cubicBezTo>
                  <a:cubicBezTo>
                    <a:pt x="145" y="32"/>
                    <a:pt x="166" y="53"/>
                    <a:pt x="166" y="79"/>
                  </a:cubicBezTo>
                  <a:cubicBezTo>
                    <a:pt x="166" y="80"/>
                    <a:pt x="166" y="80"/>
                    <a:pt x="166" y="81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74" y="94"/>
                    <a:pt x="174" y="94"/>
                    <a:pt x="174" y="94"/>
                  </a:cubicBezTo>
                  <a:cubicBezTo>
                    <a:pt x="184" y="98"/>
                    <a:pt x="190" y="108"/>
                    <a:pt x="190" y="119"/>
                  </a:cubicBezTo>
                  <a:cubicBezTo>
                    <a:pt x="190" y="134"/>
                    <a:pt x="178" y="146"/>
                    <a:pt x="163" y="146"/>
                  </a:cubicBezTo>
                  <a:cubicBezTo>
                    <a:pt x="163" y="146"/>
                    <a:pt x="163" y="146"/>
                    <a:pt x="163" y="1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F0502020204030204"/>
              </a:endParaRPr>
            </a:p>
          </p:txBody>
        </p:sp>
        <p:sp>
          <p:nvSpPr>
            <p:cNvPr id="17" name="Rectangle 627"/>
            <p:cNvSpPr>
              <a:spLocks noChangeArrowheads="1"/>
            </p:cNvSpPr>
            <p:nvPr/>
          </p:nvSpPr>
          <p:spPr bwMode="auto">
            <a:xfrm>
              <a:off x="10180016" y="3215804"/>
              <a:ext cx="20638" cy="365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F0502020204030204"/>
              </a:endParaRPr>
            </a:p>
          </p:txBody>
        </p:sp>
        <p:sp>
          <p:nvSpPr>
            <p:cNvPr id="18" name="Rectangle 628"/>
            <p:cNvSpPr>
              <a:spLocks noChangeArrowheads="1"/>
            </p:cNvSpPr>
            <p:nvPr/>
          </p:nvSpPr>
          <p:spPr bwMode="auto">
            <a:xfrm>
              <a:off x="10272091" y="3322166"/>
              <a:ext cx="34925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F0502020204030204"/>
              </a:endParaRPr>
            </a:p>
          </p:txBody>
        </p:sp>
        <p:sp>
          <p:nvSpPr>
            <p:cNvPr id="19" name="Freeform 629"/>
            <p:cNvSpPr/>
            <p:nvPr/>
          </p:nvSpPr>
          <p:spPr bwMode="auto">
            <a:xfrm>
              <a:off x="10241928" y="3242791"/>
              <a:ext cx="38100" cy="39688"/>
            </a:xfrm>
            <a:custGeom>
              <a:avLst/>
              <a:gdLst>
                <a:gd name="T0" fmla="*/ 24 w 24"/>
                <a:gd name="T1" fmla="*/ 10 h 25"/>
                <a:gd name="T2" fmla="*/ 15 w 24"/>
                <a:gd name="T3" fmla="*/ 0 h 25"/>
                <a:gd name="T4" fmla="*/ 0 w 24"/>
                <a:gd name="T5" fmla="*/ 16 h 25"/>
                <a:gd name="T6" fmla="*/ 8 w 24"/>
                <a:gd name="T7" fmla="*/ 25 h 25"/>
                <a:gd name="T8" fmla="*/ 24 w 24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4" y="10"/>
                  </a:moveTo>
                  <a:lnTo>
                    <a:pt x="15" y="0"/>
                  </a:lnTo>
                  <a:lnTo>
                    <a:pt x="0" y="16"/>
                  </a:lnTo>
                  <a:lnTo>
                    <a:pt x="8" y="25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F0502020204030204"/>
              </a:endParaRPr>
            </a:p>
          </p:txBody>
        </p:sp>
        <p:sp>
          <p:nvSpPr>
            <p:cNvPr id="20" name="Freeform 630"/>
            <p:cNvSpPr/>
            <p:nvPr/>
          </p:nvSpPr>
          <p:spPr bwMode="auto">
            <a:xfrm>
              <a:off x="10241928" y="3382491"/>
              <a:ext cx="38100" cy="39688"/>
            </a:xfrm>
            <a:custGeom>
              <a:avLst/>
              <a:gdLst>
                <a:gd name="T0" fmla="*/ 0 w 24"/>
                <a:gd name="T1" fmla="*/ 9 h 25"/>
                <a:gd name="T2" fmla="*/ 15 w 24"/>
                <a:gd name="T3" fmla="*/ 25 h 25"/>
                <a:gd name="T4" fmla="*/ 24 w 24"/>
                <a:gd name="T5" fmla="*/ 17 h 25"/>
                <a:gd name="T6" fmla="*/ 8 w 24"/>
                <a:gd name="T7" fmla="*/ 0 h 25"/>
                <a:gd name="T8" fmla="*/ 0 w 24"/>
                <a:gd name="T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9"/>
                  </a:moveTo>
                  <a:lnTo>
                    <a:pt x="15" y="25"/>
                  </a:lnTo>
                  <a:lnTo>
                    <a:pt x="24" y="17"/>
                  </a:lnTo>
                  <a:lnTo>
                    <a:pt x="8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F0502020204030204"/>
              </a:endParaRPr>
            </a:p>
          </p:txBody>
        </p:sp>
        <p:sp>
          <p:nvSpPr>
            <p:cNvPr id="21" name="Freeform 631"/>
            <p:cNvSpPr/>
            <p:nvPr/>
          </p:nvSpPr>
          <p:spPr bwMode="auto">
            <a:xfrm>
              <a:off x="10099053" y="3242791"/>
              <a:ext cx="41275" cy="39688"/>
            </a:xfrm>
            <a:custGeom>
              <a:avLst/>
              <a:gdLst>
                <a:gd name="T0" fmla="*/ 26 w 26"/>
                <a:gd name="T1" fmla="*/ 16 h 25"/>
                <a:gd name="T2" fmla="*/ 10 w 26"/>
                <a:gd name="T3" fmla="*/ 0 h 25"/>
                <a:gd name="T4" fmla="*/ 0 w 26"/>
                <a:gd name="T5" fmla="*/ 9 h 25"/>
                <a:gd name="T6" fmla="*/ 17 w 26"/>
                <a:gd name="T7" fmla="*/ 25 h 25"/>
                <a:gd name="T8" fmla="*/ 26 w 26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6"/>
                  </a:moveTo>
                  <a:lnTo>
                    <a:pt x="10" y="0"/>
                  </a:lnTo>
                  <a:lnTo>
                    <a:pt x="0" y="9"/>
                  </a:lnTo>
                  <a:lnTo>
                    <a:pt x="17" y="25"/>
                  </a:lnTo>
                  <a:lnTo>
                    <a:pt x="2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等线" panose="020F0502020204030204"/>
                <a:ea typeface="等线" panose="020F0502020204030204"/>
              </a:endParaRPr>
            </a:p>
          </p:txBody>
        </p:sp>
      </p:grpSp>
      <p:sp>
        <p:nvSpPr>
          <p:cNvPr id="22" name="Freeform 649"/>
          <p:cNvSpPr>
            <a:spLocks noEditPoints="1"/>
          </p:cNvSpPr>
          <p:nvPr/>
        </p:nvSpPr>
        <p:spPr bwMode="auto">
          <a:xfrm>
            <a:off x="2204177" y="1600599"/>
            <a:ext cx="514209" cy="705776"/>
          </a:xfrm>
          <a:custGeom>
            <a:avLst/>
            <a:gdLst>
              <a:gd name="T0" fmla="*/ 45 w 153"/>
              <a:gd name="T1" fmla="*/ 0 h 210"/>
              <a:gd name="T2" fmla="*/ 45 w 153"/>
              <a:gd name="T3" fmla="*/ 0 h 210"/>
              <a:gd name="T4" fmla="*/ 0 w 153"/>
              <a:gd name="T5" fmla="*/ 43 h 210"/>
              <a:gd name="T6" fmla="*/ 0 w 153"/>
              <a:gd name="T7" fmla="*/ 210 h 210"/>
              <a:gd name="T8" fmla="*/ 153 w 153"/>
              <a:gd name="T9" fmla="*/ 210 h 210"/>
              <a:gd name="T10" fmla="*/ 153 w 153"/>
              <a:gd name="T11" fmla="*/ 0 h 210"/>
              <a:gd name="T12" fmla="*/ 45 w 153"/>
              <a:gd name="T13" fmla="*/ 0 h 210"/>
              <a:gd name="T14" fmla="*/ 136 w 153"/>
              <a:gd name="T15" fmla="*/ 54 h 210"/>
              <a:gd name="T16" fmla="*/ 98 w 153"/>
              <a:gd name="T17" fmla="*/ 17 h 210"/>
              <a:gd name="T18" fmla="*/ 136 w 153"/>
              <a:gd name="T19" fmla="*/ 17 h 210"/>
              <a:gd name="T20" fmla="*/ 136 w 153"/>
              <a:gd name="T21" fmla="*/ 54 h 210"/>
              <a:gd name="T22" fmla="*/ 73 w 153"/>
              <a:gd name="T23" fmla="*/ 27 h 210"/>
              <a:gd name="T24" fmla="*/ 73 w 153"/>
              <a:gd name="T25" fmla="*/ 192 h 210"/>
              <a:gd name="T26" fmla="*/ 20 w 153"/>
              <a:gd name="T27" fmla="*/ 192 h 210"/>
              <a:gd name="T28" fmla="*/ 73 w 153"/>
              <a:gd name="T29" fmla="*/ 27 h 210"/>
              <a:gd name="T30" fmla="*/ 18 w 153"/>
              <a:gd name="T31" fmla="*/ 169 h 210"/>
              <a:gd name="T32" fmla="*/ 18 w 153"/>
              <a:gd name="T33" fmla="*/ 61 h 210"/>
              <a:gd name="T34" fmla="*/ 52 w 153"/>
              <a:gd name="T35" fmla="*/ 61 h 210"/>
              <a:gd name="T36" fmla="*/ 18 w 153"/>
              <a:gd name="T37" fmla="*/ 169 h 210"/>
              <a:gd name="T38" fmla="*/ 82 w 153"/>
              <a:gd name="T39" fmla="*/ 27 h 210"/>
              <a:gd name="T40" fmla="*/ 134 w 153"/>
              <a:gd name="T41" fmla="*/ 192 h 210"/>
              <a:gd name="T42" fmla="*/ 82 w 153"/>
              <a:gd name="T43" fmla="*/ 192 h 210"/>
              <a:gd name="T44" fmla="*/ 82 w 153"/>
              <a:gd name="T45" fmla="*/ 27 h 210"/>
              <a:gd name="T46" fmla="*/ 88 w 153"/>
              <a:gd name="T47" fmla="*/ 19 h 210"/>
              <a:gd name="T48" fmla="*/ 136 w 153"/>
              <a:gd name="T49" fmla="*/ 66 h 210"/>
              <a:gd name="T50" fmla="*/ 136 w 153"/>
              <a:gd name="T51" fmla="*/ 168 h 210"/>
              <a:gd name="T52" fmla="*/ 88 w 153"/>
              <a:gd name="T53" fmla="*/ 19 h 210"/>
              <a:gd name="T54" fmla="*/ 67 w 153"/>
              <a:gd name="T55" fmla="*/ 17 h 210"/>
              <a:gd name="T56" fmla="*/ 63 w 153"/>
              <a:gd name="T57" fmla="*/ 30 h 210"/>
              <a:gd name="T58" fmla="*/ 63 w 153"/>
              <a:gd name="T59" fmla="*/ 17 h 210"/>
              <a:gd name="T60" fmla="*/ 67 w 153"/>
              <a:gd name="T61" fmla="*/ 17 h 210"/>
              <a:gd name="T62" fmla="*/ 49 w 153"/>
              <a:gd name="T63" fmla="*/ 14 h 210"/>
              <a:gd name="T64" fmla="*/ 49 w 153"/>
              <a:gd name="T65" fmla="*/ 49 h 210"/>
              <a:gd name="T66" fmla="*/ 15 w 153"/>
              <a:gd name="T67" fmla="*/ 49 h 210"/>
              <a:gd name="T68" fmla="*/ 49 w 153"/>
              <a:gd name="T69" fmla="*/ 14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3" h="210">
                <a:moveTo>
                  <a:pt x="45" y="0"/>
                </a:moveTo>
                <a:lnTo>
                  <a:pt x="45" y="0"/>
                </a:lnTo>
                <a:lnTo>
                  <a:pt x="0" y="43"/>
                </a:lnTo>
                <a:lnTo>
                  <a:pt x="0" y="210"/>
                </a:lnTo>
                <a:lnTo>
                  <a:pt x="153" y="210"/>
                </a:lnTo>
                <a:lnTo>
                  <a:pt x="153" y="0"/>
                </a:lnTo>
                <a:lnTo>
                  <a:pt x="45" y="0"/>
                </a:lnTo>
                <a:close/>
                <a:moveTo>
                  <a:pt x="136" y="54"/>
                </a:moveTo>
                <a:lnTo>
                  <a:pt x="98" y="17"/>
                </a:lnTo>
                <a:lnTo>
                  <a:pt x="136" y="17"/>
                </a:lnTo>
                <a:lnTo>
                  <a:pt x="136" y="54"/>
                </a:lnTo>
                <a:close/>
                <a:moveTo>
                  <a:pt x="73" y="27"/>
                </a:moveTo>
                <a:lnTo>
                  <a:pt x="73" y="192"/>
                </a:lnTo>
                <a:lnTo>
                  <a:pt x="20" y="192"/>
                </a:lnTo>
                <a:lnTo>
                  <a:pt x="73" y="27"/>
                </a:lnTo>
                <a:close/>
                <a:moveTo>
                  <a:pt x="18" y="169"/>
                </a:moveTo>
                <a:lnTo>
                  <a:pt x="18" y="61"/>
                </a:lnTo>
                <a:lnTo>
                  <a:pt x="52" y="61"/>
                </a:lnTo>
                <a:lnTo>
                  <a:pt x="18" y="169"/>
                </a:lnTo>
                <a:close/>
                <a:moveTo>
                  <a:pt x="82" y="27"/>
                </a:moveTo>
                <a:lnTo>
                  <a:pt x="134" y="192"/>
                </a:lnTo>
                <a:lnTo>
                  <a:pt x="82" y="192"/>
                </a:lnTo>
                <a:lnTo>
                  <a:pt x="82" y="27"/>
                </a:lnTo>
                <a:close/>
                <a:moveTo>
                  <a:pt x="88" y="19"/>
                </a:moveTo>
                <a:lnTo>
                  <a:pt x="136" y="66"/>
                </a:lnTo>
                <a:lnTo>
                  <a:pt x="136" y="168"/>
                </a:lnTo>
                <a:lnTo>
                  <a:pt x="88" y="19"/>
                </a:lnTo>
                <a:close/>
                <a:moveTo>
                  <a:pt x="67" y="17"/>
                </a:moveTo>
                <a:lnTo>
                  <a:pt x="63" y="30"/>
                </a:lnTo>
                <a:lnTo>
                  <a:pt x="63" y="17"/>
                </a:lnTo>
                <a:lnTo>
                  <a:pt x="67" y="17"/>
                </a:lnTo>
                <a:close/>
                <a:moveTo>
                  <a:pt x="49" y="14"/>
                </a:moveTo>
                <a:lnTo>
                  <a:pt x="49" y="49"/>
                </a:lnTo>
                <a:lnTo>
                  <a:pt x="15" y="49"/>
                </a:lnTo>
                <a:lnTo>
                  <a:pt x="49" y="14"/>
                </a:lnTo>
                <a:close/>
              </a:path>
            </a:pathLst>
          </a:custGeom>
          <a:solidFill>
            <a:srgbClr val="86A29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等线" panose="020F0502020204030204"/>
              <a:ea typeface="等线" panose="020F0502020204030204"/>
            </a:endParaRPr>
          </a:p>
        </p:txBody>
      </p:sp>
      <p:sp>
        <p:nvSpPr>
          <p:cNvPr id="23" name="Freeform 655"/>
          <p:cNvSpPr>
            <a:spLocks noEditPoints="1"/>
          </p:cNvSpPr>
          <p:nvPr/>
        </p:nvSpPr>
        <p:spPr bwMode="auto">
          <a:xfrm>
            <a:off x="2133600" y="4048730"/>
            <a:ext cx="655364" cy="705775"/>
          </a:xfrm>
          <a:custGeom>
            <a:avLst/>
            <a:gdLst>
              <a:gd name="T0" fmla="*/ 267 w 267"/>
              <a:gd name="T1" fmla="*/ 70 h 288"/>
              <a:gd name="T2" fmla="*/ 144 w 267"/>
              <a:gd name="T3" fmla="*/ 0 h 288"/>
              <a:gd name="T4" fmla="*/ 0 w 267"/>
              <a:gd name="T5" fmla="*/ 144 h 288"/>
              <a:gd name="T6" fmla="*/ 144 w 267"/>
              <a:gd name="T7" fmla="*/ 288 h 288"/>
              <a:gd name="T8" fmla="*/ 266 w 267"/>
              <a:gd name="T9" fmla="*/ 219 h 288"/>
              <a:gd name="T10" fmla="*/ 142 w 267"/>
              <a:gd name="T11" fmla="*/ 145 h 288"/>
              <a:gd name="T12" fmla="*/ 267 w 267"/>
              <a:gd name="T13" fmla="*/ 70 h 288"/>
              <a:gd name="T14" fmla="*/ 169 w 267"/>
              <a:gd name="T15" fmla="*/ 39 h 288"/>
              <a:gd name="T16" fmla="*/ 192 w 267"/>
              <a:gd name="T17" fmla="*/ 62 h 288"/>
              <a:gd name="T18" fmla="*/ 169 w 267"/>
              <a:gd name="T19" fmla="*/ 85 h 288"/>
              <a:gd name="T20" fmla="*/ 146 w 267"/>
              <a:gd name="T21" fmla="*/ 62 h 288"/>
              <a:gd name="T22" fmla="*/ 169 w 267"/>
              <a:gd name="T23" fmla="*/ 39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7" h="288">
                <a:moveTo>
                  <a:pt x="267" y="70"/>
                </a:moveTo>
                <a:cubicBezTo>
                  <a:pt x="242" y="28"/>
                  <a:pt x="196" y="0"/>
                  <a:pt x="144" y="0"/>
                </a:cubicBezTo>
                <a:cubicBezTo>
                  <a:pt x="64" y="0"/>
                  <a:pt x="0" y="64"/>
                  <a:pt x="0" y="144"/>
                </a:cubicBezTo>
                <a:cubicBezTo>
                  <a:pt x="0" y="224"/>
                  <a:pt x="64" y="288"/>
                  <a:pt x="144" y="288"/>
                </a:cubicBezTo>
                <a:cubicBezTo>
                  <a:pt x="195" y="288"/>
                  <a:pt x="241" y="261"/>
                  <a:pt x="266" y="219"/>
                </a:cubicBezTo>
                <a:cubicBezTo>
                  <a:pt x="142" y="145"/>
                  <a:pt x="142" y="145"/>
                  <a:pt x="142" y="145"/>
                </a:cubicBezTo>
                <a:lnTo>
                  <a:pt x="267" y="70"/>
                </a:lnTo>
                <a:close/>
                <a:moveTo>
                  <a:pt x="169" y="39"/>
                </a:moveTo>
                <a:cubicBezTo>
                  <a:pt x="182" y="39"/>
                  <a:pt x="192" y="49"/>
                  <a:pt x="192" y="62"/>
                </a:cubicBezTo>
                <a:cubicBezTo>
                  <a:pt x="192" y="74"/>
                  <a:pt x="182" y="85"/>
                  <a:pt x="169" y="85"/>
                </a:cubicBezTo>
                <a:cubicBezTo>
                  <a:pt x="156" y="85"/>
                  <a:pt x="146" y="74"/>
                  <a:pt x="146" y="62"/>
                </a:cubicBezTo>
                <a:cubicBezTo>
                  <a:pt x="146" y="49"/>
                  <a:pt x="156" y="39"/>
                  <a:pt x="169" y="39"/>
                </a:cubicBezTo>
                <a:close/>
              </a:path>
            </a:pathLst>
          </a:custGeom>
          <a:solidFill>
            <a:srgbClr val="F0D98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等线" panose="020F0502020204030204"/>
              <a:ea typeface="等线" panose="020F0502020204030204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1292475" y="2392915"/>
            <a:ext cx="2364711" cy="6849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Medium" panose="020B0600000000000000" pitchFamily="34" charset="-122"/>
              </a:rPr>
              <a:t>点击输入标题</a:t>
            </a:r>
            <a:endParaRPr lang="zh-CN" altLang="en-US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思源黑体 CN Medium" panose="020B0600000000000000" pitchFamily="34" charset="-122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黑体 CN Medium" panose="020B0600000000000000" pitchFamily="34" charset="-122"/>
              </a:rPr>
              <a:t>根据您的需要自由拉伸文本框大小单击此处可编辑内容。</a:t>
            </a:r>
            <a:endParaRPr lang="zh-CN" altLang="en-US" sz="11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4766715" y="2392915"/>
            <a:ext cx="2364711" cy="6849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Medium" panose="020B0600000000000000" pitchFamily="34" charset="-122"/>
              </a:rPr>
              <a:t>点击输入标题</a:t>
            </a:r>
            <a:endParaRPr lang="zh-CN" altLang="en-US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思源黑体 CN Medium" panose="020B0600000000000000" pitchFamily="34" charset="-122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黑体 CN Medium" panose="020B0600000000000000" pitchFamily="34" charset="-122"/>
              </a:rPr>
              <a:t>根据您的需要自由拉伸文本框大小单击此处可编辑内容。</a:t>
            </a:r>
            <a:endParaRPr lang="zh-CN" altLang="en-US" sz="11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8240956" y="2392915"/>
            <a:ext cx="2364711" cy="6849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Medium" panose="020B0600000000000000" pitchFamily="34" charset="-122"/>
              </a:rPr>
              <a:t>点击输入标题</a:t>
            </a:r>
            <a:endParaRPr lang="zh-CN" altLang="en-US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思源黑体 CN Medium" panose="020B0600000000000000" pitchFamily="34" charset="-122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黑体 CN Medium" panose="020B0600000000000000" pitchFamily="34" charset="-122"/>
              </a:rPr>
              <a:t>根据您的需要自由拉伸文本框大小单击此处可编辑内容。</a:t>
            </a:r>
            <a:endParaRPr lang="zh-CN" altLang="en-US" sz="11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1347893" y="5052988"/>
            <a:ext cx="2364711" cy="6849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Medium" panose="020B0600000000000000" pitchFamily="34" charset="-122"/>
              </a:rPr>
              <a:t>点击输入标题</a:t>
            </a:r>
            <a:endParaRPr lang="zh-CN" altLang="en-US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思源黑体 CN Medium" panose="020B0600000000000000" pitchFamily="34" charset="-122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黑体 CN Medium" panose="020B0600000000000000" pitchFamily="34" charset="-122"/>
              </a:rPr>
              <a:t>根据您的需要自由拉伸文本框大小单击此处可编辑内容。</a:t>
            </a:r>
            <a:endParaRPr lang="zh-CN" altLang="en-US" sz="11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4822133" y="5052988"/>
            <a:ext cx="2364711" cy="6849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Medium" panose="020B0600000000000000" pitchFamily="34" charset="-122"/>
              </a:rPr>
              <a:t>点击输入标题</a:t>
            </a:r>
            <a:endParaRPr lang="zh-CN" altLang="en-US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思源黑体 CN Medium" panose="020B0600000000000000" pitchFamily="34" charset="-122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黑体 CN Medium" panose="020B0600000000000000" pitchFamily="34" charset="-122"/>
              </a:rPr>
              <a:t>根据您的需要自由拉伸文本框大小单击此处可编辑内容。</a:t>
            </a:r>
            <a:endParaRPr lang="zh-CN" altLang="en-US" sz="11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8296374" y="5052988"/>
            <a:ext cx="2364711" cy="6849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Medium" panose="020B0600000000000000" pitchFamily="34" charset="-122"/>
              </a:rPr>
              <a:t>点击输入标题</a:t>
            </a:r>
            <a:endParaRPr lang="zh-CN" altLang="en-US" sz="1400" b="1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思源黑体 CN Medium" panose="020B0600000000000000" pitchFamily="34" charset="-122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思源黑体 CN Medium" panose="020B0600000000000000" pitchFamily="34" charset="-122"/>
              </a:rPr>
              <a:t>根据您的需要自由拉伸文本框大小单击此处可编辑内容。</a:t>
            </a:r>
            <a:endParaRPr lang="zh-CN" altLang="en-US" sz="11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</p:spTree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2748464"/>
            <a:ext cx="2931459" cy="1361072"/>
            <a:chOff x="0" y="2004969"/>
            <a:chExt cx="4983061" cy="880842"/>
          </a:xfrm>
        </p:grpSpPr>
        <p:sp>
          <p:nvSpPr>
            <p:cNvPr id="6" name="矩形 5"/>
            <p:cNvSpPr/>
            <p:nvPr/>
          </p:nvSpPr>
          <p:spPr>
            <a:xfrm>
              <a:off x="0" y="2004969"/>
              <a:ext cx="4983061" cy="293614"/>
            </a:xfrm>
            <a:prstGeom prst="rect">
              <a:avLst/>
            </a:prstGeom>
            <a:solidFill>
              <a:srgbClr val="86A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592197"/>
              <a:ext cx="4983061" cy="293614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7834" y="246074"/>
            <a:ext cx="11362073" cy="6365852"/>
            <a:chOff x="447834" y="246074"/>
            <a:chExt cx="11362073" cy="6365852"/>
          </a:xfrm>
        </p:grpSpPr>
        <p:grpSp>
          <p:nvGrpSpPr>
            <p:cNvPr id="9" name="组合 8"/>
            <p:cNvGrpSpPr/>
            <p:nvPr/>
          </p:nvGrpSpPr>
          <p:grpSpPr>
            <a:xfrm>
              <a:off x="447834" y="246074"/>
              <a:ext cx="1316477" cy="218822"/>
              <a:chOff x="994680" y="1079791"/>
              <a:chExt cx="2201892" cy="365993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994680" y="1079791"/>
                <a:ext cx="365993" cy="365993"/>
              </a:xfrm>
              <a:prstGeom prst="ellipse">
                <a:avLst/>
              </a:prstGeom>
              <a:solidFill>
                <a:srgbClr val="86A2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452676" y="1079791"/>
                <a:ext cx="365993" cy="365993"/>
              </a:xfrm>
              <a:prstGeom prst="ellipse">
                <a:avLst/>
              </a:prstGeom>
              <a:solidFill>
                <a:srgbClr val="B7CD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910672" y="1079791"/>
                <a:ext cx="365993" cy="365993"/>
              </a:xfrm>
              <a:prstGeom prst="ellipse">
                <a:avLst/>
              </a:prstGeom>
              <a:solidFill>
                <a:srgbClr val="EAE6D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368668" y="1079791"/>
                <a:ext cx="365993" cy="365993"/>
              </a:xfrm>
              <a:prstGeom prst="ellipse">
                <a:avLst/>
              </a:prstGeom>
              <a:solidFill>
                <a:srgbClr val="F5F5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830578" y="1079791"/>
                <a:ext cx="365994" cy="365993"/>
              </a:xfrm>
              <a:prstGeom prst="ellipse">
                <a:avLst/>
              </a:prstGeom>
              <a:solidFill>
                <a:srgbClr val="F0D9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1678425" y="248705"/>
              <a:ext cx="131482" cy="131482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475235" y="6583680"/>
              <a:ext cx="158816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75235" y="6304149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588ku.com</a:t>
              </a:r>
              <a:endPara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95491" y="3125570"/>
            <a:ext cx="2185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Content.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78" y="3147656"/>
            <a:ext cx="1056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目录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359401" y="690265"/>
            <a:ext cx="5588000" cy="1100667"/>
            <a:chOff x="4394200" y="1058332"/>
            <a:chExt cx="5588000" cy="1100667"/>
          </a:xfrm>
          <a:effectLst/>
        </p:grpSpPr>
        <p:sp>
          <p:nvSpPr>
            <p:cNvPr id="43" name="矩形 42"/>
            <p:cNvSpPr/>
            <p:nvPr/>
          </p:nvSpPr>
          <p:spPr>
            <a:xfrm>
              <a:off x="4521200" y="1058332"/>
              <a:ext cx="5461000" cy="11006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4394200" y="1058332"/>
              <a:ext cx="127000" cy="1100667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359401" y="2220803"/>
            <a:ext cx="5588000" cy="1100667"/>
            <a:chOff x="4394200" y="1058332"/>
            <a:chExt cx="5588000" cy="1100667"/>
          </a:xfrm>
          <a:effectLst/>
        </p:grpSpPr>
        <p:sp>
          <p:nvSpPr>
            <p:cNvPr id="46" name="矩形 45"/>
            <p:cNvSpPr/>
            <p:nvPr/>
          </p:nvSpPr>
          <p:spPr>
            <a:xfrm>
              <a:off x="4521200" y="1058332"/>
              <a:ext cx="5461000" cy="11006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4394200" y="1058332"/>
              <a:ext cx="127000" cy="1100667"/>
            </a:xfrm>
            <a:prstGeom prst="rect">
              <a:avLst/>
            </a:prstGeom>
            <a:solidFill>
              <a:srgbClr val="86A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359401" y="3751341"/>
            <a:ext cx="5588000" cy="1100667"/>
            <a:chOff x="4394200" y="1058332"/>
            <a:chExt cx="5588000" cy="1100667"/>
          </a:xfrm>
          <a:effectLst/>
        </p:grpSpPr>
        <p:sp>
          <p:nvSpPr>
            <p:cNvPr id="49" name="矩形 48"/>
            <p:cNvSpPr/>
            <p:nvPr/>
          </p:nvSpPr>
          <p:spPr>
            <a:xfrm>
              <a:off x="4521200" y="1058332"/>
              <a:ext cx="5461000" cy="11006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394200" y="1058332"/>
              <a:ext cx="127000" cy="1100667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359401" y="5281878"/>
            <a:ext cx="5588000" cy="1100667"/>
            <a:chOff x="4394200" y="1058332"/>
            <a:chExt cx="5588000" cy="1100667"/>
          </a:xfrm>
          <a:effectLst/>
        </p:grpSpPr>
        <p:sp>
          <p:nvSpPr>
            <p:cNvPr id="52" name="矩形 51"/>
            <p:cNvSpPr/>
            <p:nvPr/>
          </p:nvSpPr>
          <p:spPr>
            <a:xfrm>
              <a:off x="4521200" y="1058332"/>
              <a:ext cx="5461000" cy="11006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4394200" y="1058332"/>
              <a:ext cx="127000" cy="1100667"/>
            </a:xfrm>
            <a:prstGeom prst="rect">
              <a:avLst/>
            </a:prstGeom>
            <a:solidFill>
              <a:srgbClr val="86A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Freeform 256"/>
          <p:cNvSpPr>
            <a:spLocks noEditPoints="1"/>
          </p:cNvSpPr>
          <p:nvPr/>
        </p:nvSpPr>
        <p:spPr bwMode="auto">
          <a:xfrm>
            <a:off x="5641252" y="5703211"/>
            <a:ext cx="425952" cy="382334"/>
          </a:xfrm>
          <a:custGeom>
            <a:avLst/>
            <a:gdLst>
              <a:gd name="T0" fmla="*/ 2985 w 3670"/>
              <a:gd name="T1" fmla="*/ 1467 h 3292"/>
              <a:gd name="T2" fmla="*/ 3258 w 3670"/>
              <a:gd name="T3" fmla="*/ 1577 h 3292"/>
              <a:gd name="T4" fmla="*/ 3475 w 3670"/>
              <a:gd name="T5" fmla="*/ 1757 h 3292"/>
              <a:gd name="T6" fmla="*/ 3619 w 3670"/>
              <a:gd name="T7" fmla="*/ 1991 h 3292"/>
              <a:gd name="T8" fmla="*/ 3670 w 3670"/>
              <a:gd name="T9" fmla="*/ 2264 h 3292"/>
              <a:gd name="T10" fmla="*/ 3625 w 3670"/>
              <a:gd name="T11" fmla="*/ 2518 h 3292"/>
              <a:gd name="T12" fmla="*/ 3501 w 3670"/>
              <a:gd name="T13" fmla="*/ 2741 h 3292"/>
              <a:gd name="T14" fmla="*/ 3466 w 3670"/>
              <a:gd name="T15" fmla="*/ 2898 h 3292"/>
              <a:gd name="T16" fmla="*/ 3512 w 3670"/>
              <a:gd name="T17" fmla="*/ 3078 h 3292"/>
              <a:gd name="T18" fmla="*/ 3632 w 3670"/>
              <a:gd name="T19" fmla="*/ 3210 h 3292"/>
              <a:gd name="T20" fmla="*/ 3567 w 3670"/>
              <a:gd name="T21" fmla="*/ 3292 h 3292"/>
              <a:gd name="T22" fmla="*/ 3294 w 3670"/>
              <a:gd name="T23" fmla="*/ 3241 h 3292"/>
              <a:gd name="T24" fmla="*/ 3064 w 3670"/>
              <a:gd name="T25" fmla="*/ 3099 h 3292"/>
              <a:gd name="T26" fmla="*/ 2821 w 3670"/>
              <a:gd name="T27" fmla="*/ 3085 h 3292"/>
              <a:gd name="T28" fmla="*/ 2521 w 3670"/>
              <a:gd name="T29" fmla="*/ 3061 h 3292"/>
              <a:gd name="T30" fmla="*/ 2248 w 3670"/>
              <a:gd name="T31" fmla="*/ 2951 h 3292"/>
              <a:gd name="T32" fmla="*/ 2031 w 3670"/>
              <a:gd name="T33" fmla="*/ 2772 h 3292"/>
              <a:gd name="T34" fmla="*/ 1887 w 3670"/>
              <a:gd name="T35" fmla="*/ 2536 h 3292"/>
              <a:gd name="T36" fmla="*/ 1836 w 3670"/>
              <a:gd name="T37" fmla="*/ 2264 h 3292"/>
              <a:gd name="T38" fmla="*/ 1887 w 3670"/>
              <a:gd name="T39" fmla="*/ 1991 h 3292"/>
              <a:gd name="T40" fmla="*/ 2031 w 3670"/>
              <a:gd name="T41" fmla="*/ 1757 h 3292"/>
              <a:gd name="T42" fmla="*/ 2248 w 3670"/>
              <a:gd name="T43" fmla="*/ 1577 h 3292"/>
              <a:gd name="T44" fmla="*/ 2521 w 3670"/>
              <a:gd name="T45" fmla="*/ 1467 h 3292"/>
              <a:gd name="T46" fmla="*/ 1632 w 3670"/>
              <a:gd name="T47" fmla="*/ 0 h 3292"/>
              <a:gd name="T48" fmla="*/ 2059 w 3670"/>
              <a:gd name="T49" fmla="*/ 46 h 3292"/>
              <a:gd name="T50" fmla="*/ 2444 w 3670"/>
              <a:gd name="T51" fmla="*/ 177 h 3292"/>
              <a:gd name="T52" fmla="*/ 2771 w 3670"/>
              <a:gd name="T53" fmla="*/ 381 h 3292"/>
              <a:gd name="T54" fmla="*/ 3026 w 3670"/>
              <a:gd name="T55" fmla="*/ 644 h 3292"/>
              <a:gd name="T56" fmla="*/ 3195 w 3670"/>
              <a:gd name="T57" fmla="*/ 956 h 3292"/>
              <a:gd name="T58" fmla="*/ 3263 w 3670"/>
              <a:gd name="T59" fmla="*/ 1304 h 3292"/>
              <a:gd name="T60" fmla="*/ 2930 w 3670"/>
              <a:gd name="T61" fmla="*/ 1208 h 3292"/>
              <a:gd name="T62" fmla="*/ 2588 w 3670"/>
              <a:gd name="T63" fmla="*/ 1207 h 3292"/>
              <a:gd name="T64" fmla="*/ 2278 w 3670"/>
              <a:gd name="T65" fmla="*/ 1290 h 3292"/>
              <a:gd name="T66" fmla="*/ 2004 w 3670"/>
              <a:gd name="T67" fmla="*/ 1448 h 3292"/>
              <a:gd name="T68" fmla="*/ 1782 w 3670"/>
              <a:gd name="T69" fmla="*/ 1680 h 3292"/>
              <a:gd name="T70" fmla="*/ 1641 w 3670"/>
              <a:gd name="T71" fmla="*/ 1957 h 3292"/>
              <a:gd name="T72" fmla="*/ 1593 w 3670"/>
              <a:gd name="T73" fmla="*/ 2264 h 3292"/>
              <a:gd name="T74" fmla="*/ 1633 w 3670"/>
              <a:gd name="T75" fmla="*/ 2543 h 3292"/>
              <a:gd name="T76" fmla="*/ 1546 w 3670"/>
              <a:gd name="T77" fmla="*/ 2673 h 3292"/>
              <a:gd name="T78" fmla="*/ 1242 w 3670"/>
              <a:gd name="T79" fmla="*/ 2778 h 3292"/>
              <a:gd name="T80" fmla="*/ 959 w 3670"/>
              <a:gd name="T81" fmla="*/ 2947 h 3292"/>
              <a:gd name="T82" fmla="*/ 661 w 3670"/>
              <a:gd name="T83" fmla="*/ 3040 h 3292"/>
              <a:gd name="T84" fmla="*/ 356 w 3670"/>
              <a:gd name="T85" fmla="*/ 3079 h 3292"/>
              <a:gd name="T86" fmla="*/ 254 w 3670"/>
              <a:gd name="T87" fmla="*/ 2973 h 3292"/>
              <a:gd name="T88" fmla="*/ 435 w 3670"/>
              <a:gd name="T89" fmla="*/ 2838 h 3292"/>
              <a:gd name="T90" fmla="*/ 562 w 3670"/>
              <a:gd name="T91" fmla="*/ 2668 h 3292"/>
              <a:gd name="T92" fmla="*/ 612 w 3670"/>
              <a:gd name="T93" fmla="*/ 2470 h 3292"/>
              <a:gd name="T94" fmla="*/ 455 w 3670"/>
              <a:gd name="T95" fmla="*/ 2265 h 3292"/>
              <a:gd name="T96" fmla="*/ 212 w 3670"/>
              <a:gd name="T97" fmla="*/ 1997 h 3292"/>
              <a:gd name="T98" fmla="*/ 55 w 3670"/>
              <a:gd name="T99" fmla="*/ 1684 h 3292"/>
              <a:gd name="T100" fmla="*/ 0 w 3670"/>
              <a:gd name="T101" fmla="*/ 1338 h 3292"/>
              <a:gd name="T102" fmla="*/ 54 w 3670"/>
              <a:gd name="T103" fmla="*/ 996 h 3292"/>
              <a:gd name="T104" fmla="*/ 206 w 3670"/>
              <a:gd name="T105" fmla="*/ 687 h 3292"/>
              <a:gd name="T106" fmla="*/ 442 w 3670"/>
              <a:gd name="T107" fmla="*/ 422 h 3292"/>
              <a:gd name="T108" fmla="*/ 750 w 3670"/>
              <a:gd name="T109" fmla="*/ 211 h 3292"/>
              <a:gd name="T110" fmla="*/ 1116 w 3670"/>
              <a:gd name="T111" fmla="*/ 69 h 3292"/>
              <a:gd name="T112" fmla="*/ 1524 w 3670"/>
              <a:gd name="T113" fmla="*/ 3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70" h="3292">
                <a:moveTo>
                  <a:pt x="2753" y="1441"/>
                </a:moveTo>
                <a:lnTo>
                  <a:pt x="2832" y="1443"/>
                </a:lnTo>
                <a:lnTo>
                  <a:pt x="2910" y="1452"/>
                </a:lnTo>
                <a:lnTo>
                  <a:pt x="2985" y="1467"/>
                </a:lnTo>
                <a:lnTo>
                  <a:pt x="3058" y="1488"/>
                </a:lnTo>
                <a:lnTo>
                  <a:pt x="3127" y="1512"/>
                </a:lnTo>
                <a:lnTo>
                  <a:pt x="3194" y="1542"/>
                </a:lnTo>
                <a:lnTo>
                  <a:pt x="3258" y="1577"/>
                </a:lnTo>
                <a:lnTo>
                  <a:pt x="3319" y="1615"/>
                </a:lnTo>
                <a:lnTo>
                  <a:pt x="3375" y="1658"/>
                </a:lnTo>
                <a:lnTo>
                  <a:pt x="3427" y="1706"/>
                </a:lnTo>
                <a:lnTo>
                  <a:pt x="3475" y="1757"/>
                </a:lnTo>
                <a:lnTo>
                  <a:pt x="3519" y="1811"/>
                </a:lnTo>
                <a:lnTo>
                  <a:pt x="3557" y="1867"/>
                </a:lnTo>
                <a:lnTo>
                  <a:pt x="3591" y="1928"/>
                </a:lnTo>
                <a:lnTo>
                  <a:pt x="3619" y="1991"/>
                </a:lnTo>
                <a:lnTo>
                  <a:pt x="3641" y="2056"/>
                </a:lnTo>
                <a:lnTo>
                  <a:pt x="3657" y="2124"/>
                </a:lnTo>
                <a:lnTo>
                  <a:pt x="3667" y="2193"/>
                </a:lnTo>
                <a:lnTo>
                  <a:pt x="3670" y="2264"/>
                </a:lnTo>
                <a:lnTo>
                  <a:pt x="3668" y="2330"/>
                </a:lnTo>
                <a:lnTo>
                  <a:pt x="3659" y="2395"/>
                </a:lnTo>
                <a:lnTo>
                  <a:pt x="3646" y="2457"/>
                </a:lnTo>
                <a:lnTo>
                  <a:pt x="3625" y="2518"/>
                </a:lnTo>
                <a:lnTo>
                  <a:pt x="3602" y="2578"/>
                </a:lnTo>
                <a:lnTo>
                  <a:pt x="3573" y="2635"/>
                </a:lnTo>
                <a:lnTo>
                  <a:pt x="3539" y="2689"/>
                </a:lnTo>
                <a:lnTo>
                  <a:pt x="3501" y="2741"/>
                </a:lnTo>
                <a:lnTo>
                  <a:pt x="3487" y="2778"/>
                </a:lnTo>
                <a:lnTo>
                  <a:pt x="3475" y="2817"/>
                </a:lnTo>
                <a:lnTo>
                  <a:pt x="3469" y="2856"/>
                </a:lnTo>
                <a:lnTo>
                  <a:pt x="3466" y="2898"/>
                </a:lnTo>
                <a:lnTo>
                  <a:pt x="3470" y="2946"/>
                </a:lnTo>
                <a:lnTo>
                  <a:pt x="3479" y="2992"/>
                </a:lnTo>
                <a:lnTo>
                  <a:pt x="3492" y="3036"/>
                </a:lnTo>
                <a:lnTo>
                  <a:pt x="3512" y="3078"/>
                </a:lnTo>
                <a:lnTo>
                  <a:pt x="3536" y="3116"/>
                </a:lnTo>
                <a:lnTo>
                  <a:pt x="3564" y="3151"/>
                </a:lnTo>
                <a:lnTo>
                  <a:pt x="3596" y="3183"/>
                </a:lnTo>
                <a:lnTo>
                  <a:pt x="3632" y="3210"/>
                </a:lnTo>
                <a:lnTo>
                  <a:pt x="3670" y="3233"/>
                </a:lnTo>
                <a:lnTo>
                  <a:pt x="3670" y="3284"/>
                </a:lnTo>
                <a:lnTo>
                  <a:pt x="3620" y="3289"/>
                </a:lnTo>
                <a:lnTo>
                  <a:pt x="3567" y="3292"/>
                </a:lnTo>
                <a:lnTo>
                  <a:pt x="3496" y="3288"/>
                </a:lnTo>
                <a:lnTo>
                  <a:pt x="3426" y="3278"/>
                </a:lnTo>
                <a:lnTo>
                  <a:pt x="3359" y="3262"/>
                </a:lnTo>
                <a:lnTo>
                  <a:pt x="3294" y="3241"/>
                </a:lnTo>
                <a:lnTo>
                  <a:pt x="3231" y="3212"/>
                </a:lnTo>
                <a:lnTo>
                  <a:pt x="3173" y="3180"/>
                </a:lnTo>
                <a:lnTo>
                  <a:pt x="3117" y="3142"/>
                </a:lnTo>
                <a:lnTo>
                  <a:pt x="3064" y="3099"/>
                </a:lnTo>
                <a:lnTo>
                  <a:pt x="3016" y="3053"/>
                </a:lnTo>
                <a:lnTo>
                  <a:pt x="2953" y="3068"/>
                </a:lnTo>
                <a:lnTo>
                  <a:pt x="2887" y="3078"/>
                </a:lnTo>
                <a:lnTo>
                  <a:pt x="2821" y="3085"/>
                </a:lnTo>
                <a:lnTo>
                  <a:pt x="2753" y="3087"/>
                </a:lnTo>
                <a:lnTo>
                  <a:pt x="2673" y="3085"/>
                </a:lnTo>
                <a:lnTo>
                  <a:pt x="2596" y="3076"/>
                </a:lnTo>
                <a:lnTo>
                  <a:pt x="2521" y="3061"/>
                </a:lnTo>
                <a:lnTo>
                  <a:pt x="2448" y="3041"/>
                </a:lnTo>
                <a:lnTo>
                  <a:pt x="2379" y="3016"/>
                </a:lnTo>
                <a:lnTo>
                  <a:pt x="2312" y="2986"/>
                </a:lnTo>
                <a:lnTo>
                  <a:pt x="2248" y="2951"/>
                </a:lnTo>
                <a:lnTo>
                  <a:pt x="2187" y="2912"/>
                </a:lnTo>
                <a:lnTo>
                  <a:pt x="2130" y="2869"/>
                </a:lnTo>
                <a:lnTo>
                  <a:pt x="2079" y="2822"/>
                </a:lnTo>
                <a:lnTo>
                  <a:pt x="2031" y="2772"/>
                </a:lnTo>
                <a:lnTo>
                  <a:pt x="1987" y="2717"/>
                </a:lnTo>
                <a:lnTo>
                  <a:pt x="1949" y="2660"/>
                </a:lnTo>
                <a:lnTo>
                  <a:pt x="1915" y="2600"/>
                </a:lnTo>
                <a:lnTo>
                  <a:pt x="1887" y="2536"/>
                </a:lnTo>
                <a:lnTo>
                  <a:pt x="1865" y="2472"/>
                </a:lnTo>
                <a:lnTo>
                  <a:pt x="1849" y="2404"/>
                </a:lnTo>
                <a:lnTo>
                  <a:pt x="1839" y="2335"/>
                </a:lnTo>
                <a:lnTo>
                  <a:pt x="1836" y="2264"/>
                </a:lnTo>
                <a:lnTo>
                  <a:pt x="1839" y="2193"/>
                </a:lnTo>
                <a:lnTo>
                  <a:pt x="1849" y="2124"/>
                </a:lnTo>
                <a:lnTo>
                  <a:pt x="1865" y="2056"/>
                </a:lnTo>
                <a:lnTo>
                  <a:pt x="1887" y="1991"/>
                </a:lnTo>
                <a:lnTo>
                  <a:pt x="1915" y="1928"/>
                </a:lnTo>
                <a:lnTo>
                  <a:pt x="1949" y="1867"/>
                </a:lnTo>
                <a:lnTo>
                  <a:pt x="1987" y="1811"/>
                </a:lnTo>
                <a:lnTo>
                  <a:pt x="2031" y="1757"/>
                </a:lnTo>
                <a:lnTo>
                  <a:pt x="2079" y="1706"/>
                </a:lnTo>
                <a:lnTo>
                  <a:pt x="2130" y="1658"/>
                </a:lnTo>
                <a:lnTo>
                  <a:pt x="2187" y="1615"/>
                </a:lnTo>
                <a:lnTo>
                  <a:pt x="2248" y="1577"/>
                </a:lnTo>
                <a:lnTo>
                  <a:pt x="2312" y="1542"/>
                </a:lnTo>
                <a:lnTo>
                  <a:pt x="2379" y="1512"/>
                </a:lnTo>
                <a:lnTo>
                  <a:pt x="2448" y="1488"/>
                </a:lnTo>
                <a:lnTo>
                  <a:pt x="2521" y="1467"/>
                </a:lnTo>
                <a:lnTo>
                  <a:pt x="2596" y="1452"/>
                </a:lnTo>
                <a:lnTo>
                  <a:pt x="2673" y="1443"/>
                </a:lnTo>
                <a:lnTo>
                  <a:pt x="2753" y="1441"/>
                </a:lnTo>
                <a:close/>
                <a:moveTo>
                  <a:pt x="1632" y="0"/>
                </a:moveTo>
                <a:lnTo>
                  <a:pt x="1742" y="3"/>
                </a:lnTo>
                <a:lnTo>
                  <a:pt x="1849" y="12"/>
                </a:lnTo>
                <a:lnTo>
                  <a:pt x="1956" y="27"/>
                </a:lnTo>
                <a:lnTo>
                  <a:pt x="2059" y="46"/>
                </a:lnTo>
                <a:lnTo>
                  <a:pt x="2159" y="72"/>
                </a:lnTo>
                <a:lnTo>
                  <a:pt x="2258" y="102"/>
                </a:lnTo>
                <a:lnTo>
                  <a:pt x="2352" y="138"/>
                </a:lnTo>
                <a:lnTo>
                  <a:pt x="2444" y="177"/>
                </a:lnTo>
                <a:lnTo>
                  <a:pt x="2531" y="223"/>
                </a:lnTo>
                <a:lnTo>
                  <a:pt x="2615" y="271"/>
                </a:lnTo>
                <a:lnTo>
                  <a:pt x="2696" y="324"/>
                </a:lnTo>
                <a:lnTo>
                  <a:pt x="2771" y="381"/>
                </a:lnTo>
                <a:lnTo>
                  <a:pt x="2843" y="442"/>
                </a:lnTo>
                <a:lnTo>
                  <a:pt x="2909" y="506"/>
                </a:lnTo>
                <a:lnTo>
                  <a:pt x="2970" y="574"/>
                </a:lnTo>
                <a:lnTo>
                  <a:pt x="3026" y="644"/>
                </a:lnTo>
                <a:lnTo>
                  <a:pt x="3078" y="719"/>
                </a:lnTo>
                <a:lnTo>
                  <a:pt x="3123" y="796"/>
                </a:lnTo>
                <a:lnTo>
                  <a:pt x="3162" y="875"/>
                </a:lnTo>
                <a:lnTo>
                  <a:pt x="3195" y="956"/>
                </a:lnTo>
                <a:lnTo>
                  <a:pt x="3222" y="1041"/>
                </a:lnTo>
                <a:lnTo>
                  <a:pt x="3242" y="1127"/>
                </a:lnTo>
                <a:lnTo>
                  <a:pt x="3256" y="1215"/>
                </a:lnTo>
                <a:lnTo>
                  <a:pt x="3263" y="1304"/>
                </a:lnTo>
                <a:lnTo>
                  <a:pt x="3182" y="1272"/>
                </a:lnTo>
                <a:lnTo>
                  <a:pt x="3100" y="1245"/>
                </a:lnTo>
                <a:lnTo>
                  <a:pt x="3016" y="1224"/>
                </a:lnTo>
                <a:lnTo>
                  <a:pt x="2930" y="1208"/>
                </a:lnTo>
                <a:lnTo>
                  <a:pt x="2841" y="1199"/>
                </a:lnTo>
                <a:lnTo>
                  <a:pt x="2753" y="1197"/>
                </a:lnTo>
                <a:lnTo>
                  <a:pt x="2670" y="1199"/>
                </a:lnTo>
                <a:lnTo>
                  <a:pt x="2588" y="1207"/>
                </a:lnTo>
                <a:lnTo>
                  <a:pt x="2509" y="1220"/>
                </a:lnTo>
                <a:lnTo>
                  <a:pt x="2430" y="1238"/>
                </a:lnTo>
                <a:lnTo>
                  <a:pt x="2353" y="1261"/>
                </a:lnTo>
                <a:lnTo>
                  <a:pt x="2278" y="1290"/>
                </a:lnTo>
                <a:lnTo>
                  <a:pt x="2205" y="1323"/>
                </a:lnTo>
                <a:lnTo>
                  <a:pt x="2136" y="1360"/>
                </a:lnTo>
                <a:lnTo>
                  <a:pt x="2069" y="1402"/>
                </a:lnTo>
                <a:lnTo>
                  <a:pt x="2004" y="1448"/>
                </a:lnTo>
                <a:lnTo>
                  <a:pt x="1943" y="1499"/>
                </a:lnTo>
                <a:lnTo>
                  <a:pt x="1884" y="1556"/>
                </a:lnTo>
                <a:lnTo>
                  <a:pt x="1830" y="1616"/>
                </a:lnTo>
                <a:lnTo>
                  <a:pt x="1782" y="1680"/>
                </a:lnTo>
                <a:lnTo>
                  <a:pt x="1738" y="1745"/>
                </a:lnTo>
                <a:lnTo>
                  <a:pt x="1700" y="1813"/>
                </a:lnTo>
                <a:lnTo>
                  <a:pt x="1668" y="1884"/>
                </a:lnTo>
                <a:lnTo>
                  <a:pt x="1641" y="1957"/>
                </a:lnTo>
                <a:lnTo>
                  <a:pt x="1621" y="2031"/>
                </a:lnTo>
                <a:lnTo>
                  <a:pt x="1605" y="2108"/>
                </a:lnTo>
                <a:lnTo>
                  <a:pt x="1596" y="2185"/>
                </a:lnTo>
                <a:lnTo>
                  <a:pt x="1593" y="2264"/>
                </a:lnTo>
                <a:lnTo>
                  <a:pt x="1596" y="2335"/>
                </a:lnTo>
                <a:lnTo>
                  <a:pt x="1603" y="2405"/>
                </a:lnTo>
                <a:lnTo>
                  <a:pt x="1615" y="2475"/>
                </a:lnTo>
                <a:lnTo>
                  <a:pt x="1633" y="2543"/>
                </a:lnTo>
                <a:lnTo>
                  <a:pt x="1655" y="2610"/>
                </a:lnTo>
                <a:lnTo>
                  <a:pt x="1681" y="2676"/>
                </a:lnTo>
                <a:lnTo>
                  <a:pt x="1632" y="2676"/>
                </a:lnTo>
                <a:lnTo>
                  <a:pt x="1546" y="2673"/>
                </a:lnTo>
                <a:lnTo>
                  <a:pt x="1460" y="2669"/>
                </a:lnTo>
                <a:lnTo>
                  <a:pt x="1376" y="2660"/>
                </a:lnTo>
                <a:lnTo>
                  <a:pt x="1310" y="2722"/>
                </a:lnTo>
                <a:lnTo>
                  <a:pt x="1242" y="2778"/>
                </a:lnTo>
                <a:lnTo>
                  <a:pt x="1174" y="2829"/>
                </a:lnTo>
                <a:lnTo>
                  <a:pt x="1103" y="2873"/>
                </a:lnTo>
                <a:lnTo>
                  <a:pt x="1032" y="2913"/>
                </a:lnTo>
                <a:lnTo>
                  <a:pt x="959" y="2947"/>
                </a:lnTo>
                <a:lnTo>
                  <a:pt x="885" y="2976"/>
                </a:lnTo>
                <a:lnTo>
                  <a:pt x="811" y="3002"/>
                </a:lnTo>
                <a:lnTo>
                  <a:pt x="736" y="3023"/>
                </a:lnTo>
                <a:lnTo>
                  <a:pt x="661" y="3040"/>
                </a:lnTo>
                <a:lnTo>
                  <a:pt x="585" y="3054"/>
                </a:lnTo>
                <a:lnTo>
                  <a:pt x="508" y="3064"/>
                </a:lnTo>
                <a:lnTo>
                  <a:pt x="432" y="3073"/>
                </a:lnTo>
                <a:lnTo>
                  <a:pt x="356" y="3079"/>
                </a:lnTo>
                <a:lnTo>
                  <a:pt x="280" y="3084"/>
                </a:lnTo>
                <a:lnTo>
                  <a:pt x="204" y="3086"/>
                </a:lnTo>
                <a:lnTo>
                  <a:pt x="204" y="2999"/>
                </a:lnTo>
                <a:lnTo>
                  <a:pt x="254" y="2973"/>
                </a:lnTo>
                <a:lnTo>
                  <a:pt x="302" y="2943"/>
                </a:lnTo>
                <a:lnTo>
                  <a:pt x="348" y="2911"/>
                </a:lnTo>
                <a:lnTo>
                  <a:pt x="393" y="2876"/>
                </a:lnTo>
                <a:lnTo>
                  <a:pt x="435" y="2838"/>
                </a:lnTo>
                <a:lnTo>
                  <a:pt x="473" y="2799"/>
                </a:lnTo>
                <a:lnTo>
                  <a:pt x="506" y="2757"/>
                </a:lnTo>
                <a:lnTo>
                  <a:pt x="536" y="2713"/>
                </a:lnTo>
                <a:lnTo>
                  <a:pt x="562" y="2668"/>
                </a:lnTo>
                <a:lnTo>
                  <a:pt x="584" y="2620"/>
                </a:lnTo>
                <a:lnTo>
                  <a:pt x="599" y="2572"/>
                </a:lnTo>
                <a:lnTo>
                  <a:pt x="608" y="2521"/>
                </a:lnTo>
                <a:lnTo>
                  <a:pt x="612" y="2470"/>
                </a:lnTo>
                <a:lnTo>
                  <a:pt x="610" y="2423"/>
                </a:lnTo>
                <a:lnTo>
                  <a:pt x="605" y="2377"/>
                </a:lnTo>
                <a:lnTo>
                  <a:pt x="528" y="2323"/>
                </a:lnTo>
                <a:lnTo>
                  <a:pt x="455" y="2265"/>
                </a:lnTo>
                <a:lnTo>
                  <a:pt x="388" y="2203"/>
                </a:lnTo>
                <a:lnTo>
                  <a:pt x="324" y="2137"/>
                </a:lnTo>
                <a:lnTo>
                  <a:pt x="265" y="2070"/>
                </a:lnTo>
                <a:lnTo>
                  <a:pt x="212" y="1997"/>
                </a:lnTo>
                <a:lnTo>
                  <a:pt x="165" y="1923"/>
                </a:lnTo>
                <a:lnTo>
                  <a:pt x="122" y="1846"/>
                </a:lnTo>
                <a:lnTo>
                  <a:pt x="85" y="1767"/>
                </a:lnTo>
                <a:lnTo>
                  <a:pt x="55" y="1684"/>
                </a:lnTo>
                <a:lnTo>
                  <a:pt x="31" y="1601"/>
                </a:lnTo>
                <a:lnTo>
                  <a:pt x="15" y="1515"/>
                </a:lnTo>
                <a:lnTo>
                  <a:pt x="3" y="1428"/>
                </a:lnTo>
                <a:lnTo>
                  <a:pt x="0" y="1338"/>
                </a:lnTo>
                <a:lnTo>
                  <a:pt x="3" y="1250"/>
                </a:lnTo>
                <a:lnTo>
                  <a:pt x="13" y="1163"/>
                </a:lnTo>
                <a:lnTo>
                  <a:pt x="30" y="1078"/>
                </a:lnTo>
                <a:lnTo>
                  <a:pt x="54" y="996"/>
                </a:lnTo>
                <a:lnTo>
                  <a:pt x="83" y="916"/>
                </a:lnTo>
                <a:lnTo>
                  <a:pt x="119" y="836"/>
                </a:lnTo>
                <a:lnTo>
                  <a:pt x="159" y="761"/>
                </a:lnTo>
                <a:lnTo>
                  <a:pt x="206" y="687"/>
                </a:lnTo>
                <a:lnTo>
                  <a:pt x="258" y="616"/>
                </a:lnTo>
                <a:lnTo>
                  <a:pt x="315" y="548"/>
                </a:lnTo>
                <a:lnTo>
                  <a:pt x="376" y="483"/>
                </a:lnTo>
                <a:lnTo>
                  <a:pt x="442" y="422"/>
                </a:lnTo>
                <a:lnTo>
                  <a:pt x="514" y="363"/>
                </a:lnTo>
                <a:lnTo>
                  <a:pt x="589" y="309"/>
                </a:lnTo>
                <a:lnTo>
                  <a:pt x="668" y="259"/>
                </a:lnTo>
                <a:lnTo>
                  <a:pt x="750" y="211"/>
                </a:lnTo>
                <a:lnTo>
                  <a:pt x="837" y="170"/>
                </a:lnTo>
                <a:lnTo>
                  <a:pt x="927" y="131"/>
                </a:lnTo>
                <a:lnTo>
                  <a:pt x="1020" y="97"/>
                </a:lnTo>
                <a:lnTo>
                  <a:pt x="1116" y="69"/>
                </a:lnTo>
                <a:lnTo>
                  <a:pt x="1214" y="44"/>
                </a:lnTo>
                <a:lnTo>
                  <a:pt x="1315" y="25"/>
                </a:lnTo>
                <a:lnTo>
                  <a:pt x="1419" y="11"/>
                </a:lnTo>
                <a:lnTo>
                  <a:pt x="1524" y="3"/>
                </a:lnTo>
                <a:lnTo>
                  <a:pt x="1632" y="0"/>
                </a:lnTo>
                <a:close/>
              </a:path>
            </a:pathLst>
          </a:custGeom>
          <a:solidFill>
            <a:srgbClr val="86A296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 kern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55" name="Freeform 41"/>
          <p:cNvSpPr>
            <a:spLocks noEditPoints="1"/>
          </p:cNvSpPr>
          <p:nvPr/>
        </p:nvSpPr>
        <p:spPr bwMode="auto">
          <a:xfrm>
            <a:off x="5641252" y="2618014"/>
            <a:ext cx="336863" cy="382334"/>
          </a:xfrm>
          <a:custGeom>
            <a:avLst/>
            <a:gdLst>
              <a:gd name="T0" fmla="*/ 1426 w 2904"/>
              <a:gd name="T1" fmla="*/ 1851 h 3292"/>
              <a:gd name="T2" fmla="*/ 2736 w 2904"/>
              <a:gd name="T3" fmla="*/ 1281 h 3292"/>
              <a:gd name="T4" fmla="*/ 2791 w 2904"/>
              <a:gd name="T5" fmla="*/ 1435 h 3292"/>
              <a:gd name="T6" fmla="*/ 2830 w 2904"/>
              <a:gd name="T7" fmla="*/ 1597 h 3292"/>
              <a:gd name="T8" fmla="*/ 2849 w 2904"/>
              <a:gd name="T9" fmla="*/ 1766 h 3292"/>
              <a:gd name="T10" fmla="*/ 2848 w 2904"/>
              <a:gd name="T11" fmla="*/ 1946 h 3292"/>
              <a:gd name="T12" fmla="*/ 2825 w 2904"/>
              <a:gd name="T13" fmla="*/ 2130 h 3292"/>
              <a:gd name="T14" fmla="*/ 2779 w 2904"/>
              <a:gd name="T15" fmla="*/ 2307 h 3292"/>
              <a:gd name="T16" fmla="*/ 2712 w 2904"/>
              <a:gd name="T17" fmla="*/ 2473 h 3292"/>
              <a:gd name="T18" fmla="*/ 2626 w 2904"/>
              <a:gd name="T19" fmla="*/ 2629 h 3292"/>
              <a:gd name="T20" fmla="*/ 2522 w 2904"/>
              <a:gd name="T21" fmla="*/ 2771 h 3292"/>
              <a:gd name="T22" fmla="*/ 2403 w 2904"/>
              <a:gd name="T23" fmla="*/ 2901 h 3292"/>
              <a:gd name="T24" fmla="*/ 2268 w 2904"/>
              <a:gd name="T25" fmla="*/ 3014 h 3292"/>
              <a:gd name="T26" fmla="*/ 2120 w 2904"/>
              <a:gd name="T27" fmla="*/ 3110 h 3292"/>
              <a:gd name="T28" fmla="*/ 1960 w 2904"/>
              <a:gd name="T29" fmla="*/ 3187 h 3292"/>
              <a:gd name="T30" fmla="*/ 1790 w 2904"/>
              <a:gd name="T31" fmla="*/ 3244 h 3292"/>
              <a:gd name="T32" fmla="*/ 1611 w 2904"/>
              <a:gd name="T33" fmla="*/ 3280 h 3292"/>
              <a:gd name="T34" fmla="*/ 1426 w 2904"/>
              <a:gd name="T35" fmla="*/ 3292 h 3292"/>
              <a:gd name="T36" fmla="*/ 1240 w 2904"/>
              <a:gd name="T37" fmla="*/ 3280 h 3292"/>
              <a:gd name="T38" fmla="*/ 1061 w 2904"/>
              <a:gd name="T39" fmla="*/ 3244 h 3292"/>
              <a:gd name="T40" fmla="*/ 891 w 2904"/>
              <a:gd name="T41" fmla="*/ 3187 h 3292"/>
              <a:gd name="T42" fmla="*/ 732 w 2904"/>
              <a:gd name="T43" fmla="*/ 3110 h 3292"/>
              <a:gd name="T44" fmla="*/ 584 w 2904"/>
              <a:gd name="T45" fmla="*/ 3014 h 3292"/>
              <a:gd name="T46" fmla="*/ 449 w 2904"/>
              <a:gd name="T47" fmla="*/ 2901 h 3292"/>
              <a:gd name="T48" fmla="*/ 329 w 2904"/>
              <a:gd name="T49" fmla="*/ 2771 h 3292"/>
              <a:gd name="T50" fmla="*/ 225 w 2904"/>
              <a:gd name="T51" fmla="*/ 2629 h 3292"/>
              <a:gd name="T52" fmla="*/ 139 w 2904"/>
              <a:gd name="T53" fmla="*/ 2473 h 3292"/>
              <a:gd name="T54" fmla="*/ 73 w 2904"/>
              <a:gd name="T55" fmla="*/ 2307 h 3292"/>
              <a:gd name="T56" fmla="*/ 27 w 2904"/>
              <a:gd name="T57" fmla="*/ 2130 h 3292"/>
              <a:gd name="T58" fmla="*/ 3 w 2904"/>
              <a:gd name="T59" fmla="*/ 1946 h 3292"/>
              <a:gd name="T60" fmla="*/ 3 w 2904"/>
              <a:gd name="T61" fmla="*/ 1756 h 3292"/>
              <a:gd name="T62" fmla="*/ 27 w 2904"/>
              <a:gd name="T63" fmla="*/ 1572 h 3292"/>
              <a:gd name="T64" fmla="*/ 73 w 2904"/>
              <a:gd name="T65" fmla="*/ 1396 h 3292"/>
              <a:gd name="T66" fmla="*/ 139 w 2904"/>
              <a:gd name="T67" fmla="*/ 1230 h 3292"/>
              <a:gd name="T68" fmla="*/ 225 w 2904"/>
              <a:gd name="T69" fmla="*/ 1074 h 3292"/>
              <a:gd name="T70" fmla="*/ 329 w 2904"/>
              <a:gd name="T71" fmla="*/ 931 h 3292"/>
              <a:gd name="T72" fmla="*/ 449 w 2904"/>
              <a:gd name="T73" fmla="*/ 802 h 3292"/>
              <a:gd name="T74" fmla="*/ 584 w 2904"/>
              <a:gd name="T75" fmla="*/ 688 h 3292"/>
              <a:gd name="T76" fmla="*/ 732 w 2904"/>
              <a:gd name="T77" fmla="*/ 592 h 3292"/>
              <a:gd name="T78" fmla="*/ 891 w 2904"/>
              <a:gd name="T79" fmla="*/ 515 h 3292"/>
              <a:gd name="T80" fmla="*/ 1061 w 2904"/>
              <a:gd name="T81" fmla="*/ 458 h 3292"/>
              <a:gd name="T82" fmla="*/ 1240 w 2904"/>
              <a:gd name="T83" fmla="*/ 423 h 3292"/>
              <a:gd name="T84" fmla="*/ 1426 w 2904"/>
              <a:gd name="T85" fmla="*/ 411 h 3292"/>
              <a:gd name="T86" fmla="*/ 1630 w 2904"/>
              <a:gd name="T87" fmla="*/ 0 h 3292"/>
              <a:gd name="T88" fmla="*/ 1813 w 2904"/>
              <a:gd name="T89" fmla="*/ 11 h 3292"/>
              <a:gd name="T90" fmla="*/ 1988 w 2904"/>
              <a:gd name="T91" fmla="*/ 45 h 3292"/>
              <a:gd name="T92" fmla="*/ 2156 w 2904"/>
              <a:gd name="T93" fmla="*/ 101 h 3292"/>
              <a:gd name="T94" fmla="*/ 2315 w 2904"/>
              <a:gd name="T95" fmla="*/ 176 h 3292"/>
              <a:gd name="T96" fmla="*/ 2461 w 2904"/>
              <a:gd name="T97" fmla="*/ 269 h 3292"/>
              <a:gd name="T98" fmla="*/ 2595 w 2904"/>
              <a:gd name="T99" fmla="*/ 380 h 3292"/>
              <a:gd name="T100" fmla="*/ 2714 w 2904"/>
              <a:gd name="T101" fmla="*/ 505 h 3292"/>
              <a:gd name="T102" fmla="*/ 2818 w 2904"/>
              <a:gd name="T103" fmla="*/ 644 h 3292"/>
              <a:gd name="T104" fmla="*/ 2904 w 2904"/>
              <a:gd name="T105" fmla="*/ 796 h 3292"/>
              <a:gd name="T106" fmla="*/ 1630 w 2904"/>
              <a:gd name="T107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04" h="3292">
                <a:moveTo>
                  <a:pt x="1426" y="411"/>
                </a:moveTo>
                <a:lnTo>
                  <a:pt x="1426" y="1851"/>
                </a:lnTo>
                <a:lnTo>
                  <a:pt x="2701" y="1207"/>
                </a:lnTo>
                <a:lnTo>
                  <a:pt x="2736" y="1281"/>
                </a:lnTo>
                <a:lnTo>
                  <a:pt x="2765" y="1357"/>
                </a:lnTo>
                <a:lnTo>
                  <a:pt x="2791" y="1435"/>
                </a:lnTo>
                <a:lnTo>
                  <a:pt x="2812" y="1515"/>
                </a:lnTo>
                <a:lnTo>
                  <a:pt x="2830" y="1597"/>
                </a:lnTo>
                <a:lnTo>
                  <a:pt x="2842" y="1680"/>
                </a:lnTo>
                <a:lnTo>
                  <a:pt x="2849" y="1766"/>
                </a:lnTo>
                <a:lnTo>
                  <a:pt x="2851" y="1851"/>
                </a:lnTo>
                <a:lnTo>
                  <a:pt x="2848" y="1946"/>
                </a:lnTo>
                <a:lnTo>
                  <a:pt x="2840" y="2039"/>
                </a:lnTo>
                <a:lnTo>
                  <a:pt x="2825" y="2130"/>
                </a:lnTo>
                <a:lnTo>
                  <a:pt x="2804" y="2220"/>
                </a:lnTo>
                <a:lnTo>
                  <a:pt x="2779" y="2307"/>
                </a:lnTo>
                <a:lnTo>
                  <a:pt x="2748" y="2391"/>
                </a:lnTo>
                <a:lnTo>
                  <a:pt x="2712" y="2473"/>
                </a:lnTo>
                <a:lnTo>
                  <a:pt x="2671" y="2553"/>
                </a:lnTo>
                <a:lnTo>
                  <a:pt x="2626" y="2629"/>
                </a:lnTo>
                <a:lnTo>
                  <a:pt x="2576" y="2702"/>
                </a:lnTo>
                <a:lnTo>
                  <a:pt x="2522" y="2771"/>
                </a:lnTo>
                <a:lnTo>
                  <a:pt x="2465" y="2838"/>
                </a:lnTo>
                <a:lnTo>
                  <a:pt x="2403" y="2901"/>
                </a:lnTo>
                <a:lnTo>
                  <a:pt x="2337" y="2959"/>
                </a:lnTo>
                <a:lnTo>
                  <a:pt x="2268" y="3014"/>
                </a:lnTo>
                <a:lnTo>
                  <a:pt x="2195" y="3064"/>
                </a:lnTo>
                <a:lnTo>
                  <a:pt x="2120" y="3110"/>
                </a:lnTo>
                <a:lnTo>
                  <a:pt x="2042" y="3150"/>
                </a:lnTo>
                <a:lnTo>
                  <a:pt x="1960" y="3187"/>
                </a:lnTo>
                <a:lnTo>
                  <a:pt x="1876" y="3219"/>
                </a:lnTo>
                <a:lnTo>
                  <a:pt x="1790" y="3244"/>
                </a:lnTo>
                <a:lnTo>
                  <a:pt x="1702" y="3265"/>
                </a:lnTo>
                <a:lnTo>
                  <a:pt x="1611" y="3280"/>
                </a:lnTo>
                <a:lnTo>
                  <a:pt x="1519" y="3289"/>
                </a:lnTo>
                <a:lnTo>
                  <a:pt x="1426" y="3292"/>
                </a:lnTo>
                <a:lnTo>
                  <a:pt x="1332" y="3289"/>
                </a:lnTo>
                <a:lnTo>
                  <a:pt x="1240" y="3280"/>
                </a:lnTo>
                <a:lnTo>
                  <a:pt x="1149" y="3265"/>
                </a:lnTo>
                <a:lnTo>
                  <a:pt x="1061" y="3244"/>
                </a:lnTo>
                <a:lnTo>
                  <a:pt x="975" y="3219"/>
                </a:lnTo>
                <a:lnTo>
                  <a:pt x="891" y="3187"/>
                </a:lnTo>
                <a:lnTo>
                  <a:pt x="810" y="3150"/>
                </a:lnTo>
                <a:lnTo>
                  <a:pt x="732" y="3110"/>
                </a:lnTo>
                <a:lnTo>
                  <a:pt x="656" y="3064"/>
                </a:lnTo>
                <a:lnTo>
                  <a:pt x="584" y="3014"/>
                </a:lnTo>
                <a:lnTo>
                  <a:pt x="514" y="2959"/>
                </a:lnTo>
                <a:lnTo>
                  <a:pt x="449" y="2901"/>
                </a:lnTo>
                <a:lnTo>
                  <a:pt x="387" y="2838"/>
                </a:lnTo>
                <a:lnTo>
                  <a:pt x="329" y="2771"/>
                </a:lnTo>
                <a:lnTo>
                  <a:pt x="275" y="2702"/>
                </a:lnTo>
                <a:lnTo>
                  <a:pt x="225" y="2629"/>
                </a:lnTo>
                <a:lnTo>
                  <a:pt x="180" y="2553"/>
                </a:lnTo>
                <a:lnTo>
                  <a:pt x="139" y="2473"/>
                </a:lnTo>
                <a:lnTo>
                  <a:pt x="103" y="2391"/>
                </a:lnTo>
                <a:lnTo>
                  <a:pt x="73" y="2307"/>
                </a:lnTo>
                <a:lnTo>
                  <a:pt x="47" y="2220"/>
                </a:lnTo>
                <a:lnTo>
                  <a:pt x="27" y="2130"/>
                </a:lnTo>
                <a:lnTo>
                  <a:pt x="12" y="2039"/>
                </a:lnTo>
                <a:lnTo>
                  <a:pt x="3" y="1946"/>
                </a:lnTo>
                <a:lnTo>
                  <a:pt x="0" y="1851"/>
                </a:lnTo>
                <a:lnTo>
                  <a:pt x="3" y="1756"/>
                </a:lnTo>
                <a:lnTo>
                  <a:pt x="12" y="1663"/>
                </a:lnTo>
                <a:lnTo>
                  <a:pt x="27" y="1572"/>
                </a:lnTo>
                <a:lnTo>
                  <a:pt x="47" y="1483"/>
                </a:lnTo>
                <a:lnTo>
                  <a:pt x="73" y="1396"/>
                </a:lnTo>
                <a:lnTo>
                  <a:pt x="103" y="1311"/>
                </a:lnTo>
                <a:lnTo>
                  <a:pt x="139" y="1230"/>
                </a:lnTo>
                <a:lnTo>
                  <a:pt x="180" y="1150"/>
                </a:lnTo>
                <a:lnTo>
                  <a:pt x="225" y="1074"/>
                </a:lnTo>
                <a:lnTo>
                  <a:pt x="275" y="1000"/>
                </a:lnTo>
                <a:lnTo>
                  <a:pt x="329" y="931"/>
                </a:lnTo>
                <a:lnTo>
                  <a:pt x="387" y="865"/>
                </a:lnTo>
                <a:lnTo>
                  <a:pt x="449" y="802"/>
                </a:lnTo>
                <a:lnTo>
                  <a:pt x="514" y="743"/>
                </a:lnTo>
                <a:lnTo>
                  <a:pt x="584" y="688"/>
                </a:lnTo>
                <a:lnTo>
                  <a:pt x="656" y="639"/>
                </a:lnTo>
                <a:lnTo>
                  <a:pt x="732" y="592"/>
                </a:lnTo>
                <a:lnTo>
                  <a:pt x="810" y="552"/>
                </a:lnTo>
                <a:lnTo>
                  <a:pt x="891" y="515"/>
                </a:lnTo>
                <a:lnTo>
                  <a:pt x="975" y="484"/>
                </a:lnTo>
                <a:lnTo>
                  <a:pt x="1061" y="458"/>
                </a:lnTo>
                <a:lnTo>
                  <a:pt x="1149" y="438"/>
                </a:lnTo>
                <a:lnTo>
                  <a:pt x="1240" y="423"/>
                </a:lnTo>
                <a:lnTo>
                  <a:pt x="1332" y="414"/>
                </a:lnTo>
                <a:lnTo>
                  <a:pt x="1426" y="411"/>
                </a:lnTo>
                <a:close/>
                <a:moveTo>
                  <a:pt x="1630" y="0"/>
                </a:moveTo>
                <a:lnTo>
                  <a:pt x="1630" y="0"/>
                </a:lnTo>
                <a:lnTo>
                  <a:pt x="1722" y="3"/>
                </a:lnTo>
                <a:lnTo>
                  <a:pt x="1813" y="11"/>
                </a:lnTo>
                <a:lnTo>
                  <a:pt x="1902" y="25"/>
                </a:lnTo>
                <a:lnTo>
                  <a:pt x="1988" y="45"/>
                </a:lnTo>
                <a:lnTo>
                  <a:pt x="2073" y="71"/>
                </a:lnTo>
                <a:lnTo>
                  <a:pt x="2156" y="101"/>
                </a:lnTo>
                <a:lnTo>
                  <a:pt x="2237" y="136"/>
                </a:lnTo>
                <a:lnTo>
                  <a:pt x="2315" y="176"/>
                </a:lnTo>
                <a:lnTo>
                  <a:pt x="2389" y="221"/>
                </a:lnTo>
                <a:lnTo>
                  <a:pt x="2461" y="269"/>
                </a:lnTo>
                <a:lnTo>
                  <a:pt x="2529" y="322"/>
                </a:lnTo>
                <a:lnTo>
                  <a:pt x="2595" y="380"/>
                </a:lnTo>
                <a:lnTo>
                  <a:pt x="2656" y="441"/>
                </a:lnTo>
                <a:lnTo>
                  <a:pt x="2714" y="505"/>
                </a:lnTo>
                <a:lnTo>
                  <a:pt x="2769" y="573"/>
                </a:lnTo>
                <a:lnTo>
                  <a:pt x="2818" y="644"/>
                </a:lnTo>
                <a:lnTo>
                  <a:pt x="2864" y="718"/>
                </a:lnTo>
                <a:lnTo>
                  <a:pt x="2904" y="796"/>
                </a:lnTo>
                <a:lnTo>
                  <a:pt x="1630" y="1439"/>
                </a:lnTo>
                <a:lnTo>
                  <a:pt x="1630" y="0"/>
                </a:lnTo>
                <a:close/>
              </a:path>
            </a:pathLst>
          </a:custGeom>
          <a:solidFill>
            <a:srgbClr val="86A296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 kern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56" name="Freeform 46"/>
          <p:cNvSpPr>
            <a:spLocks noEditPoints="1"/>
          </p:cNvSpPr>
          <p:nvPr/>
        </p:nvSpPr>
        <p:spPr bwMode="auto">
          <a:xfrm>
            <a:off x="5641252" y="1049431"/>
            <a:ext cx="378623" cy="382334"/>
          </a:xfrm>
          <a:custGeom>
            <a:avLst/>
            <a:gdLst>
              <a:gd name="T0" fmla="*/ 3038 w 3262"/>
              <a:gd name="T1" fmla="*/ 628 h 3292"/>
              <a:gd name="T2" fmla="*/ 3143 w 3262"/>
              <a:gd name="T3" fmla="*/ 681 h 3292"/>
              <a:gd name="T4" fmla="*/ 3220 w 3262"/>
              <a:gd name="T5" fmla="*/ 769 h 3292"/>
              <a:gd name="T6" fmla="*/ 3259 w 3262"/>
              <a:gd name="T7" fmla="*/ 884 h 3292"/>
              <a:gd name="T8" fmla="*/ 3251 w 3262"/>
              <a:gd name="T9" fmla="*/ 1008 h 3292"/>
              <a:gd name="T10" fmla="*/ 3198 w 3262"/>
              <a:gd name="T11" fmla="*/ 1114 h 3292"/>
              <a:gd name="T12" fmla="*/ 3110 w 3262"/>
              <a:gd name="T13" fmla="*/ 1191 h 3292"/>
              <a:gd name="T14" fmla="*/ 2998 w 3262"/>
              <a:gd name="T15" fmla="*/ 1231 h 3292"/>
              <a:gd name="T16" fmla="*/ 2393 w 3262"/>
              <a:gd name="T17" fmla="*/ 2192 h 3292"/>
              <a:gd name="T18" fmla="*/ 2437 w 3262"/>
              <a:gd name="T19" fmla="*/ 2291 h 3292"/>
              <a:gd name="T20" fmla="*/ 2443 w 3262"/>
              <a:gd name="T21" fmla="*/ 2408 h 3292"/>
              <a:gd name="T22" fmla="*/ 2404 w 3262"/>
              <a:gd name="T23" fmla="*/ 2522 h 3292"/>
              <a:gd name="T24" fmla="*/ 2328 w 3262"/>
              <a:gd name="T25" fmla="*/ 2610 h 3292"/>
              <a:gd name="T26" fmla="*/ 2222 w 3262"/>
              <a:gd name="T27" fmla="*/ 2663 h 3292"/>
              <a:gd name="T28" fmla="*/ 2100 w 3262"/>
              <a:gd name="T29" fmla="*/ 2671 h 3292"/>
              <a:gd name="T30" fmla="*/ 1986 w 3262"/>
              <a:gd name="T31" fmla="*/ 2632 h 3292"/>
              <a:gd name="T32" fmla="*/ 1899 w 3262"/>
              <a:gd name="T33" fmla="*/ 2555 h 3292"/>
              <a:gd name="T34" fmla="*/ 1846 w 3262"/>
              <a:gd name="T35" fmla="*/ 2448 h 3292"/>
              <a:gd name="T36" fmla="*/ 1837 w 3262"/>
              <a:gd name="T37" fmla="*/ 2329 h 3292"/>
              <a:gd name="T38" fmla="*/ 1867 w 3262"/>
              <a:gd name="T39" fmla="*/ 2227 h 3292"/>
              <a:gd name="T40" fmla="*/ 1529 w 3262"/>
              <a:gd name="T41" fmla="*/ 1646 h 3292"/>
              <a:gd name="T42" fmla="*/ 1191 w 3262"/>
              <a:gd name="T43" fmla="*/ 2227 h 3292"/>
              <a:gd name="T44" fmla="*/ 1221 w 3262"/>
              <a:gd name="T45" fmla="*/ 2329 h 3292"/>
              <a:gd name="T46" fmla="*/ 1212 w 3262"/>
              <a:gd name="T47" fmla="*/ 2448 h 3292"/>
              <a:gd name="T48" fmla="*/ 1159 w 3262"/>
              <a:gd name="T49" fmla="*/ 2555 h 3292"/>
              <a:gd name="T50" fmla="*/ 1072 w 3262"/>
              <a:gd name="T51" fmla="*/ 2632 h 3292"/>
              <a:gd name="T52" fmla="*/ 959 w 3262"/>
              <a:gd name="T53" fmla="*/ 2671 h 3292"/>
              <a:gd name="T54" fmla="*/ 876 w 3262"/>
              <a:gd name="T55" fmla="*/ 2671 h 3292"/>
              <a:gd name="T56" fmla="*/ 763 w 3262"/>
              <a:gd name="T57" fmla="*/ 2632 h 3292"/>
              <a:gd name="T58" fmla="*/ 675 w 3262"/>
              <a:gd name="T59" fmla="*/ 2555 h 3292"/>
              <a:gd name="T60" fmla="*/ 623 w 3262"/>
              <a:gd name="T61" fmla="*/ 2448 h 3292"/>
              <a:gd name="T62" fmla="*/ 615 w 3262"/>
              <a:gd name="T63" fmla="*/ 2324 h 3292"/>
              <a:gd name="T64" fmla="*/ 654 w 3262"/>
              <a:gd name="T65" fmla="*/ 2210 h 3292"/>
              <a:gd name="T66" fmla="*/ 731 w 3262"/>
              <a:gd name="T67" fmla="*/ 2122 h 3292"/>
              <a:gd name="T68" fmla="*/ 836 w 3262"/>
              <a:gd name="T69" fmla="*/ 2068 h 3292"/>
              <a:gd name="T70" fmla="*/ 944 w 3262"/>
              <a:gd name="T71" fmla="*/ 2059 h 3292"/>
              <a:gd name="T72" fmla="*/ 1242 w 3262"/>
              <a:gd name="T73" fmla="*/ 1443 h 3292"/>
              <a:gd name="T74" fmla="*/ 1224 w 3262"/>
              <a:gd name="T75" fmla="*/ 1337 h 3292"/>
              <a:gd name="T76" fmla="*/ 1247 w 3262"/>
              <a:gd name="T77" fmla="*/ 1217 h 3292"/>
              <a:gd name="T78" fmla="*/ 1313 w 3262"/>
              <a:gd name="T79" fmla="*/ 1119 h 3292"/>
              <a:gd name="T80" fmla="*/ 1410 w 3262"/>
              <a:gd name="T81" fmla="*/ 1053 h 3292"/>
              <a:gd name="T82" fmla="*/ 1529 w 3262"/>
              <a:gd name="T83" fmla="*/ 1028 h 3292"/>
              <a:gd name="T84" fmla="*/ 1648 w 3262"/>
              <a:gd name="T85" fmla="*/ 1053 h 3292"/>
              <a:gd name="T86" fmla="*/ 1746 w 3262"/>
              <a:gd name="T87" fmla="*/ 1119 h 3292"/>
              <a:gd name="T88" fmla="*/ 1811 w 3262"/>
              <a:gd name="T89" fmla="*/ 1217 h 3292"/>
              <a:gd name="T90" fmla="*/ 1835 w 3262"/>
              <a:gd name="T91" fmla="*/ 1337 h 3292"/>
              <a:gd name="T92" fmla="*/ 1816 w 3262"/>
              <a:gd name="T93" fmla="*/ 1443 h 3292"/>
              <a:gd name="T94" fmla="*/ 2114 w 3262"/>
              <a:gd name="T95" fmla="*/ 2059 h 3292"/>
              <a:gd name="T96" fmla="*/ 2703 w 3262"/>
              <a:gd name="T97" fmla="*/ 1099 h 3292"/>
              <a:gd name="T98" fmla="*/ 2659 w 3262"/>
              <a:gd name="T99" fmla="*/ 1000 h 3292"/>
              <a:gd name="T100" fmla="*/ 2653 w 3262"/>
              <a:gd name="T101" fmla="*/ 884 h 3292"/>
              <a:gd name="T102" fmla="*/ 2692 w 3262"/>
              <a:gd name="T103" fmla="*/ 769 h 3292"/>
              <a:gd name="T104" fmla="*/ 2770 w 3262"/>
              <a:gd name="T105" fmla="*/ 681 h 3292"/>
              <a:gd name="T106" fmla="*/ 2875 w 3262"/>
              <a:gd name="T107" fmla="*/ 628 h 3292"/>
              <a:gd name="T108" fmla="*/ 0 w 3262"/>
              <a:gd name="T109" fmla="*/ 0 h 3292"/>
              <a:gd name="T110" fmla="*/ 3262 w 3262"/>
              <a:gd name="T111" fmla="*/ 2880 h 3292"/>
              <a:gd name="T112" fmla="*/ 0 w 3262"/>
              <a:gd name="T113" fmla="*/ 0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262" h="3292">
                <a:moveTo>
                  <a:pt x="2956" y="616"/>
                </a:moveTo>
                <a:lnTo>
                  <a:pt x="2998" y="619"/>
                </a:lnTo>
                <a:lnTo>
                  <a:pt x="3038" y="628"/>
                </a:lnTo>
                <a:lnTo>
                  <a:pt x="3075" y="641"/>
                </a:lnTo>
                <a:lnTo>
                  <a:pt x="3110" y="659"/>
                </a:lnTo>
                <a:lnTo>
                  <a:pt x="3143" y="681"/>
                </a:lnTo>
                <a:lnTo>
                  <a:pt x="3172" y="707"/>
                </a:lnTo>
                <a:lnTo>
                  <a:pt x="3198" y="737"/>
                </a:lnTo>
                <a:lnTo>
                  <a:pt x="3220" y="769"/>
                </a:lnTo>
                <a:lnTo>
                  <a:pt x="3238" y="805"/>
                </a:lnTo>
                <a:lnTo>
                  <a:pt x="3251" y="843"/>
                </a:lnTo>
                <a:lnTo>
                  <a:pt x="3259" y="884"/>
                </a:lnTo>
                <a:lnTo>
                  <a:pt x="3262" y="925"/>
                </a:lnTo>
                <a:lnTo>
                  <a:pt x="3259" y="967"/>
                </a:lnTo>
                <a:lnTo>
                  <a:pt x="3251" y="1008"/>
                </a:lnTo>
                <a:lnTo>
                  <a:pt x="3238" y="1046"/>
                </a:lnTo>
                <a:lnTo>
                  <a:pt x="3220" y="1081"/>
                </a:lnTo>
                <a:lnTo>
                  <a:pt x="3198" y="1114"/>
                </a:lnTo>
                <a:lnTo>
                  <a:pt x="3172" y="1144"/>
                </a:lnTo>
                <a:lnTo>
                  <a:pt x="3143" y="1170"/>
                </a:lnTo>
                <a:lnTo>
                  <a:pt x="3110" y="1191"/>
                </a:lnTo>
                <a:lnTo>
                  <a:pt x="3075" y="1210"/>
                </a:lnTo>
                <a:lnTo>
                  <a:pt x="3038" y="1223"/>
                </a:lnTo>
                <a:lnTo>
                  <a:pt x="2998" y="1231"/>
                </a:lnTo>
                <a:lnTo>
                  <a:pt x="2956" y="1234"/>
                </a:lnTo>
                <a:lnTo>
                  <a:pt x="2935" y="1233"/>
                </a:lnTo>
                <a:lnTo>
                  <a:pt x="2393" y="2192"/>
                </a:lnTo>
                <a:lnTo>
                  <a:pt x="2412" y="2223"/>
                </a:lnTo>
                <a:lnTo>
                  <a:pt x="2426" y="2256"/>
                </a:lnTo>
                <a:lnTo>
                  <a:pt x="2437" y="2291"/>
                </a:lnTo>
                <a:lnTo>
                  <a:pt x="2444" y="2327"/>
                </a:lnTo>
                <a:lnTo>
                  <a:pt x="2446" y="2366"/>
                </a:lnTo>
                <a:lnTo>
                  <a:pt x="2443" y="2408"/>
                </a:lnTo>
                <a:lnTo>
                  <a:pt x="2435" y="2448"/>
                </a:lnTo>
                <a:lnTo>
                  <a:pt x="2422" y="2485"/>
                </a:lnTo>
                <a:lnTo>
                  <a:pt x="2404" y="2522"/>
                </a:lnTo>
                <a:lnTo>
                  <a:pt x="2383" y="2555"/>
                </a:lnTo>
                <a:lnTo>
                  <a:pt x="2356" y="2584"/>
                </a:lnTo>
                <a:lnTo>
                  <a:pt x="2328" y="2610"/>
                </a:lnTo>
                <a:lnTo>
                  <a:pt x="2295" y="2632"/>
                </a:lnTo>
                <a:lnTo>
                  <a:pt x="2260" y="2650"/>
                </a:lnTo>
                <a:lnTo>
                  <a:pt x="2222" y="2663"/>
                </a:lnTo>
                <a:lnTo>
                  <a:pt x="2182" y="2671"/>
                </a:lnTo>
                <a:lnTo>
                  <a:pt x="2140" y="2674"/>
                </a:lnTo>
                <a:lnTo>
                  <a:pt x="2100" y="2671"/>
                </a:lnTo>
                <a:lnTo>
                  <a:pt x="2060" y="2663"/>
                </a:lnTo>
                <a:lnTo>
                  <a:pt x="2022" y="2650"/>
                </a:lnTo>
                <a:lnTo>
                  <a:pt x="1986" y="2632"/>
                </a:lnTo>
                <a:lnTo>
                  <a:pt x="1954" y="2610"/>
                </a:lnTo>
                <a:lnTo>
                  <a:pt x="1925" y="2584"/>
                </a:lnTo>
                <a:lnTo>
                  <a:pt x="1899" y="2555"/>
                </a:lnTo>
                <a:lnTo>
                  <a:pt x="1876" y="2522"/>
                </a:lnTo>
                <a:lnTo>
                  <a:pt x="1859" y="2485"/>
                </a:lnTo>
                <a:lnTo>
                  <a:pt x="1846" y="2448"/>
                </a:lnTo>
                <a:lnTo>
                  <a:pt x="1838" y="2408"/>
                </a:lnTo>
                <a:lnTo>
                  <a:pt x="1835" y="2366"/>
                </a:lnTo>
                <a:lnTo>
                  <a:pt x="1837" y="2329"/>
                </a:lnTo>
                <a:lnTo>
                  <a:pt x="1844" y="2293"/>
                </a:lnTo>
                <a:lnTo>
                  <a:pt x="1854" y="2259"/>
                </a:lnTo>
                <a:lnTo>
                  <a:pt x="1867" y="2227"/>
                </a:lnTo>
                <a:lnTo>
                  <a:pt x="1885" y="2197"/>
                </a:lnTo>
                <a:lnTo>
                  <a:pt x="1556" y="1644"/>
                </a:lnTo>
                <a:lnTo>
                  <a:pt x="1529" y="1646"/>
                </a:lnTo>
                <a:lnTo>
                  <a:pt x="1502" y="1644"/>
                </a:lnTo>
                <a:lnTo>
                  <a:pt x="1174" y="2197"/>
                </a:lnTo>
                <a:lnTo>
                  <a:pt x="1191" y="2227"/>
                </a:lnTo>
                <a:lnTo>
                  <a:pt x="1204" y="2259"/>
                </a:lnTo>
                <a:lnTo>
                  <a:pt x="1214" y="2293"/>
                </a:lnTo>
                <a:lnTo>
                  <a:pt x="1221" y="2329"/>
                </a:lnTo>
                <a:lnTo>
                  <a:pt x="1224" y="2366"/>
                </a:lnTo>
                <a:lnTo>
                  <a:pt x="1221" y="2408"/>
                </a:lnTo>
                <a:lnTo>
                  <a:pt x="1212" y="2448"/>
                </a:lnTo>
                <a:lnTo>
                  <a:pt x="1199" y="2485"/>
                </a:lnTo>
                <a:lnTo>
                  <a:pt x="1182" y="2522"/>
                </a:lnTo>
                <a:lnTo>
                  <a:pt x="1159" y="2555"/>
                </a:lnTo>
                <a:lnTo>
                  <a:pt x="1134" y="2584"/>
                </a:lnTo>
                <a:lnTo>
                  <a:pt x="1104" y="2610"/>
                </a:lnTo>
                <a:lnTo>
                  <a:pt x="1072" y="2632"/>
                </a:lnTo>
                <a:lnTo>
                  <a:pt x="1036" y="2650"/>
                </a:lnTo>
                <a:lnTo>
                  <a:pt x="999" y="2663"/>
                </a:lnTo>
                <a:lnTo>
                  <a:pt x="959" y="2671"/>
                </a:lnTo>
                <a:lnTo>
                  <a:pt x="918" y="2674"/>
                </a:lnTo>
                <a:lnTo>
                  <a:pt x="918" y="2674"/>
                </a:lnTo>
                <a:lnTo>
                  <a:pt x="876" y="2671"/>
                </a:lnTo>
                <a:lnTo>
                  <a:pt x="836" y="2663"/>
                </a:lnTo>
                <a:lnTo>
                  <a:pt x="798" y="2651"/>
                </a:lnTo>
                <a:lnTo>
                  <a:pt x="763" y="2632"/>
                </a:lnTo>
                <a:lnTo>
                  <a:pt x="731" y="2610"/>
                </a:lnTo>
                <a:lnTo>
                  <a:pt x="701" y="2585"/>
                </a:lnTo>
                <a:lnTo>
                  <a:pt x="675" y="2555"/>
                </a:lnTo>
                <a:lnTo>
                  <a:pt x="654" y="2522"/>
                </a:lnTo>
                <a:lnTo>
                  <a:pt x="635" y="2486"/>
                </a:lnTo>
                <a:lnTo>
                  <a:pt x="623" y="2448"/>
                </a:lnTo>
                <a:lnTo>
                  <a:pt x="615" y="2408"/>
                </a:lnTo>
                <a:lnTo>
                  <a:pt x="612" y="2366"/>
                </a:lnTo>
                <a:lnTo>
                  <a:pt x="615" y="2324"/>
                </a:lnTo>
                <a:lnTo>
                  <a:pt x="623" y="2284"/>
                </a:lnTo>
                <a:lnTo>
                  <a:pt x="635" y="2246"/>
                </a:lnTo>
                <a:lnTo>
                  <a:pt x="654" y="2210"/>
                </a:lnTo>
                <a:lnTo>
                  <a:pt x="675" y="2177"/>
                </a:lnTo>
                <a:lnTo>
                  <a:pt x="701" y="2148"/>
                </a:lnTo>
                <a:lnTo>
                  <a:pt x="731" y="2122"/>
                </a:lnTo>
                <a:lnTo>
                  <a:pt x="763" y="2099"/>
                </a:lnTo>
                <a:lnTo>
                  <a:pt x="798" y="2082"/>
                </a:lnTo>
                <a:lnTo>
                  <a:pt x="836" y="2068"/>
                </a:lnTo>
                <a:lnTo>
                  <a:pt x="876" y="2060"/>
                </a:lnTo>
                <a:lnTo>
                  <a:pt x="918" y="2057"/>
                </a:lnTo>
                <a:lnTo>
                  <a:pt x="944" y="2059"/>
                </a:lnTo>
                <a:lnTo>
                  <a:pt x="1273" y="1505"/>
                </a:lnTo>
                <a:lnTo>
                  <a:pt x="1255" y="1475"/>
                </a:lnTo>
                <a:lnTo>
                  <a:pt x="1242" y="1443"/>
                </a:lnTo>
                <a:lnTo>
                  <a:pt x="1232" y="1409"/>
                </a:lnTo>
                <a:lnTo>
                  <a:pt x="1226" y="1374"/>
                </a:lnTo>
                <a:lnTo>
                  <a:pt x="1224" y="1337"/>
                </a:lnTo>
                <a:lnTo>
                  <a:pt x="1226" y="1295"/>
                </a:lnTo>
                <a:lnTo>
                  <a:pt x="1234" y="1254"/>
                </a:lnTo>
                <a:lnTo>
                  <a:pt x="1247" y="1217"/>
                </a:lnTo>
                <a:lnTo>
                  <a:pt x="1265" y="1181"/>
                </a:lnTo>
                <a:lnTo>
                  <a:pt x="1287" y="1148"/>
                </a:lnTo>
                <a:lnTo>
                  <a:pt x="1313" y="1119"/>
                </a:lnTo>
                <a:lnTo>
                  <a:pt x="1342" y="1092"/>
                </a:lnTo>
                <a:lnTo>
                  <a:pt x="1375" y="1071"/>
                </a:lnTo>
                <a:lnTo>
                  <a:pt x="1410" y="1053"/>
                </a:lnTo>
                <a:lnTo>
                  <a:pt x="1448" y="1040"/>
                </a:lnTo>
                <a:lnTo>
                  <a:pt x="1488" y="1031"/>
                </a:lnTo>
                <a:lnTo>
                  <a:pt x="1529" y="1028"/>
                </a:lnTo>
                <a:lnTo>
                  <a:pt x="1571" y="1031"/>
                </a:lnTo>
                <a:lnTo>
                  <a:pt x="1610" y="1040"/>
                </a:lnTo>
                <a:lnTo>
                  <a:pt x="1648" y="1053"/>
                </a:lnTo>
                <a:lnTo>
                  <a:pt x="1683" y="1071"/>
                </a:lnTo>
                <a:lnTo>
                  <a:pt x="1716" y="1092"/>
                </a:lnTo>
                <a:lnTo>
                  <a:pt x="1746" y="1119"/>
                </a:lnTo>
                <a:lnTo>
                  <a:pt x="1771" y="1148"/>
                </a:lnTo>
                <a:lnTo>
                  <a:pt x="1794" y="1181"/>
                </a:lnTo>
                <a:lnTo>
                  <a:pt x="1811" y="1217"/>
                </a:lnTo>
                <a:lnTo>
                  <a:pt x="1824" y="1254"/>
                </a:lnTo>
                <a:lnTo>
                  <a:pt x="1832" y="1295"/>
                </a:lnTo>
                <a:lnTo>
                  <a:pt x="1835" y="1337"/>
                </a:lnTo>
                <a:lnTo>
                  <a:pt x="1832" y="1374"/>
                </a:lnTo>
                <a:lnTo>
                  <a:pt x="1826" y="1409"/>
                </a:lnTo>
                <a:lnTo>
                  <a:pt x="1816" y="1443"/>
                </a:lnTo>
                <a:lnTo>
                  <a:pt x="1803" y="1475"/>
                </a:lnTo>
                <a:lnTo>
                  <a:pt x="1785" y="1505"/>
                </a:lnTo>
                <a:lnTo>
                  <a:pt x="2114" y="2059"/>
                </a:lnTo>
                <a:lnTo>
                  <a:pt x="2140" y="2057"/>
                </a:lnTo>
                <a:lnTo>
                  <a:pt x="2161" y="2058"/>
                </a:lnTo>
                <a:lnTo>
                  <a:pt x="2703" y="1099"/>
                </a:lnTo>
                <a:lnTo>
                  <a:pt x="2685" y="1069"/>
                </a:lnTo>
                <a:lnTo>
                  <a:pt x="2670" y="1035"/>
                </a:lnTo>
                <a:lnTo>
                  <a:pt x="2659" y="1000"/>
                </a:lnTo>
                <a:lnTo>
                  <a:pt x="2653" y="963"/>
                </a:lnTo>
                <a:lnTo>
                  <a:pt x="2650" y="925"/>
                </a:lnTo>
                <a:lnTo>
                  <a:pt x="2653" y="884"/>
                </a:lnTo>
                <a:lnTo>
                  <a:pt x="2661" y="843"/>
                </a:lnTo>
                <a:lnTo>
                  <a:pt x="2675" y="805"/>
                </a:lnTo>
                <a:lnTo>
                  <a:pt x="2692" y="769"/>
                </a:lnTo>
                <a:lnTo>
                  <a:pt x="2714" y="737"/>
                </a:lnTo>
                <a:lnTo>
                  <a:pt x="2740" y="707"/>
                </a:lnTo>
                <a:lnTo>
                  <a:pt x="2770" y="681"/>
                </a:lnTo>
                <a:lnTo>
                  <a:pt x="2801" y="659"/>
                </a:lnTo>
                <a:lnTo>
                  <a:pt x="2837" y="641"/>
                </a:lnTo>
                <a:lnTo>
                  <a:pt x="2875" y="628"/>
                </a:lnTo>
                <a:lnTo>
                  <a:pt x="2915" y="619"/>
                </a:lnTo>
                <a:lnTo>
                  <a:pt x="2956" y="616"/>
                </a:lnTo>
                <a:close/>
                <a:moveTo>
                  <a:pt x="0" y="0"/>
                </a:moveTo>
                <a:lnTo>
                  <a:pt x="407" y="0"/>
                </a:lnTo>
                <a:lnTo>
                  <a:pt x="407" y="2880"/>
                </a:lnTo>
                <a:lnTo>
                  <a:pt x="3262" y="2880"/>
                </a:lnTo>
                <a:lnTo>
                  <a:pt x="3262" y="3292"/>
                </a:lnTo>
                <a:lnTo>
                  <a:pt x="0" y="3292"/>
                </a:lnTo>
                <a:lnTo>
                  <a:pt x="0" y="0"/>
                </a:lnTo>
                <a:close/>
              </a:path>
            </a:pathLst>
          </a:custGeom>
          <a:solidFill>
            <a:srgbClr val="F0D98E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 kern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57" name="Freeform 61"/>
          <p:cNvSpPr>
            <a:spLocks noEditPoints="1"/>
          </p:cNvSpPr>
          <p:nvPr/>
        </p:nvSpPr>
        <p:spPr bwMode="auto">
          <a:xfrm>
            <a:off x="5641252" y="4186597"/>
            <a:ext cx="378623" cy="330366"/>
          </a:xfrm>
          <a:custGeom>
            <a:avLst/>
            <a:gdLst>
              <a:gd name="T0" fmla="*/ 2647 w 3261"/>
              <a:gd name="T1" fmla="*/ 891 h 2852"/>
              <a:gd name="T2" fmla="*/ 2606 w 3261"/>
              <a:gd name="T3" fmla="*/ 1109 h 2852"/>
              <a:gd name="T4" fmla="*/ 2650 w 3261"/>
              <a:gd name="T5" fmla="*/ 1185 h 2852"/>
              <a:gd name="T6" fmla="*/ 2783 w 3261"/>
              <a:gd name="T7" fmla="*/ 1160 h 2852"/>
              <a:gd name="T8" fmla="*/ 2894 w 3261"/>
              <a:gd name="T9" fmla="*/ 1091 h 2852"/>
              <a:gd name="T10" fmla="*/ 2976 w 3261"/>
              <a:gd name="T11" fmla="*/ 988 h 2852"/>
              <a:gd name="T12" fmla="*/ 3016 w 3261"/>
              <a:gd name="T13" fmla="*/ 862 h 2852"/>
              <a:gd name="T14" fmla="*/ 2650 w 3261"/>
              <a:gd name="T15" fmla="*/ 611 h 2852"/>
              <a:gd name="T16" fmla="*/ 245 w 3261"/>
              <a:gd name="T17" fmla="*/ 862 h 2852"/>
              <a:gd name="T18" fmla="*/ 285 w 3261"/>
              <a:gd name="T19" fmla="*/ 988 h 2852"/>
              <a:gd name="T20" fmla="*/ 366 w 3261"/>
              <a:gd name="T21" fmla="*/ 1091 h 2852"/>
              <a:gd name="T22" fmla="*/ 478 w 3261"/>
              <a:gd name="T23" fmla="*/ 1160 h 2852"/>
              <a:gd name="T24" fmla="*/ 611 w 3261"/>
              <a:gd name="T25" fmla="*/ 1185 h 2852"/>
              <a:gd name="T26" fmla="*/ 654 w 3261"/>
              <a:gd name="T27" fmla="*/ 1109 h 2852"/>
              <a:gd name="T28" fmla="*/ 614 w 3261"/>
              <a:gd name="T29" fmla="*/ 891 h 2852"/>
              <a:gd name="T30" fmla="*/ 242 w 3261"/>
              <a:gd name="T31" fmla="*/ 611 h 2852"/>
              <a:gd name="T32" fmla="*/ 2650 w 3261"/>
              <a:gd name="T33" fmla="*/ 407 h 2852"/>
              <a:gd name="T34" fmla="*/ 3258 w 3261"/>
              <a:gd name="T35" fmla="*/ 878 h 2852"/>
              <a:gd name="T36" fmla="*/ 3213 w 3261"/>
              <a:gd name="T37" fmla="*/ 1053 h 2852"/>
              <a:gd name="T38" fmla="*/ 3121 w 3261"/>
              <a:gd name="T39" fmla="*/ 1204 h 2852"/>
              <a:gd name="T40" fmla="*/ 2992 w 3261"/>
              <a:gd name="T41" fmla="*/ 1321 h 2852"/>
              <a:gd name="T42" fmla="*/ 2831 w 3261"/>
              <a:gd name="T43" fmla="*/ 1398 h 2852"/>
              <a:gd name="T44" fmla="*/ 2650 w 3261"/>
              <a:gd name="T45" fmla="*/ 1425 h 2852"/>
              <a:gd name="T46" fmla="*/ 2510 w 3261"/>
              <a:gd name="T47" fmla="*/ 1410 h 2852"/>
              <a:gd name="T48" fmla="*/ 2379 w 3261"/>
              <a:gd name="T49" fmla="*/ 1507 h 2852"/>
              <a:gd name="T50" fmla="*/ 2222 w 3261"/>
              <a:gd name="T51" fmla="*/ 1645 h 2852"/>
              <a:gd name="T52" fmla="*/ 2038 w 3261"/>
              <a:gd name="T53" fmla="*/ 1748 h 2852"/>
              <a:gd name="T54" fmla="*/ 1835 w 3261"/>
              <a:gd name="T55" fmla="*/ 1813 h 2852"/>
              <a:gd name="T56" fmla="*/ 2090 w 3261"/>
              <a:gd name="T57" fmla="*/ 2448 h 2852"/>
              <a:gd name="T58" fmla="*/ 2230 w 3261"/>
              <a:gd name="T59" fmla="*/ 2492 h 2852"/>
              <a:gd name="T60" fmla="*/ 2342 w 3261"/>
              <a:gd name="T61" fmla="*/ 2581 h 2852"/>
              <a:gd name="T62" fmla="*/ 2418 w 3261"/>
              <a:gd name="T63" fmla="*/ 2704 h 2852"/>
              <a:gd name="T64" fmla="*/ 2446 w 3261"/>
              <a:gd name="T65" fmla="*/ 2852 h 2852"/>
              <a:gd name="T66" fmla="*/ 828 w 3261"/>
              <a:gd name="T67" fmla="*/ 2751 h 2852"/>
              <a:gd name="T68" fmla="*/ 888 w 3261"/>
              <a:gd name="T69" fmla="*/ 2619 h 2852"/>
              <a:gd name="T70" fmla="*/ 990 w 3261"/>
              <a:gd name="T71" fmla="*/ 2518 h 2852"/>
              <a:gd name="T72" fmla="*/ 1122 w 3261"/>
              <a:gd name="T73" fmla="*/ 2457 h 2852"/>
              <a:gd name="T74" fmla="*/ 1426 w 3261"/>
              <a:gd name="T75" fmla="*/ 2445 h 2852"/>
              <a:gd name="T76" fmla="*/ 1289 w 3261"/>
              <a:gd name="T77" fmla="*/ 1774 h 2852"/>
              <a:gd name="T78" fmla="*/ 1098 w 3261"/>
              <a:gd name="T79" fmla="*/ 1683 h 2852"/>
              <a:gd name="T80" fmla="*/ 931 w 3261"/>
              <a:gd name="T81" fmla="*/ 1556 h 2852"/>
              <a:gd name="T82" fmla="*/ 795 w 3261"/>
              <a:gd name="T83" fmla="*/ 1398 h 2852"/>
              <a:gd name="T84" fmla="*/ 659 w 3261"/>
              <a:gd name="T85" fmla="*/ 1424 h 2852"/>
              <a:gd name="T86" fmla="*/ 489 w 3261"/>
              <a:gd name="T87" fmla="*/ 1413 h 2852"/>
              <a:gd name="T88" fmla="*/ 320 w 3261"/>
              <a:gd name="T89" fmla="*/ 1352 h 2852"/>
              <a:gd name="T90" fmla="*/ 179 w 3261"/>
              <a:gd name="T91" fmla="*/ 1247 h 2852"/>
              <a:gd name="T92" fmla="*/ 74 w 3261"/>
              <a:gd name="T93" fmla="*/ 1106 h 2852"/>
              <a:gd name="T94" fmla="*/ 12 w 3261"/>
              <a:gd name="T95" fmla="*/ 938 h 2852"/>
              <a:gd name="T96" fmla="*/ 0 w 3261"/>
              <a:gd name="T97" fmla="*/ 407 h 2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261" h="2852">
                <a:moveTo>
                  <a:pt x="2650" y="611"/>
                </a:moveTo>
                <a:lnTo>
                  <a:pt x="2650" y="815"/>
                </a:lnTo>
                <a:lnTo>
                  <a:pt x="2647" y="891"/>
                </a:lnTo>
                <a:lnTo>
                  <a:pt x="2639" y="965"/>
                </a:lnTo>
                <a:lnTo>
                  <a:pt x="2625" y="1038"/>
                </a:lnTo>
                <a:lnTo>
                  <a:pt x="2606" y="1109"/>
                </a:lnTo>
                <a:lnTo>
                  <a:pt x="2582" y="1178"/>
                </a:lnTo>
                <a:lnTo>
                  <a:pt x="2615" y="1183"/>
                </a:lnTo>
                <a:lnTo>
                  <a:pt x="2650" y="1185"/>
                </a:lnTo>
                <a:lnTo>
                  <a:pt x="2696" y="1182"/>
                </a:lnTo>
                <a:lnTo>
                  <a:pt x="2741" y="1173"/>
                </a:lnTo>
                <a:lnTo>
                  <a:pt x="2783" y="1160"/>
                </a:lnTo>
                <a:lnTo>
                  <a:pt x="2823" y="1141"/>
                </a:lnTo>
                <a:lnTo>
                  <a:pt x="2860" y="1118"/>
                </a:lnTo>
                <a:lnTo>
                  <a:pt x="2894" y="1091"/>
                </a:lnTo>
                <a:lnTo>
                  <a:pt x="2926" y="1060"/>
                </a:lnTo>
                <a:lnTo>
                  <a:pt x="2953" y="1026"/>
                </a:lnTo>
                <a:lnTo>
                  <a:pt x="2976" y="988"/>
                </a:lnTo>
                <a:lnTo>
                  <a:pt x="2994" y="948"/>
                </a:lnTo>
                <a:lnTo>
                  <a:pt x="3008" y="906"/>
                </a:lnTo>
                <a:lnTo>
                  <a:pt x="3016" y="862"/>
                </a:lnTo>
                <a:lnTo>
                  <a:pt x="3019" y="815"/>
                </a:lnTo>
                <a:lnTo>
                  <a:pt x="3019" y="611"/>
                </a:lnTo>
                <a:lnTo>
                  <a:pt x="2650" y="611"/>
                </a:lnTo>
                <a:close/>
                <a:moveTo>
                  <a:pt x="242" y="611"/>
                </a:moveTo>
                <a:lnTo>
                  <a:pt x="242" y="815"/>
                </a:lnTo>
                <a:lnTo>
                  <a:pt x="245" y="862"/>
                </a:lnTo>
                <a:lnTo>
                  <a:pt x="253" y="906"/>
                </a:lnTo>
                <a:lnTo>
                  <a:pt x="267" y="948"/>
                </a:lnTo>
                <a:lnTo>
                  <a:pt x="285" y="988"/>
                </a:lnTo>
                <a:lnTo>
                  <a:pt x="308" y="1026"/>
                </a:lnTo>
                <a:lnTo>
                  <a:pt x="335" y="1060"/>
                </a:lnTo>
                <a:lnTo>
                  <a:pt x="366" y="1091"/>
                </a:lnTo>
                <a:lnTo>
                  <a:pt x="400" y="1118"/>
                </a:lnTo>
                <a:lnTo>
                  <a:pt x="438" y="1141"/>
                </a:lnTo>
                <a:lnTo>
                  <a:pt x="478" y="1160"/>
                </a:lnTo>
                <a:lnTo>
                  <a:pt x="521" y="1173"/>
                </a:lnTo>
                <a:lnTo>
                  <a:pt x="565" y="1182"/>
                </a:lnTo>
                <a:lnTo>
                  <a:pt x="611" y="1185"/>
                </a:lnTo>
                <a:lnTo>
                  <a:pt x="645" y="1183"/>
                </a:lnTo>
                <a:lnTo>
                  <a:pt x="678" y="1178"/>
                </a:lnTo>
                <a:lnTo>
                  <a:pt x="654" y="1109"/>
                </a:lnTo>
                <a:lnTo>
                  <a:pt x="636" y="1038"/>
                </a:lnTo>
                <a:lnTo>
                  <a:pt x="622" y="965"/>
                </a:lnTo>
                <a:lnTo>
                  <a:pt x="614" y="891"/>
                </a:lnTo>
                <a:lnTo>
                  <a:pt x="611" y="815"/>
                </a:lnTo>
                <a:lnTo>
                  <a:pt x="611" y="611"/>
                </a:lnTo>
                <a:lnTo>
                  <a:pt x="242" y="611"/>
                </a:lnTo>
                <a:close/>
                <a:moveTo>
                  <a:pt x="611" y="0"/>
                </a:moveTo>
                <a:lnTo>
                  <a:pt x="2650" y="0"/>
                </a:lnTo>
                <a:lnTo>
                  <a:pt x="2650" y="407"/>
                </a:lnTo>
                <a:lnTo>
                  <a:pt x="3261" y="407"/>
                </a:lnTo>
                <a:lnTo>
                  <a:pt x="3261" y="815"/>
                </a:lnTo>
                <a:lnTo>
                  <a:pt x="3258" y="878"/>
                </a:lnTo>
                <a:lnTo>
                  <a:pt x="3249" y="938"/>
                </a:lnTo>
                <a:lnTo>
                  <a:pt x="3234" y="997"/>
                </a:lnTo>
                <a:lnTo>
                  <a:pt x="3213" y="1053"/>
                </a:lnTo>
                <a:lnTo>
                  <a:pt x="3188" y="1106"/>
                </a:lnTo>
                <a:lnTo>
                  <a:pt x="3156" y="1157"/>
                </a:lnTo>
                <a:lnTo>
                  <a:pt x="3121" y="1204"/>
                </a:lnTo>
                <a:lnTo>
                  <a:pt x="3082" y="1247"/>
                </a:lnTo>
                <a:lnTo>
                  <a:pt x="3039" y="1286"/>
                </a:lnTo>
                <a:lnTo>
                  <a:pt x="2992" y="1321"/>
                </a:lnTo>
                <a:lnTo>
                  <a:pt x="2941" y="1352"/>
                </a:lnTo>
                <a:lnTo>
                  <a:pt x="2887" y="1378"/>
                </a:lnTo>
                <a:lnTo>
                  <a:pt x="2831" y="1398"/>
                </a:lnTo>
                <a:lnTo>
                  <a:pt x="2773" y="1413"/>
                </a:lnTo>
                <a:lnTo>
                  <a:pt x="2712" y="1422"/>
                </a:lnTo>
                <a:lnTo>
                  <a:pt x="2650" y="1425"/>
                </a:lnTo>
                <a:lnTo>
                  <a:pt x="2602" y="1424"/>
                </a:lnTo>
                <a:lnTo>
                  <a:pt x="2555" y="1418"/>
                </a:lnTo>
                <a:lnTo>
                  <a:pt x="2510" y="1410"/>
                </a:lnTo>
                <a:lnTo>
                  <a:pt x="2466" y="1398"/>
                </a:lnTo>
                <a:lnTo>
                  <a:pt x="2424" y="1454"/>
                </a:lnTo>
                <a:lnTo>
                  <a:pt x="2379" y="1507"/>
                </a:lnTo>
                <a:lnTo>
                  <a:pt x="2329" y="1556"/>
                </a:lnTo>
                <a:lnTo>
                  <a:pt x="2277" y="1602"/>
                </a:lnTo>
                <a:lnTo>
                  <a:pt x="2222" y="1645"/>
                </a:lnTo>
                <a:lnTo>
                  <a:pt x="2163" y="1683"/>
                </a:lnTo>
                <a:lnTo>
                  <a:pt x="2103" y="1718"/>
                </a:lnTo>
                <a:lnTo>
                  <a:pt x="2038" y="1748"/>
                </a:lnTo>
                <a:lnTo>
                  <a:pt x="1972" y="1774"/>
                </a:lnTo>
                <a:lnTo>
                  <a:pt x="1905" y="1797"/>
                </a:lnTo>
                <a:lnTo>
                  <a:pt x="1835" y="1813"/>
                </a:lnTo>
                <a:lnTo>
                  <a:pt x="1835" y="2445"/>
                </a:lnTo>
                <a:lnTo>
                  <a:pt x="2038" y="2445"/>
                </a:lnTo>
                <a:lnTo>
                  <a:pt x="2090" y="2448"/>
                </a:lnTo>
                <a:lnTo>
                  <a:pt x="2139" y="2457"/>
                </a:lnTo>
                <a:lnTo>
                  <a:pt x="2186" y="2472"/>
                </a:lnTo>
                <a:lnTo>
                  <a:pt x="2230" y="2492"/>
                </a:lnTo>
                <a:lnTo>
                  <a:pt x="2271" y="2518"/>
                </a:lnTo>
                <a:lnTo>
                  <a:pt x="2308" y="2547"/>
                </a:lnTo>
                <a:lnTo>
                  <a:pt x="2342" y="2581"/>
                </a:lnTo>
                <a:lnTo>
                  <a:pt x="2373" y="2619"/>
                </a:lnTo>
                <a:lnTo>
                  <a:pt x="2398" y="2660"/>
                </a:lnTo>
                <a:lnTo>
                  <a:pt x="2418" y="2704"/>
                </a:lnTo>
                <a:lnTo>
                  <a:pt x="2433" y="2751"/>
                </a:lnTo>
                <a:lnTo>
                  <a:pt x="2443" y="2801"/>
                </a:lnTo>
                <a:lnTo>
                  <a:pt x="2446" y="2852"/>
                </a:lnTo>
                <a:lnTo>
                  <a:pt x="815" y="2852"/>
                </a:lnTo>
                <a:lnTo>
                  <a:pt x="819" y="2801"/>
                </a:lnTo>
                <a:lnTo>
                  <a:pt x="828" y="2751"/>
                </a:lnTo>
                <a:lnTo>
                  <a:pt x="843" y="2704"/>
                </a:lnTo>
                <a:lnTo>
                  <a:pt x="863" y="2660"/>
                </a:lnTo>
                <a:lnTo>
                  <a:pt x="888" y="2619"/>
                </a:lnTo>
                <a:lnTo>
                  <a:pt x="918" y="2581"/>
                </a:lnTo>
                <a:lnTo>
                  <a:pt x="952" y="2547"/>
                </a:lnTo>
                <a:lnTo>
                  <a:pt x="990" y="2518"/>
                </a:lnTo>
                <a:lnTo>
                  <a:pt x="1031" y="2492"/>
                </a:lnTo>
                <a:lnTo>
                  <a:pt x="1076" y="2472"/>
                </a:lnTo>
                <a:lnTo>
                  <a:pt x="1122" y="2457"/>
                </a:lnTo>
                <a:lnTo>
                  <a:pt x="1171" y="2448"/>
                </a:lnTo>
                <a:lnTo>
                  <a:pt x="1222" y="2445"/>
                </a:lnTo>
                <a:lnTo>
                  <a:pt x="1426" y="2445"/>
                </a:lnTo>
                <a:lnTo>
                  <a:pt x="1426" y="1813"/>
                </a:lnTo>
                <a:lnTo>
                  <a:pt x="1357" y="1797"/>
                </a:lnTo>
                <a:lnTo>
                  <a:pt x="1289" y="1774"/>
                </a:lnTo>
                <a:lnTo>
                  <a:pt x="1222" y="1748"/>
                </a:lnTo>
                <a:lnTo>
                  <a:pt x="1159" y="1718"/>
                </a:lnTo>
                <a:lnTo>
                  <a:pt x="1098" y="1683"/>
                </a:lnTo>
                <a:lnTo>
                  <a:pt x="1040" y="1645"/>
                </a:lnTo>
                <a:lnTo>
                  <a:pt x="984" y="1602"/>
                </a:lnTo>
                <a:lnTo>
                  <a:pt x="931" y="1556"/>
                </a:lnTo>
                <a:lnTo>
                  <a:pt x="882" y="1507"/>
                </a:lnTo>
                <a:lnTo>
                  <a:pt x="837" y="1454"/>
                </a:lnTo>
                <a:lnTo>
                  <a:pt x="795" y="1398"/>
                </a:lnTo>
                <a:lnTo>
                  <a:pt x="751" y="1410"/>
                </a:lnTo>
                <a:lnTo>
                  <a:pt x="706" y="1418"/>
                </a:lnTo>
                <a:lnTo>
                  <a:pt x="659" y="1424"/>
                </a:lnTo>
                <a:lnTo>
                  <a:pt x="611" y="1425"/>
                </a:lnTo>
                <a:lnTo>
                  <a:pt x="549" y="1422"/>
                </a:lnTo>
                <a:lnTo>
                  <a:pt x="489" y="1413"/>
                </a:lnTo>
                <a:lnTo>
                  <a:pt x="430" y="1398"/>
                </a:lnTo>
                <a:lnTo>
                  <a:pt x="373" y="1378"/>
                </a:lnTo>
                <a:lnTo>
                  <a:pt x="320" y="1352"/>
                </a:lnTo>
                <a:lnTo>
                  <a:pt x="270" y="1321"/>
                </a:lnTo>
                <a:lnTo>
                  <a:pt x="223" y="1286"/>
                </a:lnTo>
                <a:lnTo>
                  <a:pt x="179" y="1247"/>
                </a:lnTo>
                <a:lnTo>
                  <a:pt x="140" y="1204"/>
                </a:lnTo>
                <a:lnTo>
                  <a:pt x="104" y="1157"/>
                </a:lnTo>
                <a:lnTo>
                  <a:pt x="74" y="1106"/>
                </a:lnTo>
                <a:lnTo>
                  <a:pt x="48" y="1053"/>
                </a:lnTo>
                <a:lnTo>
                  <a:pt x="27" y="997"/>
                </a:lnTo>
                <a:lnTo>
                  <a:pt x="12" y="938"/>
                </a:lnTo>
                <a:lnTo>
                  <a:pt x="3" y="878"/>
                </a:lnTo>
                <a:lnTo>
                  <a:pt x="0" y="815"/>
                </a:lnTo>
                <a:lnTo>
                  <a:pt x="0" y="407"/>
                </a:lnTo>
                <a:lnTo>
                  <a:pt x="611" y="407"/>
                </a:lnTo>
                <a:lnTo>
                  <a:pt x="611" y="0"/>
                </a:lnTo>
                <a:close/>
              </a:path>
            </a:pathLst>
          </a:custGeom>
          <a:solidFill>
            <a:srgbClr val="F0D98E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sz="1800" kern="0">
              <a:solidFill>
                <a:prstClr val="black"/>
              </a:solidFill>
              <a:latin typeface="等线" panose="020F0502020204030204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146875" y="849973"/>
            <a:ext cx="4552841" cy="825006"/>
            <a:chOff x="6146875" y="768358"/>
            <a:chExt cx="4552841" cy="825006"/>
          </a:xfrm>
        </p:grpSpPr>
        <p:sp>
          <p:nvSpPr>
            <p:cNvPr id="59" name="文本框 58"/>
            <p:cNvSpPr txBox="1"/>
            <p:nvPr/>
          </p:nvSpPr>
          <p:spPr>
            <a:xfrm>
              <a:off x="6146875" y="768358"/>
              <a:ext cx="154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研究背景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0" name="TextBox 38"/>
            <p:cNvSpPr txBox="1"/>
            <p:nvPr/>
          </p:nvSpPr>
          <p:spPr>
            <a:xfrm>
              <a:off x="6227926" y="1111886"/>
              <a:ext cx="4471790" cy="4814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请在此处输入所需使用文本内容，感谢使用千库网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PPT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模板。请在此处输入所需使用文本内容，感谢使用千库网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PPT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模板。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46875" y="2373218"/>
            <a:ext cx="4552841" cy="825006"/>
            <a:chOff x="6146875" y="768358"/>
            <a:chExt cx="4552841" cy="825006"/>
          </a:xfrm>
        </p:grpSpPr>
        <p:sp>
          <p:nvSpPr>
            <p:cNvPr id="62" name="文本框 61"/>
            <p:cNvSpPr txBox="1"/>
            <p:nvPr/>
          </p:nvSpPr>
          <p:spPr>
            <a:xfrm>
              <a:off x="6146875" y="768358"/>
              <a:ext cx="154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研究方案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3" name="TextBox 38"/>
            <p:cNvSpPr txBox="1"/>
            <p:nvPr/>
          </p:nvSpPr>
          <p:spPr>
            <a:xfrm>
              <a:off x="6227926" y="1111886"/>
              <a:ext cx="4471790" cy="4814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请在此处输入所需使用文本内容，感谢使用千库网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PPT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模板。请在此处输入所需使用文本内容，感谢使用千库网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PPT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模板。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146875" y="3896463"/>
            <a:ext cx="4552841" cy="825006"/>
            <a:chOff x="6146875" y="768358"/>
            <a:chExt cx="4552841" cy="825006"/>
          </a:xfrm>
        </p:grpSpPr>
        <p:sp>
          <p:nvSpPr>
            <p:cNvPr id="65" name="文本框 64"/>
            <p:cNvSpPr txBox="1"/>
            <p:nvPr/>
          </p:nvSpPr>
          <p:spPr>
            <a:xfrm>
              <a:off x="6146875" y="768358"/>
              <a:ext cx="154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研究成果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6" name="TextBox 38"/>
            <p:cNvSpPr txBox="1"/>
            <p:nvPr/>
          </p:nvSpPr>
          <p:spPr>
            <a:xfrm>
              <a:off x="6227926" y="1111886"/>
              <a:ext cx="4471790" cy="4814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请在此处输入所需使用文本内容，感谢使用千库网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PPT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模板。请在此处输入所需使用文本内容，感谢使用千库网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PPT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模板。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146875" y="5419708"/>
            <a:ext cx="4552841" cy="825006"/>
            <a:chOff x="6146875" y="768358"/>
            <a:chExt cx="4552841" cy="825006"/>
          </a:xfrm>
        </p:grpSpPr>
        <p:sp>
          <p:nvSpPr>
            <p:cNvPr id="68" name="文本框 67"/>
            <p:cNvSpPr txBox="1"/>
            <p:nvPr/>
          </p:nvSpPr>
          <p:spPr>
            <a:xfrm>
              <a:off x="6146875" y="768358"/>
              <a:ext cx="154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研究总结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9" name="TextBox 38"/>
            <p:cNvSpPr txBox="1"/>
            <p:nvPr/>
          </p:nvSpPr>
          <p:spPr>
            <a:xfrm>
              <a:off x="6227926" y="1111886"/>
              <a:ext cx="4471790" cy="4814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请在此处输入所需使用文本内容，感谢使用千库网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PPT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模板。请在此处输入所需使用文本内容，感谢使用千库网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PPT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  <a:cs typeface="Poppins Light" charset="0"/>
                </a:rPr>
                <a:t>模板。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endParaRPr>
            </a:p>
          </p:txBody>
        </p:sp>
      </p:grpSp>
    </p:spTree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54" grpId="0" animBg="1"/>
      <p:bldP spid="55" grpId="0" animBg="1"/>
      <p:bldP spid="56" grpId="0" animBg="1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7834" y="246074"/>
            <a:ext cx="11362073" cy="6365852"/>
            <a:chOff x="447834" y="246074"/>
            <a:chExt cx="11362073" cy="6365852"/>
          </a:xfrm>
        </p:grpSpPr>
        <p:grpSp>
          <p:nvGrpSpPr>
            <p:cNvPr id="3" name="组合 2"/>
            <p:cNvGrpSpPr/>
            <p:nvPr/>
          </p:nvGrpSpPr>
          <p:grpSpPr>
            <a:xfrm>
              <a:off x="447834" y="246074"/>
              <a:ext cx="1316477" cy="218822"/>
              <a:chOff x="994680" y="1079791"/>
              <a:chExt cx="2201892" cy="36599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994680" y="1079791"/>
                <a:ext cx="365993" cy="365993"/>
              </a:xfrm>
              <a:prstGeom prst="ellipse">
                <a:avLst/>
              </a:prstGeom>
              <a:solidFill>
                <a:srgbClr val="86A2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452676" y="1079791"/>
                <a:ext cx="365993" cy="365993"/>
              </a:xfrm>
              <a:prstGeom prst="ellipse">
                <a:avLst/>
              </a:prstGeom>
              <a:solidFill>
                <a:srgbClr val="B7CD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910672" y="1079791"/>
                <a:ext cx="365993" cy="365993"/>
              </a:xfrm>
              <a:prstGeom prst="ellipse">
                <a:avLst/>
              </a:prstGeom>
              <a:solidFill>
                <a:srgbClr val="EAE6D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68668" y="1079791"/>
                <a:ext cx="365993" cy="365993"/>
              </a:xfrm>
              <a:prstGeom prst="ellipse">
                <a:avLst/>
              </a:prstGeom>
              <a:solidFill>
                <a:srgbClr val="F5F5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830578" y="1079791"/>
                <a:ext cx="365994" cy="365993"/>
              </a:xfrm>
              <a:prstGeom prst="ellipse">
                <a:avLst/>
              </a:prstGeom>
              <a:solidFill>
                <a:srgbClr val="F0D9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678425" y="248705"/>
              <a:ext cx="131482" cy="131482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75235" y="6583680"/>
              <a:ext cx="158816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475235" y="6304149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i="1" dirty="0"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Add the title here</a:t>
              </a:r>
              <a:endParaRPr lang="zh-CN" altLang="en-US" sz="1400" b="1" i="1" dirty="0">
                <a:latin typeface="思源宋体 Light" panose="02020300000000000000" pitchFamily="18" charset="-122"/>
                <a:ea typeface="思源宋体 Light" panose="02020300000000000000" pitchFamily="18" charset="-122"/>
              </a:endParaRPr>
            </a:p>
          </p:txBody>
        </p:sp>
      </p:grpSp>
      <p:grpSp>
        <p:nvGrpSpPr>
          <p:cNvPr id="12" name="12f1ddf5-daff-4890-8673-b03081a33126"/>
          <p:cNvGrpSpPr>
            <a:grpSpLocks noChangeAspect="1"/>
          </p:cNvGrpSpPr>
          <p:nvPr/>
        </p:nvGrpSpPr>
        <p:grpSpPr>
          <a:xfrm>
            <a:off x="0" y="2743200"/>
            <a:ext cx="12192000" cy="1371600"/>
            <a:chOff x="0" y="2814989"/>
            <a:chExt cx="12192000" cy="1371600"/>
          </a:xfrm>
          <a:effectLst/>
        </p:grpSpPr>
        <p:sp>
          <p:nvSpPr>
            <p:cNvPr id="13" name="îṣļîḑé-Rectangle: Rounded Corners 5"/>
            <p:cNvSpPr/>
            <p:nvPr/>
          </p:nvSpPr>
          <p:spPr>
            <a:xfrm>
              <a:off x="1787142" y="2814989"/>
              <a:ext cx="1371600" cy="1371600"/>
            </a:xfrm>
            <a:prstGeom prst="roundRect">
              <a:avLst/>
            </a:prstGeom>
            <a:solidFill>
              <a:srgbClr val="86A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005840" anchor="b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Microsoft YaHei"/>
                  <a:cs typeface="+mn-ea"/>
                  <a:sym typeface="+mn-lt"/>
                </a:rPr>
                <a:t>标题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14" name="îṣļîḑé-Rectangle: Rounded Corners 6"/>
            <p:cNvSpPr/>
            <p:nvPr/>
          </p:nvSpPr>
          <p:spPr>
            <a:xfrm>
              <a:off x="3236365" y="2814989"/>
              <a:ext cx="1371600" cy="1371600"/>
            </a:xfrm>
            <a:prstGeom prst="roundRect">
              <a:avLst/>
            </a:prstGeom>
            <a:solidFill>
              <a:srgbClr val="B7CD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005840" anchor="b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15" name="îṣļîḑé-Rectangle: Rounded Corners 7"/>
            <p:cNvSpPr/>
            <p:nvPr/>
          </p:nvSpPr>
          <p:spPr>
            <a:xfrm>
              <a:off x="4685588" y="2814989"/>
              <a:ext cx="1371600" cy="1371600"/>
            </a:xfrm>
            <a:prstGeom prst="roundRect">
              <a:avLst/>
            </a:prstGeom>
            <a:solidFill>
              <a:srgbClr val="EAE6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005840" anchor="b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Microsoft YaHei"/>
                  <a:cs typeface="+mn-ea"/>
                  <a:sym typeface="+mn-lt"/>
                </a:rPr>
                <a:t>标题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16" name="îṣļîḑé-Rectangle: Rounded Corners 8"/>
            <p:cNvSpPr/>
            <p:nvPr/>
          </p:nvSpPr>
          <p:spPr>
            <a:xfrm>
              <a:off x="6134811" y="2814989"/>
              <a:ext cx="1371600" cy="1371600"/>
            </a:xfrm>
            <a:prstGeom prst="roundRect">
              <a:avLst/>
            </a:prstGeom>
            <a:solidFill>
              <a:srgbClr val="F5F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005840" anchor="b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17" name="îṣļîḑé-Rectangle: Rounded Corners 9"/>
            <p:cNvSpPr/>
            <p:nvPr/>
          </p:nvSpPr>
          <p:spPr>
            <a:xfrm>
              <a:off x="7584034" y="2814989"/>
              <a:ext cx="1371600" cy="1371600"/>
            </a:xfrm>
            <a:prstGeom prst="round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005840" anchor="b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Microsoft YaHei"/>
                  <a:cs typeface="+mn-ea"/>
                  <a:sym typeface="+mn-lt"/>
                </a:rPr>
                <a:t>标题</a:t>
              </a: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18" name="îṣļîḑé-Rectangle: Rounded Corners 10"/>
            <p:cNvSpPr/>
            <p:nvPr/>
          </p:nvSpPr>
          <p:spPr>
            <a:xfrm>
              <a:off x="9033258" y="2814989"/>
              <a:ext cx="1371600" cy="1371600"/>
            </a:xfrm>
            <a:prstGeom prst="roundRect">
              <a:avLst/>
            </a:prstGeom>
            <a:solidFill>
              <a:srgbClr val="F5F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005840" anchor="b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19" name="îṣļîḑé-Rectangle 11"/>
            <p:cNvSpPr/>
            <p:nvPr/>
          </p:nvSpPr>
          <p:spPr>
            <a:xfrm>
              <a:off x="0" y="3272189"/>
              <a:ext cx="1709518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20" name="îṣļîḑé-Rectangle 12"/>
            <p:cNvSpPr/>
            <p:nvPr/>
          </p:nvSpPr>
          <p:spPr>
            <a:xfrm>
              <a:off x="10482482" y="3272189"/>
              <a:ext cx="1709518" cy="45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21" name="îṣļîḑé-Freeform: Shape 14"/>
            <p:cNvSpPr>
              <a:spLocks noChangeAspect="1"/>
            </p:cNvSpPr>
            <p:nvPr/>
          </p:nvSpPr>
          <p:spPr bwMode="auto">
            <a:xfrm>
              <a:off x="8064336" y="3269739"/>
              <a:ext cx="315908" cy="381053"/>
            </a:xfrm>
            <a:custGeom>
              <a:avLst/>
              <a:gdLst>
                <a:gd name="connsiteX0" fmla="*/ 97409 w 421152"/>
                <a:gd name="connsiteY0" fmla="*/ 433798 h 508000"/>
                <a:gd name="connsiteX1" fmla="*/ 80219 w 421152"/>
                <a:gd name="connsiteY1" fmla="*/ 450922 h 508000"/>
                <a:gd name="connsiteX2" fmla="*/ 97409 w 421152"/>
                <a:gd name="connsiteY2" fmla="*/ 465191 h 508000"/>
                <a:gd name="connsiteX3" fmla="*/ 312283 w 421152"/>
                <a:gd name="connsiteY3" fmla="*/ 465191 h 508000"/>
                <a:gd name="connsiteX4" fmla="*/ 326608 w 421152"/>
                <a:gd name="connsiteY4" fmla="*/ 450922 h 508000"/>
                <a:gd name="connsiteX5" fmla="*/ 312283 w 421152"/>
                <a:gd name="connsiteY5" fmla="*/ 433798 h 508000"/>
                <a:gd name="connsiteX6" fmla="*/ 97409 w 421152"/>
                <a:gd name="connsiteY6" fmla="*/ 433798 h 508000"/>
                <a:gd name="connsiteX7" fmla="*/ 51570 w 421152"/>
                <a:gd name="connsiteY7" fmla="*/ 333910 h 508000"/>
                <a:gd name="connsiteX8" fmla="*/ 25785 w 421152"/>
                <a:gd name="connsiteY8" fmla="*/ 362450 h 508000"/>
                <a:gd name="connsiteX9" fmla="*/ 25785 w 421152"/>
                <a:gd name="connsiteY9" fmla="*/ 419528 h 508000"/>
                <a:gd name="connsiteX10" fmla="*/ 42975 w 421152"/>
                <a:gd name="connsiteY10" fmla="*/ 419528 h 508000"/>
                <a:gd name="connsiteX11" fmla="*/ 42975 w 421152"/>
                <a:gd name="connsiteY11" fmla="*/ 396697 h 508000"/>
                <a:gd name="connsiteX12" fmla="*/ 68760 w 421152"/>
                <a:gd name="connsiteY12" fmla="*/ 371011 h 508000"/>
                <a:gd name="connsiteX13" fmla="*/ 352393 w 421152"/>
                <a:gd name="connsiteY13" fmla="*/ 371011 h 508000"/>
                <a:gd name="connsiteX14" fmla="*/ 375312 w 421152"/>
                <a:gd name="connsiteY14" fmla="*/ 396697 h 508000"/>
                <a:gd name="connsiteX15" fmla="*/ 375312 w 421152"/>
                <a:gd name="connsiteY15" fmla="*/ 419528 h 508000"/>
                <a:gd name="connsiteX16" fmla="*/ 383907 w 421152"/>
                <a:gd name="connsiteY16" fmla="*/ 419528 h 508000"/>
                <a:gd name="connsiteX17" fmla="*/ 395367 w 421152"/>
                <a:gd name="connsiteY17" fmla="*/ 388135 h 508000"/>
                <a:gd name="connsiteX18" fmla="*/ 395367 w 421152"/>
                <a:gd name="connsiteY18" fmla="*/ 362450 h 508000"/>
                <a:gd name="connsiteX19" fmla="*/ 369582 w 421152"/>
                <a:gd name="connsiteY19" fmla="*/ 333910 h 508000"/>
                <a:gd name="connsiteX20" fmla="*/ 51570 w 421152"/>
                <a:gd name="connsiteY20" fmla="*/ 333910 h 508000"/>
                <a:gd name="connsiteX21" fmla="*/ 108332 w 421152"/>
                <a:gd name="connsiteY21" fmla="*/ 133246 h 508000"/>
                <a:gd name="connsiteX22" fmla="*/ 323527 w 421152"/>
                <a:gd name="connsiteY22" fmla="*/ 133246 h 508000"/>
                <a:gd name="connsiteX23" fmla="*/ 337873 w 421152"/>
                <a:gd name="connsiteY23" fmla="*/ 147523 h 508000"/>
                <a:gd name="connsiteX24" fmla="*/ 323527 w 421152"/>
                <a:gd name="connsiteY24" fmla="*/ 161799 h 508000"/>
                <a:gd name="connsiteX25" fmla="*/ 108332 w 421152"/>
                <a:gd name="connsiteY25" fmla="*/ 161799 h 508000"/>
                <a:gd name="connsiteX26" fmla="*/ 93986 w 421152"/>
                <a:gd name="connsiteY26" fmla="*/ 147523 h 508000"/>
                <a:gd name="connsiteX27" fmla="*/ 108332 w 421152"/>
                <a:gd name="connsiteY27" fmla="*/ 133246 h 508000"/>
                <a:gd name="connsiteX28" fmla="*/ 68760 w 421152"/>
                <a:gd name="connsiteY28" fmla="*/ 79910 h 508000"/>
                <a:gd name="connsiteX29" fmla="*/ 40110 w 421152"/>
                <a:gd name="connsiteY29" fmla="*/ 108450 h 508000"/>
                <a:gd name="connsiteX30" fmla="*/ 40110 w 421152"/>
                <a:gd name="connsiteY30" fmla="*/ 205483 h 508000"/>
                <a:gd name="connsiteX31" fmla="*/ 68760 w 421152"/>
                <a:gd name="connsiteY31" fmla="*/ 236877 h 508000"/>
                <a:gd name="connsiteX32" fmla="*/ 346663 w 421152"/>
                <a:gd name="connsiteY32" fmla="*/ 236877 h 508000"/>
                <a:gd name="connsiteX33" fmla="*/ 378177 w 421152"/>
                <a:gd name="connsiteY33" fmla="*/ 205483 h 508000"/>
                <a:gd name="connsiteX34" fmla="*/ 378177 w 421152"/>
                <a:gd name="connsiteY34" fmla="*/ 108450 h 508000"/>
                <a:gd name="connsiteX35" fmla="*/ 346663 w 421152"/>
                <a:gd name="connsiteY35" fmla="*/ 79910 h 508000"/>
                <a:gd name="connsiteX36" fmla="*/ 68760 w 421152"/>
                <a:gd name="connsiteY36" fmla="*/ 79910 h 508000"/>
                <a:gd name="connsiteX37" fmla="*/ 83084 w 421152"/>
                <a:gd name="connsiteY37" fmla="*/ 0 h 508000"/>
                <a:gd name="connsiteX38" fmla="*/ 332338 w 421152"/>
                <a:gd name="connsiteY38" fmla="*/ 0 h 508000"/>
                <a:gd name="connsiteX39" fmla="*/ 386772 w 421152"/>
                <a:gd name="connsiteY39" fmla="*/ 19978 h 508000"/>
                <a:gd name="connsiteX40" fmla="*/ 398232 w 421152"/>
                <a:gd name="connsiteY40" fmla="*/ 28540 h 508000"/>
                <a:gd name="connsiteX41" fmla="*/ 421152 w 421152"/>
                <a:gd name="connsiteY41" fmla="*/ 77056 h 508000"/>
                <a:gd name="connsiteX42" fmla="*/ 421152 w 421152"/>
                <a:gd name="connsiteY42" fmla="*/ 413820 h 508000"/>
                <a:gd name="connsiteX43" fmla="*/ 398232 w 421152"/>
                <a:gd name="connsiteY43" fmla="*/ 442360 h 508000"/>
                <a:gd name="connsiteX44" fmla="*/ 375312 w 421152"/>
                <a:gd name="connsiteY44" fmla="*/ 442360 h 508000"/>
                <a:gd name="connsiteX45" fmla="*/ 375312 w 421152"/>
                <a:gd name="connsiteY45" fmla="*/ 476607 h 508000"/>
                <a:gd name="connsiteX46" fmla="*/ 343798 w 421152"/>
                <a:gd name="connsiteY46" fmla="*/ 508000 h 508000"/>
                <a:gd name="connsiteX47" fmla="*/ 71625 w 421152"/>
                <a:gd name="connsiteY47" fmla="*/ 508000 h 508000"/>
                <a:gd name="connsiteX48" fmla="*/ 42975 w 421152"/>
                <a:gd name="connsiteY48" fmla="*/ 476607 h 508000"/>
                <a:gd name="connsiteX49" fmla="*/ 42975 w 421152"/>
                <a:gd name="connsiteY49" fmla="*/ 442360 h 508000"/>
                <a:gd name="connsiteX50" fmla="*/ 20055 w 421152"/>
                <a:gd name="connsiteY50" fmla="*/ 442360 h 508000"/>
                <a:gd name="connsiteX51" fmla="*/ 0 w 421152"/>
                <a:gd name="connsiteY51" fmla="*/ 413820 h 508000"/>
                <a:gd name="connsiteX52" fmla="*/ 0 w 421152"/>
                <a:gd name="connsiteY52" fmla="*/ 77056 h 508000"/>
                <a:gd name="connsiteX53" fmla="*/ 22920 w 421152"/>
                <a:gd name="connsiteY53" fmla="*/ 25686 h 508000"/>
                <a:gd name="connsiteX54" fmla="*/ 28650 w 421152"/>
                <a:gd name="connsiteY54" fmla="*/ 19978 h 508000"/>
                <a:gd name="connsiteX55" fmla="*/ 83084 w 421152"/>
                <a:gd name="connsiteY55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21152" h="508000">
                  <a:moveTo>
                    <a:pt x="97409" y="433798"/>
                  </a:moveTo>
                  <a:cubicBezTo>
                    <a:pt x="88814" y="433798"/>
                    <a:pt x="80219" y="442360"/>
                    <a:pt x="80219" y="450922"/>
                  </a:cubicBezTo>
                  <a:cubicBezTo>
                    <a:pt x="80219" y="459483"/>
                    <a:pt x="88814" y="465191"/>
                    <a:pt x="97409" y="465191"/>
                  </a:cubicBezTo>
                  <a:cubicBezTo>
                    <a:pt x="97409" y="465191"/>
                    <a:pt x="97409" y="465191"/>
                    <a:pt x="312283" y="465191"/>
                  </a:cubicBezTo>
                  <a:cubicBezTo>
                    <a:pt x="320878" y="465191"/>
                    <a:pt x="326608" y="459483"/>
                    <a:pt x="326608" y="450922"/>
                  </a:cubicBezTo>
                  <a:cubicBezTo>
                    <a:pt x="326608" y="442360"/>
                    <a:pt x="320878" y="433798"/>
                    <a:pt x="312283" y="433798"/>
                  </a:cubicBezTo>
                  <a:cubicBezTo>
                    <a:pt x="312283" y="433798"/>
                    <a:pt x="312283" y="433798"/>
                    <a:pt x="97409" y="433798"/>
                  </a:cubicBezTo>
                  <a:close/>
                  <a:moveTo>
                    <a:pt x="51570" y="333910"/>
                  </a:moveTo>
                  <a:cubicBezTo>
                    <a:pt x="37245" y="333910"/>
                    <a:pt x="25785" y="348180"/>
                    <a:pt x="25785" y="362450"/>
                  </a:cubicBezTo>
                  <a:cubicBezTo>
                    <a:pt x="25785" y="362450"/>
                    <a:pt x="25785" y="362450"/>
                    <a:pt x="25785" y="419528"/>
                  </a:cubicBezTo>
                  <a:cubicBezTo>
                    <a:pt x="25785" y="419528"/>
                    <a:pt x="25785" y="419528"/>
                    <a:pt x="42975" y="419528"/>
                  </a:cubicBezTo>
                  <a:cubicBezTo>
                    <a:pt x="42975" y="419528"/>
                    <a:pt x="42975" y="419528"/>
                    <a:pt x="42975" y="396697"/>
                  </a:cubicBezTo>
                  <a:cubicBezTo>
                    <a:pt x="42975" y="382427"/>
                    <a:pt x="54435" y="371011"/>
                    <a:pt x="68760" y="371011"/>
                  </a:cubicBezTo>
                  <a:cubicBezTo>
                    <a:pt x="68760" y="371011"/>
                    <a:pt x="68760" y="371011"/>
                    <a:pt x="352393" y="371011"/>
                  </a:cubicBezTo>
                  <a:cubicBezTo>
                    <a:pt x="363852" y="371011"/>
                    <a:pt x="375312" y="382427"/>
                    <a:pt x="375312" y="396697"/>
                  </a:cubicBezTo>
                  <a:cubicBezTo>
                    <a:pt x="375312" y="396697"/>
                    <a:pt x="375312" y="396697"/>
                    <a:pt x="375312" y="419528"/>
                  </a:cubicBezTo>
                  <a:cubicBezTo>
                    <a:pt x="375312" y="419528"/>
                    <a:pt x="375312" y="419528"/>
                    <a:pt x="383907" y="419528"/>
                  </a:cubicBezTo>
                  <a:cubicBezTo>
                    <a:pt x="389637" y="419528"/>
                    <a:pt x="395367" y="405259"/>
                    <a:pt x="395367" y="388135"/>
                  </a:cubicBezTo>
                  <a:lnTo>
                    <a:pt x="395367" y="362450"/>
                  </a:lnTo>
                  <a:cubicBezTo>
                    <a:pt x="395367" y="348180"/>
                    <a:pt x="383907" y="333910"/>
                    <a:pt x="369582" y="333910"/>
                  </a:cubicBezTo>
                  <a:cubicBezTo>
                    <a:pt x="369582" y="333910"/>
                    <a:pt x="369582" y="333910"/>
                    <a:pt x="51570" y="333910"/>
                  </a:cubicBezTo>
                  <a:close/>
                  <a:moveTo>
                    <a:pt x="108332" y="133246"/>
                  </a:moveTo>
                  <a:cubicBezTo>
                    <a:pt x="108332" y="133246"/>
                    <a:pt x="108332" y="133246"/>
                    <a:pt x="323527" y="133246"/>
                  </a:cubicBezTo>
                  <a:cubicBezTo>
                    <a:pt x="332135" y="133246"/>
                    <a:pt x="337873" y="138957"/>
                    <a:pt x="337873" y="147523"/>
                  </a:cubicBezTo>
                  <a:cubicBezTo>
                    <a:pt x="337873" y="156089"/>
                    <a:pt x="332135" y="161799"/>
                    <a:pt x="323527" y="161799"/>
                  </a:cubicBezTo>
                  <a:cubicBezTo>
                    <a:pt x="323527" y="161799"/>
                    <a:pt x="323527" y="161799"/>
                    <a:pt x="108332" y="161799"/>
                  </a:cubicBezTo>
                  <a:cubicBezTo>
                    <a:pt x="99725" y="161799"/>
                    <a:pt x="93986" y="156089"/>
                    <a:pt x="93986" y="147523"/>
                  </a:cubicBezTo>
                  <a:cubicBezTo>
                    <a:pt x="93986" y="138957"/>
                    <a:pt x="99725" y="133246"/>
                    <a:pt x="108332" y="133246"/>
                  </a:cubicBezTo>
                  <a:close/>
                  <a:moveTo>
                    <a:pt x="68760" y="79910"/>
                  </a:moveTo>
                  <a:cubicBezTo>
                    <a:pt x="51570" y="79910"/>
                    <a:pt x="40110" y="91326"/>
                    <a:pt x="40110" y="108450"/>
                  </a:cubicBezTo>
                  <a:lnTo>
                    <a:pt x="40110" y="205483"/>
                  </a:lnTo>
                  <a:cubicBezTo>
                    <a:pt x="40110" y="222607"/>
                    <a:pt x="51570" y="236877"/>
                    <a:pt x="68760" y="236877"/>
                  </a:cubicBezTo>
                  <a:cubicBezTo>
                    <a:pt x="68760" y="236877"/>
                    <a:pt x="68760" y="236877"/>
                    <a:pt x="346663" y="236877"/>
                  </a:cubicBezTo>
                  <a:cubicBezTo>
                    <a:pt x="363852" y="236877"/>
                    <a:pt x="378177" y="222607"/>
                    <a:pt x="378177" y="205483"/>
                  </a:cubicBezTo>
                  <a:cubicBezTo>
                    <a:pt x="378177" y="205483"/>
                    <a:pt x="378177" y="205483"/>
                    <a:pt x="378177" y="108450"/>
                  </a:cubicBezTo>
                  <a:cubicBezTo>
                    <a:pt x="378177" y="91326"/>
                    <a:pt x="363852" y="79910"/>
                    <a:pt x="346663" y="79910"/>
                  </a:cubicBezTo>
                  <a:cubicBezTo>
                    <a:pt x="346663" y="79910"/>
                    <a:pt x="346663" y="79910"/>
                    <a:pt x="68760" y="79910"/>
                  </a:cubicBezTo>
                  <a:close/>
                  <a:moveTo>
                    <a:pt x="83084" y="0"/>
                  </a:moveTo>
                  <a:cubicBezTo>
                    <a:pt x="83084" y="0"/>
                    <a:pt x="83084" y="0"/>
                    <a:pt x="332338" y="0"/>
                  </a:cubicBezTo>
                  <a:cubicBezTo>
                    <a:pt x="349528" y="0"/>
                    <a:pt x="375312" y="8562"/>
                    <a:pt x="386772" y="19978"/>
                  </a:cubicBezTo>
                  <a:cubicBezTo>
                    <a:pt x="386772" y="19978"/>
                    <a:pt x="386772" y="19978"/>
                    <a:pt x="398232" y="28540"/>
                  </a:cubicBezTo>
                  <a:cubicBezTo>
                    <a:pt x="409692" y="39955"/>
                    <a:pt x="421152" y="59933"/>
                    <a:pt x="421152" y="77056"/>
                  </a:cubicBezTo>
                  <a:cubicBezTo>
                    <a:pt x="421152" y="77056"/>
                    <a:pt x="421152" y="77056"/>
                    <a:pt x="421152" y="413820"/>
                  </a:cubicBezTo>
                  <a:cubicBezTo>
                    <a:pt x="421152" y="428090"/>
                    <a:pt x="409692" y="442360"/>
                    <a:pt x="398232" y="442360"/>
                  </a:cubicBezTo>
                  <a:cubicBezTo>
                    <a:pt x="398232" y="442360"/>
                    <a:pt x="398232" y="442360"/>
                    <a:pt x="375312" y="442360"/>
                  </a:cubicBezTo>
                  <a:cubicBezTo>
                    <a:pt x="375312" y="442360"/>
                    <a:pt x="375312" y="442360"/>
                    <a:pt x="375312" y="476607"/>
                  </a:cubicBezTo>
                  <a:cubicBezTo>
                    <a:pt x="375312" y="493731"/>
                    <a:pt x="360987" y="508000"/>
                    <a:pt x="343798" y="508000"/>
                  </a:cubicBezTo>
                  <a:cubicBezTo>
                    <a:pt x="343798" y="508000"/>
                    <a:pt x="343798" y="508000"/>
                    <a:pt x="71625" y="508000"/>
                  </a:cubicBezTo>
                  <a:cubicBezTo>
                    <a:pt x="54435" y="508000"/>
                    <a:pt x="42975" y="493731"/>
                    <a:pt x="42975" y="476607"/>
                  </a:cubicBezTo>
                  <a:cubicBezTo>
                    <a:pt x="42975" y="476607"/>
                    <a:pt x="42975" y="476607"/>
                    <a:pt x="42975" y="442360"/>
                  </a:cubicBezTo>
                  <a:cubicBezTo>
                    <a:pt x="42975" y="442360"/>
                    <a:pt x="42975" y="442360"/>
                    <a:pt x="20055" y="442360"/>
                  </a:cubicBezTo>
                  <a:cubicBezTo>
                    <a:pt x="8595" y="442360"/>
                    <a:pt x="0" y="428090"/>
                    <a:pt x="0" y="413820"/>
                  </a:cubicBezTo>
                  <a:cubicBezTo>
                    <a:pt x="0" y="413820"/>
                    <a:pt x="0" y="413820"/>
                    <a:pt x="0" y="77056"/>
                  </a:cubicBezTo>
                  <a:cubicBezTo>
                    <a:pt x="0" y="59933"/>
                    <a:pt x="11460" y="37101"/>
                    <a:pt x="22920" y="25686"/>
                  </a:cubicBezTo>
                  <a:cubicBezTo>
                    <a:pt x="22920" y="25686"/>
                    <a:pt x="22920" y="25686"/>
                    <a:pt x="28650" y="19978"/>
                  </a:cubicBezTo>
                  <a:cubicBezTo>
                    <a:pt x="42975" y="8562"/>
                    <a:pt x="65895" y="0"/>
                    <a:pt x="8308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22" name="îṣļîḑé-Freeform: Shape 15"/>
            <p:cNvSpPr>
              <a:spLocks noChangeAspect="1"/>
            </p:cNvSpPr>
            <p:nvPr/>
          </p:nvSpPr>
          <p:spPr bwMode="auto">
            <a:xfrm>
              <a:off x="5202951" y="3269739"/>
              <a:ext cx="336873" cy="381053"/>
            </a:xfrm>
            <a:custGeom>
              <a:avLst/>
              <a:gdLst>
                <a:gd name="connsiteX0" fmla="*/ 32079 w 449102"/>
                <a:gd name="connsiteY0" fmla="*/ 355245 h 508000"/>
                <a:gd name="connsiteX1" fmla="*/ 32079 w 449102"/>
                <a:gd name="connsiteY1" fmla="*/ 387217 h 508000"/>
                <a:gd name="connsiteX2" fmla="*/ 60593 w 449102"/>
                <a:gd name="connsiteY2" fmla="*/ 387217 h 508000"/>
                <a:gd name="connsiteX3" fmla="*/ 32079 w 449102"/>
                <a:gd name="connsiteY3" fmla="*/ 355245 h 508000"/>
                <a:gd name="connsiteX4" fmla="*/ 231680 w 449102"/>
                <a:gd name="connsiteY4" fmla="*/ 248672 h 508000"/>
                <a:gd name="connsiteX5" fmla="*/ 213858 w 449102"/>
                <a:gd name="connsiteY5" fmla="*/ 266434 h 508000"/>
                <a:gd name="connsiteX6" fmla="*/ 213858 w 449102"/>
                <a:gd name="connsiteY6" fmla="*/ 284196 h 508000"/>
                <a:gd name="connsiteX7" fmla="*/ 352866 w 449102"/>
                <a:gd name="connsiteY7" fmla="*/ 284196 h 508000"/>
                <a:gd name="connsiteX8" fmla="*/ 370688 w 449102"/>
                <a:gd name="connsiteY8" fmla="*/ 266434 h 508000"/>
                <a:gd name="connsiteX9" fmla="*/ 370688 w 449102"/>
                <a:gd name="connsiteY9" fmla="*/ 248672 h 508000"/>
                <a:gd name="connsiteX10" fmla="*/ 231680 w 449102"/>
                <a:gd name="connsiteY10" fmla="*/ 248672 h 508000"/>
                <a:gd name="connsiteX11" fmla="*/ 217107 w 449102"/>
                <a:gd name="connsiteY11" fmla="*/ 98655 h 508000"/>
                <a:gd name="connsiteX12" fmla="*/ 316580 w 449102"/>
                <a:gd name="connsiteY12" fmla="*/ 98655 h 508000"/>
                <a:gd name="connsiteX13" fmla="*/ 316580 w 449102"/>
                <a:gd name="connsiteY13" fmla="*/ 112934 h 508000"/>
                <a:gd name="connsiteX14" fmla="*/ 309475 w 449102"/>
                <a:gd name="connsiteY14" fmla="*/ 130782 h 508000"/>
                <a:gd name="connsiteX15" fmla="*/ 302370 w 449102"/>
                <a:gd name="connsiteY15" fmla="*/ 130782 h 508000"/>
                <a:gd name="connsiteX16" fmla="*/ 302370 w 449102"/>
                <a:gd name="connsiteY16" fmla="*/ 112934 h 508000"/>
                <a:gd name="connsiteX17" fmla="*/ 224212 w 449102"/>
                <a:gd name="connsiteY17" fmla="*/ 112934 h 508000"/>
                <a:gd name="connsiteX18" fmla="*/ 213554 w 449102"/>
                <a:gd name="connsiteY18" fmla="*/ 130782 h 508000"/>
                <a:gd name="connsiteX19" fmla="*/ 117633 w 449102"/>
                <a:gd name="connsiteY19" fmla="*/ 130782 h 508000"/>
                <a:gd name="connsiteX20" fmla="*/ 106976 w 449102"/>
                <a:gd name="connsiteY20" fmla="*/ 141491 h 508000"/>
                <a:gd name="connsiteX21" fmla="*/ 106976 w 449102"/>
                <a:gd name="connsiteY21" fmla="*/ 216452 h 508000"/>
                <a:gd name="connsiteX22" fmla="*/ 99870 w 449102"/>
                <a:gd name="connsiteY22" fmla="*/ 216452 h 508000"/>
                <a:gd name="connsiteX23" fmla="*/ 92765 w 449102"/>
                <a:gd name="connsiteY23" fmla="*/ 198604 h 508000"/>
                <a:gd name="connsiteX24" fmla="*/ 92765 w 449102"/>
                <a:gd name="connsiteY24" fmla="*/ 141491 h 508000"/>
                <a:gd name="connsiteX25" fmla="*/ 117633 w 449102"/>
                <a:gd name="connsiteY25" fmla="*/ 116503 h 508000"/>
                <a:gd name="connsiteX26" fmla="*/ 206449 w 449102"/>
                <a:gd name="connsiteY26" fmla="*/ 116503 h 508000"/>
                <a:gd name="connsiteX27" fmla="*/ 185531 w 449102"/>
                <a:gd name="connsiteY27" fmla="*/ 55954 h 508000"/>
                <a:gd name="connsiteX28" fmla="*/ 285658 w 449102"/>
                <a:gd name="connsiteY28" fmla="*/ 55954 h 508000"/>
                <a:gd name="connsiteX29" fmla="*/ 285658 w 449102"/>
                <a:gd name="connsiteY29" fmla="*/ 70159 h 508000"/>
                <a:gd name="connsiteX30" fmla="*/ 278506 w 449102"/>
                <a:gd name="connsiteY30" fmla="*/ 87915 h 508000"/>
                <a:gd name="connsiteX31" fmla="*/ 271354 w 449102"/>
                <a:gd name="connsiteY31" fmla="*/ 87915 h 508000"/>
                <a:gd name="connsiteX32" fmla="*/ 271354 w 449102"/>
                <a:gd name="connsiteY32" fmla="*/ 70159 h 508000"/>
                <a:gd name="connsiteX33" fmla="*/ 196258 w 449102"/>
                <a:gd name="connsiteY33" fmla="*/ 70159 h 508000"/>
                <a:gd name="connsiteX34" fmla="*/ 181955 w 449102"/>
                <a:gd name="connsiteY34" fmla="*/ 87915 h 508000"/>
                <a:gd name="connsiteX35" fmla="*/ 85403 w 449102"/>
                <a:gd name="connsiteY35" fmla="*/ 87915 h 508000"/>
                <a:gd name="connsiteX36" fmla="*/ 74675 w 449102"/>
                <a:gd name="connsiteY36" fmla="*/ 102120 h 508000"/>
                <a:gd name="connsiteX37" fmla="*/ 74675 w 449102"/>
                <a:gd name="connsiteY37" fmla="*/ 176696 h 508000"/>
                <a:gd name="connsiteX38" fmla="*/ 67523 w 449102"/>
                <a:gd name="connsiteY38" fmla="*/ 176696 h 508000"/>
                <a:gd name="connsiteX39" fmla="*/ 60371 w 449102"/>
                <a:gd name="connsiteY39" fmla="*/ 155389 h 508000"/>
                <a:gd name="connsiteX40" fmla="*/ 60371 w 449102"/>
                <a:gd name="connsiteY40" fmla="*/ 102120 h 508000"/>
                <a:gd name="connsiteX41" fmla="*/ 85403 w 449102"/>
                <a:gd name="connsiteY41" fmla="*/ 73710 h 508000"/>
                <a:gd name="connsiteX42" fmla="*/ 174803 w 449102"/>
                <a:gd name="connsiteY42" fmla="*/ 73710 h 508000"/>
                <a:gd name="connsiteX43" fmla="*/ 185531 w 449102"/>
                <a:gd name="connsiteY43" fmla="*/ 55954 h 508000"/>
                <a:gd name="connsiteX44" fmla="*/ 49900 w 449102"/>
                <a:gd name="connsiteY44" fmla="*/ 35525 h 508000"/>
                <a:gd name="connsiteX45" fmla="*/ 32079 w 449102"/>
                <a:gd name="connsiteY45" fmla="*/ 53287 h 508000"/>
                <a:gd name="connsiteX46" fmla="*/ 32079 w 449102"/>
                <a:gd name="connsiteY46" fmla="*/ 198937 h 508000"/>
                <a:gd name="connsiteX47" fmla="*/ 128315 w 449102"/>
                <a:gd name="connsiteY47" fmla="*/ 287748 h 508000"/>
                <a:gd name="connsiteX48" fmla="*/ 128315 w 449102"/>
                <a:gd name="connsiteY48" fmla="*/ 195385 h 508000"/>
                <a:gd name="connsiteX49" fmla="*/ 163958 w 449102"/>
                <a:gd name="connsiteY49" fmla="*/ 156308 h 508000"/>
                <a:gd name="connsiteX50" fmla="*/ 352866 w 449102"/>
                <a:gd name="connsiteY50" fmla="*/ 156308 h 508000"/>
                <a:gd name="connsiteX51" fmla="*/ 352866 w 449102"/>
                <a:gd name="connsiteY51" fmla="*/ 35525 h 508000"/>
                <a:gd name="connsiteX52" fmla="*/ 49900 w 449102"/>
                <a:gd name="connsiteY52" fmla="*/ 35525 h 508000"/>
                <a:gd name="connsiteX53" fmla="*/ 39207 w 449102"/>
                <a:gd name="connsiteY53" fmla="*/ 0 h 508000"/>
                <a:gd name="connsiteX54" fmla="*/ 377816 w 449102"/>
                <a:gd name="connsiteY54" fmla="*/ 0 h 508000"/>
                <a:gd name="connsiteX55" fmla="*/ 377816 w 449102"/>
                <a:gd name="connsiteY55" fmla="*/ 156308 h 508000"/>
                <a:gd name="connsiteX56" fmla="*/ 449102 w 449102"/>
                <a:gd name="connsiteY56" fmla="*/ 156308 h 508000"/>
                <a:gd name="connsiteX57" fmla="*/ 449102 w 449102"/>
                <a:gd name="connsiteY57" fmla="*/ 468923 h 508000"/>
                <a:gd name="connsiteX58" fmla="*/ 409895 w 449102"/>
                <a:gd name="connsiteY58" fmla="*/ 508000 h 508000"/>
                <a:gd name="connsiteX59" fmla="*/ 128315 w 449102"/>
                <a:gd name="connsiteY59" fmla="*/ 508000 h 508000"/>
                <a:gd name="connsiteX60" fmla="*/ 128315 w 449102"/>
                <a:gd name="connsiteY60" fmla="*/ 458266 h 508000"/>
                <a:gd name="connsiteX61" fmla="*/ 74850 w 449102"/>
                <a:gd name="connsiteY61" fmla="*/ 401427 h 508000"/>
                <a:gd name="connsiteX62" fmla="*/ 0 w 449102"/>
                <a:gd name="connsiteY62" fmla="*/ 401427 h 508000"/>
                <a:gd name="connsiteX63" fmla="*/ 0 w 449102"/>
                <a:gd name="connsiteY63" fmla="*/ 39077 h 508000"/>
                <a:gd name="connsiteX64" fmla="*/ 39207 w 449102"/>
                <a:gd name="connsiteY64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49102" h="508000">
                  <a:moveTo>
                    <a:pt x="32079" y="355245"/>
                  </a:moveTo>
                  <a:cubicBezTo>
                    <a:pt x="32079" y="355245"/>
                    <a:pt x="32079" y="355245"/>
                    <a:pt x="32079" y="387217"/>
                  </a:cubicBezTo>
                  <a:lnTo>
                    <a:pt x="60593" y="387217"/>
                  </a:lnTo>
                  <a:cubicBezTo>
                    <a:pt x="60593" y="387217"/>
                    <a:pt x="60593" y="387217"/>
                    <a:pt x="32079" y="355245"/>
                  </a:cubicBezTo>
                  <a:close/>
                  <a:moveTo>
                    <a:pt x="231680" y="248672"/>
                  </a:moveTo>
                  <a:cubicBezTo>
                    <a:pt x="220987" y="248672"/>
                    <a:pt x="213858" y="255776"/>
                    <a:pt x="213858" y="266434"/>
                  </a:cubicBezTo>
                  <a:cubicBezTo>
                    <a:pt x="213858" y="266434"/>
                    <a:pt x="213858" y="266434"/>
                    <a:pt x="213858" y="284196"/>
                  </a:cubicBezTo>
                  <a:cubicBezTo>
                    <a:pt x="213858" y="284196"/>
                    <a:pt x="213858" y="284196"/>
                    <a:pt x="352866" y="284196"/>
                  </a:cubicBezTo>
                  <a:cubicBezTo>
                    <a:pt x="363559" y="284196"/>
                    <a:pt x="370688" y="277091"/>
                    <a:pt x="370688" y="266434"/>
                  </a:cubicBezTo>
                  <a:cubicBezTo>
                    <a:pt x="370688" y="255776"/>
                    <a:pt x="370688" y="248672"/>
                    <a:pt x="370688" y="248672"/>
                  </a:cubicBezTo>
                  <a:cubicBezTo>
                    <a:pt x="370688" y="248672"/>
                    <a:pt x="370688" y="248672"/>
                    <a:pt x="231680" y="248672"/>
                  </a:cubicBezTo>
                  <a:close/>
                  <a:moveTo>
                    <a:pt x="217107" y="98655"/>
                  </a:moveTo>
                  <a:cubicBezTo>
                    <a:pt x="217107" y="98655"/>
                    <a:pt x="217107" y="98655"/>
                    <a:pt x="316580" y="98655"/>
                  </a:cubicBezTo>
                  <a:cubicBezTo>
                    <a:pt x="316580" y="98655"/>
                    <a:pt x="316580" y="98655"/>
                    <a:pt x="316580" y="112934"/>
                  </a:cubicBezTo>
                  <a:cubicBezTo>
                    <a:pt x="316580" y="123642"/>
                    <a:pt x="313028" y="130782"/>
                    <a:pt x="309475" y="130782"/>
                  </a:cubicBezTo>
                  <a:cubicBezTo>
                    <a:pt x="309475" y="130782"/>
                    <a:pt x="309475" y="130782"/>
                    <a:pt x="302370" y="130782"/>
                  </a:cubicBezTo>
                  <a:cubicBezTo>
                    <a:pt x="302370" y="130782"/>
                    <a:pt x="302370" y="130782"/>
                    <a:pt x="302370" y="112934"/>
                  </a:cubicBezTo>
                  <a:cubicBezTo>
                    <a:pt x="302370" y="112934"/>
                    <a:pt x="302370" y="112934"/>
                    <a:pt x="224212" y="112934"/>
                  </a:cubicBezTo>
                  <a:cubicBezTo>
                    <a:pt x="224212" y="112934"/>
                    <a:pt x="224212" y="112934"/>
                    <a:pt x="213554" y="130782"/>
                  </a:cubicBezTo>
                  <a:cubicBezTo>
                    <a:pt x="213554" y="130782"/>
                    <a:pt x="213554" y="130782"/>
                    <a:pt x="117633" y="130782"/>
                  </a:cubicBezTo>
                  <a:cubicBezTo>
                    <a:pt x="110528" y="130782"/>
                    <a:pt x="106976" y="134351"/>
                    <a:pt x="106976" y="141491"/>
                  </a:cubicBezTo>
                  <a:cubicBezTo>
                    <a:pt x="106976" y="141491"/>
                    <a:pt x="106976" y="141491"/>
                    <a:pt x="106976" y="216452"/>
                  </a:cubicBezTo>
                  <a:cubicBezTo>
                    <a:pt x="106976" y="216452"/>
                    <a:pt x="106976" y="216452"/>
                    <a:pt x="99870" y="216452"/>
                  </a:cubicBezTo>
                  <a:cubicBezTo>
                    <a:pt x="92765" y="216452"/>
                    <a:pt x="92765" y="209313"/>
                    <a:pt x="92765" y="198604"/>
                  </a:cubicBezTo>
                  <a:cubicBezTo>
                    <a:pt x="92765" y="198604"/>
                    <a:pt x="92765" y="198604"/>
                    <a:pt x="92765" y="141491"/>
                  </a:cubicBezTo>
                  <a:cubicBezTo>
                    <a:pt x="92765" y="127212"/>
                    <a:pt x="103423" y="116503"/>
                    <a:pt x="117633" y="116503"/>
                  </a:cubicBezTo>
                  <a:cubicBezTo>
                    <a:pt x="117633" y="116503"/>
                    <a:pt x="117633" y="116503"/>
                    <a:pt x="206449" y="116503"/>
                  </a:cubicBezTo>
                  <a:close/>
                  <a:moveTo>
                    <a:pt x="185531" y="55954"/>
                  </a:moveTo>
                  <a:cubicBezTo>
                    <a:pt x="185531" y="55954"/>
                    <a:pt x="185531" y="55954"/>
                    <a:pt x="285658" y="55954"/>
                  </a:cubicBezTo>
                  <a:cubicBezTo>
                    <a:pt x="285658" y="55954"/>
                    <a:pt x="285658" y="55954"/>
                    <a:pt x="285658" y="70159"/>
                  </a:cubicBezTo>
                  <a:cubicBezTo>
                    <a:pt x="285658" y="80813"/>
                    <a:pt x="282082" y="87915"/>
                    <a:pt x="278506" y="87915"/>
                  </a:cubicBezTo>
                  <a:cubicBezTo>
                    <a:pt x="278506" y="87915"/>
                    <a:pt x="278506" y="87915"/>
                    <a:pt x="271354" y="87915"/>
                  </a:cubicBezTo>
                  <a:cubicBezTo>
                    <a:pt x="271354" y="87915"/>
                    <a:pt x="271354" y="87915"/>
                    <a:pt x="271354" y="70159"/>
                  </a:cubicBezTo>
                  <a:cubicBezTo>
                    <a:pt x="271354" y="70159"/>
                    <a:pt x="271354" y="70159"/>
                    <a:pt x="196258" y="70159"/>
                  </a:cubicBezTo>
                  <a:lnTo>
                    <a:pt x="181955" y="87915"/>
                  </a:lnTo>
                  <a:cubicBezTo>
                    <a:pt x="181955" y="87915"/>
                    <a:pt x="181955" y="87915"/>
                    <a:pt x="85403" y="87915"/>
                  </a:cubicBezTo>
                  <a:cubicBezTo>
                    <a:pt x="78251" y="87915"/>
                    <a:pt x="74675" y="95018"/>
                    <a:pt x="74675" y="102120"/>
                  </a:cubicBezTo>
                  <a:cubicBezTo>
                    <a:pt x="74675" y="102120"/>
                    <a:pt x="74675" y="102120"/>
                    <a:pt x="74675" y="176696"/>
                  </a:cubicBezTo>
                  <a:cubicBezTo>
                    <a:pt x="74675" y="176696"/>
                    <a:pt x="74675" y="176696"/>
                    <a:pt x="67523" y="176696"/>
                  </a:cubicBezTo>
                  <a:cubicBezTo>
                    <a:pt x="63947" y="176696"/>
                    <a:pt x="60371" y="166043"/>
                    <a:pt x="60371" y="155389"/>
                  </a:cubicBezTo>
                  <a:cubicBezTo>
                    <a:pt x="60371" y="155389"/>
                    <a:pt x="60371" y="155389"/>
                    <a:pt x="60371" y="102120"/>
                  </a:cubicBezTo>
                  <a:cubicBezTo>
                    <a:pt x="60371" y="87915"/>
                    <a:pt x="71099" y="73710"/>
                    <a:pt x="85403" y="73710"/>
                  </a:cubicBezTo>
                  <a:cubicBezTo>
                    <a:pt x="85403" y="73710"/>
                    <a:pt x="85403" y="73710"/>
                    <a:pt x="174803" y="73710"/>
                  </a:cubicBezTo>
                  <a:cubicBezTo>
                    <a:pt x="174803" y="73710"/>
                    <a:pt x="174803" y="73710"/>
                    <a:pt x="185531" y="55954"/>
                  </a:cubicBezTo>
                  <a:close/>
                  <a:moveTo>
                    <a:pt x="49900" y="35525"/>
                  </a:moveTo>
                  <a:cubicBezTo>
                    <a:pt x="39207" y="35525"/>
                    <a:pt x="32079" y="42630"/>
                    <a:pt x="32079" y="53287"/>
                  </a:cubicBezTo>
                  <a:cubicBezTo>
                    <a:pt x="32079" y="53287"/>
                    <a:pt x="32079" y="53287"/>
                    <a:pt x="32079" y="198937"/>
                  </a:cubicBezTo>
                  <a:cubicBezTo>
                    <a:pt x="32079" y="198937"/>
                    <a:pt x="32079" y="198937"/>
                    <a:pt x="128315" y="287748"/>
                  </a:cubicBezTo>
                  <a:cubicBezTo>
                    <a:pt x="128315" y="287748"/>
                    <a:pt x="128315" y="287748"/>
                    <a:pt x="128315" y="195385"/>
                  </a:cubicBezTo>
                  <a:cubicBezTo>
                    <a:pt x="128315" y="174070"/>
                    <a:pt x="142572" y="156308"/>
                    <a:pt x="163958" y="156308"/>
                  </a:cubicBezTo>
                  <a:cubicBezTo>
                    <a:pt x="163958" y="156308"/>
                    <a:pt x="163958" y="156308"/>
                    <a:pt x="352866" y="156308"/>
                  </a:cubicBezTo>
                  <a:cubicBezTo>
                    <a:pt x="352866" y="156308"/>
                    <a:pt x="352866" y="156308"/>
                    <a:pt x="352866" y="35525"/>
                  </a:cubicBezTo>
                  <a:cubicBezTo>
                    <a:pt x="352866" y="35525"/>
                    <a:pt x="352866" y="35525"/>
                    <a:pt x="49900" y="35525"/>
                  </a:cubicBezTo>
                  <a:close/>
                  <a:moveTo>
                    <a:pt x="39207" y="0"/>
                  </a:moveTo>
                  <a:cubicBezTo>
                    <a:pt x="39207" y="0"/>
                    <a:pt x="39207" y="0"/>
                    <a:pt x="377816" y="0"/>
                  </a:cubicBezTo>
                  <a:lnTo>
                    <a:pt x="377816" y="156308"/>
                  </a:lnTo>
                  <a:cubicBezTo>
                    <a:pt x="377816" y="156308"/>
                    <a:pt x="377816" y="156308"/>
                    <a:pt x="449102" y="156308"/>
                  </a:cubicBezTo>
                  <a:cubicBezTo>
                    <a:pt x="449102" y="156308"/>
                    <a:pt x="449102" y="156308"/>
                    <a:pt x="449102" y="468923"/>
                  </a:cubicBezTo>
                  <a:cubicBezTo>
                    <a:pt x="449102" y="490238"/>
                    <a:pt x="431281" y="508000"/>
                    <a:pt x="409895" y="508000"/>
                  </a:cubicBezTo>
                  <a:cubicBezTo>
                    <a:pt x="409895" y="508000"/>
                    <a:pt x="409895" y="508000"/>
                    <a:pt x="128315" y="508000"/>
                  </a:cubicBezTo>
                  <a:cubicBezTo>
                    <a:pt x="128315" y="508000"/>
                    <a:pt x="128315" y="508000"/>
                    <a:pt x="128315" y="458266"/>
                  </a:cubicBezTo>
                  <a:cubicBezTo>
                    <a:pt x="128315" y="458266"/>
                    <a:pt x="128315" y="458266"/>
                    <a:pt x="74850" y="401427"/>
                  </a:cubicBezTo>
                  <a:cubicBezTo>
                    <a:pt x="74850" y="401427"/>
                    <a:pt x="74850" y="401427"/>
                    <a:pt x="0" y="401427"/>
                  </a:cubicBezTo>
                  <a:cubicBezTo>
                    <a:pt x="0" y="401427"/>
                    <a:pt x="0" y="401427"/>
                    <a:pt x="0" y="39077"/>
                  </a:cubicBezTo>
                  <a:cubicBezTo>
                    <a:pt x="0" y="17762"/>
                    <a:pt x="17822" y="0"/>
                    <a:pt x="3920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23" name="îṣļîḑé-Freeform: Shape 16"/>
            <p:cNvSpPr>
              <a:spLocks noChangeAspect="1"/>
            </p:cNvSpPr>
            <p:nvPr/>
          </p:nvSpPr>
          <p:spPr bwMode="auto">
            <a:xfrm>
              <a:off x="6678598" y="3269739"/>
              <a:ext cx="284026" cy="381053"/>
            </a:xfrm>
            <a:custGeom>
              <a:avLst/>
              <a:gdLst>
                <a:gd name="T0" fmla="*/ 0 w 1224"/>
                <a:gd name="T1" fmla="*/ 0 h 1643"/>
                <a:gd name="T2" fmla="*/ 0 w 1224"/>
                <a:gd name="T3" fmla="*/ 1643 h 1643"/>
                <a:gd name="T4" fmla="*/ 1224 w 1224"/>
                <a:gd name="T5" fmla="*/ 1643 h 1643"/>
                <a:gd name="T6" fmla="*/ 1224 w 1224"/>
                <a:gd name="T7" fmla="*/ 0 h 1643"/>
                <a:gd name="T8" fmla="*/ 0 w 1224"/>
                <a:gd name="T9" fmla="*/ 0 h 1643"/>
                <a:gd name="T10" fmla="*/ 1126 w 1224"/>
                <a:gd name="T11" fmla="*/ 1515 h 1643"/>
                <a:gd name="T12" fmla="*/ 98 w 1224"/>
                <a:gd name="T13" fmla="*/ 1515 h 1643"/>
                <a:gd name="T14" fmla="*/ 98 w 1224"/>
                <a:gd name="T15" fmla="*/ 935 h 1643"/>
                <a:gd name="T16" fmla="*/ 1126 w 1224"/>
                <a:gd name="T17" fmla="*/ 935 h 1643"/>
                <a:gd name="T18" fmla="*/ 1126 w 1224"/>
                <a:gd name="T19" fmla="*/ 1515 h 1643"/>
                <a:gd name="T20" fmla="*/ 1126 w 1224"/>
                <a:gd name="T21" fmla="*/ 838 h 1643"/>
                <a:gd name="T22" fmla="*/ 98 w 1224"/>
                <a:gd name="T23" fmla="*/ 838 h 1643"/>
                <a:gd name="T24" fmla="*/ 98 w 1224"/>
                <a:gd name="T25" fmla="*/ 258 h 1643"/>
                <a:gd name="T26" fmla="*/ 1126 w 1224"/>
                <a:gd name="T27" fmla="*/ 258 h 1643"/>
                <a:gd name="T28" fmla="*/ 1126 w 1224"/>
                <a:gd name="T29" fmla="*/ 838 h 1643"/>
                <a:gd name="T30" fmla="*/ 1113 w 1224"/>
                <a:gd name="T31" fmla="*/ 164 h 1643"/>
                <a:gd name="T32" fmla="*/ 1080 w 1224"/>
                <a:gd name="T33" fmla="*/ 178 h 1643"/>
                <a:gd name="T34" fmla="*/ 1045 w 1224"/>
                <a:gd name="T35" fmla="*/ 164 h 1643"/>
                <a:gd name="T36" fmla="*/ 1031 w 1224"/>
                <a:gd name="T37" fmla="*/ 129 h 1643"/>
                <a:gd name="T38" fmla="*/ 1045 w 1224"/>
                <a:gd name="T39" fmla="*/ 96 h 1643"/>
                <a:gd name="T40" fmla="*/ 1080 w 1224"/>
                <a:gd name="T41" fmla="*/ 82 h 1643"/>
                <a:gd name="T42" fmla="*/ 1113 w 1224"/>
                <a:gd name="T43" fmla="*/ 96 h 1643"/>
                <a:gd name="T44" fmla="*/ 1126 w 1224"/>
                <a:gd name="T45" fmla="*/ 129 h 1643"/>
                <a:gd name="T46" fmla="*/ 1113 w 1224"/>
                <a:gd name="T47" fmla="*/ 164 h 1643"/>
                <a:gd name="T48" fmla="*/ 1063 w 1224"/>
                <a:gd name="T49" fmla="*/ 323 h 1643"/>
                <a:gd name="T50" fmla="*/ 161 w 1224"/>
                <a:gd name="T51" fmla="*/ 323 h 1643"/>
                <a:gd name="T52" fmla="*/ 161 w 1224"/>
                <a:gd name="T53" fmla="*/ 775 h 1643"/>
                <a:gd name="T54" fmla="*/ 1063 w 1224"/>
                <a:gd name="T55" fmla="*/ 775 h 1643"/>
                <a:gd name="T56" fmla="*/ 1063 w 1224"/>
                <a:gd name="T57" fmla="*/ 323 h 1643"/>
                <a:gd name="T58" fmla="*/ 773 w 1224"/>
                <a:gd name="T59" fmla="*/ 581 h 1643"/>
                <a:gd name="T60" fmla="*/ 763 w 1224"/>
                <a:gd name="T61" fmla="*/ 604 h 1643"/>
                <a:gd name="T62" fmla="*/ 740 w 1224"/>
                <a:gd name="T63" fmla="*/ 614 h 1643"/>
                <a:gd name="T64" fmla="*/ 484 w 1224"/>
                <a:gd name="T65" fmla="*/ 614 h 1643"/>
                <a:gd name="T66" fmla="*/ 461 w 1224"/>
                <a:gd name="T67" fmla="*/ 604 h 1643"/>
                <a:gd name="T68" fmla="*/ 451 w 1224"/>
                <a:gd name="T69" fmla="*/ 581 h 1643"/>
                <a:gd name="T70" fmla="*/ 451 w 1224"/>
                <a:gd name="T71" fmla="*/ 451 h 1643"/>
                <a:gd name="T72" fmla="*/ 461 w 1224"/>
                <a:gd name="T73" fmla="*/ 428 h 1643"/>
                <a:gd name="T74" fmla="*/ 484 w 1224"/>
                <a:gd name="T75" fmla="*/ 419 h 1643"/>
                <a:gd name="T76" fmla="*/ 740 w 1224"/>
                <a:gd name="T77" fmla="*/ 419 h 1643"/>
                <a:gd name="T78" fmla="*/ 763 w 1224"/>
                <a:gd name="T79" fmla="*/ 428 h 1643"/>
                <a:gd name="T80" fmla="*/ 773 w 1224"/>
                <a:gd name="T81" fmla="*/ 451 h 1643"/>
                <a:gd name="T82" fmla="*/ 773 w 1224"/>
                <a:gd name="T83" fmla="*/ 581 h 1643"/>
                <a:gd name="T84" fmla="*/ 1063 w 1224"/>
                <a:gd name="T85" fmla="*/ 1000 h 1643"/>
                <a:gd name="T86" fmla="*/ 161 w 1224"/>
                <a:gd name="T87" fmla="*/ 1000 h 1643"/>
                <a:gd name="T88" fmla="*/ 161 w 1224"/>
                <a:gd name="T89" fmla="*/ 1450 h 1643"/>
                <a:gd name="T90" fmla="*/ 1063 w 1224"/>
                <a:gd name="T91" fmla="*/ 1450 h 1643"/>
                <a:gd name="T92" fmla="*/ 1063 w 1224"/>
                <a:gd name="T93" fmla="*/ 1000 h 1643"/>
                <a:gd name="T94" fmla="*/ 773 w 1224"/>
                <a:gd name="T95" fmla="*/ 1257 h 1643"/>
                <a:gd name="T96" fmla="*/ 763 w 1224"/>
                <a:gd name="T97" fmla="*/ 1279 h 1643"/>
                <a:gd name="T98" fmla="*/ 740 w 1224"/>
                <a:gd name="T99" fmla="*/ 1289 h 1643"/>
                <a:gd name="T100" fmla="*/ 484 w 1224"/>
                <a:gd name="T101" fmla="*/ 1289 h 1643"/>
                <a:gd name="T102" fmla="*/ 461 w 1224"/>
                <a:gd name="T103" fmla="*/ 1279 h 1643"/>
                <a:gd name="T104" fmla="*/ 451 w 1224"/>
                <a:gd name="T105" fmla="*/ 1257 h 1643"/>
                <a:gd name="T106" fmla="*/ 451 w 1224"/>
                <a:gd name="T107" fmla="*/ 1128 h 1643"/>
                <a:gd name="T108" fmla="*/ 461 w 1224"/>
                <a:gd name="T109" fmla="*/ 1105 h 1643"/>
                <a:gd name="T110" fmla="*/ 484 w 1224"/>
                <a:gd name="T111" fmla="*/ 1096 h 1643"/>
                <a:gd name="T112" fmla="*/ 740 w 1224"/>
                <a:gd name="T113" fmla="*/ 1096 h 1643"/>
                <a:gd name="T114" fmla="*/ 763 w 1224"/>
                <a:gd name="T115" fmla="*/ 1105 h 1643"/>
                <a:gd name="T116" fmla="*/ 773 w 1224"/>
                <a:gd name="T117" fmla="*/ 1128 h 1643"/>
                <a:gd name="T118" fmla="*/ 773 w 1224"/>
                <a:gd name="T119" fmla="*/ 1257 h 1643"/>
                <a:gd name="T120" fmla="*/ 773 w 1224"/>
                <a:gd name="T121" fmla="*/ 1257 h 1643"/>
                <a:gd name="T122" fmla="*/ 773 w 1224"/>
                <a:gd name="T123" fmla="*/ 1257 h 1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4" h="1643">
                  <a:moveTo>
                    <a:pt x="0" y="0"/>
                  </a:moveTo>
                  <a:cubicBezTo>
                    <a:pt x="0" y="1643"/>
                    <a:pt x="0" y="1643"/>
                    <a:pt x="0" y="1643"/>
                  </a:cubicBezTo>
                  <a:cubicBezTo>
                    <a:pt x="1224" y="1643"/>
                    <a:pt x="1224" y="1643"/>
                    <a:pt x="1224" y="1643"/>
                  </a:cubicBezTo>
                  <a:cubicBezTo>
                    <a:pt x="1224" y="0"/>
                    <a:pt x="1224" y="0"/>
                    <a:pt x="1224" y="0"/>
                  </a:cubicBezTo>
                  <a:lnTo>
                    <a:pt x="0" y="0"/>
                  </a:lnTo>
                  <a:close/>
                  <a:moveTo>
                    <a:pt x="1126" y="1515"/>
                  </a:moveTo>
                  <a:cubicBezTo>
                    <a:pt x="98" y="1515"/>
                    <a:pt x="98" y="1515"/>
                    <a:pt x="98" y="1515"/>
                  </a:cubicBezTo>
                  <a:cubicBezTo>
                    <a:pt x="98" y="935"/>
                    <a:pt x="98" y="935"/>
                    <a:pt x="98" y="935"/>
                  </a:cubicBezTo>
                  <a:cubicBezTo>
                    <a:pt x="1126" y="935"/>
                    <a:pt x="1126" y="935"/>
                    <a:pt x="1126" y="935"/>
                  </a:cubicBezTo>
                  <a:lnTo>
                    <a:pt x="1126" y="1515"/>
                  </a:lnTo>
                  <a:close/>
                  <a:moveTo>
                    <a:pt x="1126" y="838"/>
                  </a:moveTo>
                  <a:cubicBezTo>
                    <a:pt x="98" y="838"/>
                    <a:pt x="98" y="838"/>
                    <a:pt x="98" y="838"/>
                  </a:cubicBezTo>
                  <a:cubicBezTo>
                    <a:pt x="98" y="258"/>
                    <a:pt x="98" y="258"/>
                    <a:pt x="98" y="258"/>
                  </a:cubicBezTo>
                  <a:cubicBezTo>
                    <a:pt x="1126" y="258"/>
                    <a:pt x="1126" y="258"/>
                    <a:pt x="1126" y="258"/>
                  </a:cubicBezTo>
                  <a:lnTo>
                    <a:pt x="1126" y="838"/>
                  </a:lnTo>
                  <a:close/>
                  <a:moveTo>
                    <a:pt x="1113" y="164"/>
                  </a:moveTo>
                  <a:cubicBezTo>
                    <a:pt x="1104" y="173"/>
                    <a:pt x="1093" y="178"/>
                    <a:pt x="1080" y="178"/>
                  </a:cubicBezTo>
                  <a:cubicBezTo>
                    <a:pt x="1066" y="178"/>
                    <a:pt x="1055" y="173"/>
                    <a:pt x="1045" y="164"/>
                  </a:cubicBezTo>
                  <a:cubicBezTo>
                    <a:pt x="1036" y="154"/>
                    <a:pt x="1031" y="142"/>
                    <a:pt x="1031" y="129"/>
                  </a:cubicBezTo>
                  <a:cubicBezTo>
                    <a:pt x="1031" y="116"/>
                    <a:pt x="1036" y="105"/>
                    <a:pt x="1045" y="96"/>
                  </a:cubicBezTo>
                  <a:cubicBezTo>
                    <a:pt x="1055" y="87"/>
                    <a:pt x="1066" y="82"/>
                    <a:pt x="1080" y="82"/>
                  </a:cubicBezTo>
                  <a:cubicBezTo>
                    <a:pt x="1093" y="82"/>
                    <a:pt x="1104" y="87"/>
                    <a:pt x="1113" y="96"/>
                  </a:cubicBezTo>
                  <a:cubicBezTo>
                    <a:pt x="1122" y="105"/>
                    <a:pt x="1126" y="116"/>
                    <a:pt x="1126" y="129"/>
                  </a:cubicBezTo>
                  <a:cubicBezTo>
                    <a:pt x="1126" y="142"/>
                    <a:pt x="1122" y="154"/>
                    <a:pt x="1113" y="164"/>
                  </a:cubicBezTo>
                  <a:close/>
                  <a:moveTo>
                    <a:pt x="1063" y="323"/>
                  </a:moveTo>
                  <a:cubicBezTo>
                    <a:pt x="161" y="323"/>
                    <a:pt x="161" y="323"/>
                    <a:pt x="161" y="323"/>
                  </a:cubicBezTo>
                  <a:cubicBezTo>
                    <a:pt x="161" y="775"/>
                    <a:pt x="161" y="775"/>
                    <a:pt x="161" y="775"/>
                  </a:cubicBezTo>
                  <a:cubicBezTo>
                    <a:pt x="1063" y="775"/>
                    <a:pt x="1063" y="775"/>
                    <a:pt x="1063" y="775"/>
                  </a:cubicBezTo>
                  <a:lnTo>
                    <a:pt x="1063" y="323"/>
                  </a:lnTo>
                  <a:close/>
                  <a:moveTo>
                    <a:pt x="773" y="581"/>
                  </a:moveTo>
                  <a:cubicBezTo>
                    <a:pt x="773" y="590"/>
                    <a:pt x="769" y="598"/>
                    <a:pt x="763" y="604"/>
                  </a:cubicBezTo>
                  <a:cubicBezTo>
                    <a:pt x="757" y="611"/>
                    <a:pt x="749" y="614"/>
                    <a:pt x="740" y="614"/>
                  </a:cubicBezTo>
                  <a:cubicBezTo>
                    <a:pt x="484" y="614"/>
                    <a:pt x="484" y="614"/>
                    <a:pt x="484" y="614"/>
                  </a:cubicBezTo>
                  <a:cubicBezTo>
                    <a:pt x="475" y="614"/>
                    <a:pt x="467" y="611"/>
                    <a:pt x="461" y="604"/>
                  </a:cubicBezTo>
                  <a:cubicBezTo>
                    <a:pt x="455" y="598"/>
                    <a:pt x="451" y="590"/>
                    <a:pt x="451" y="581"/>
                  </a:cubicBezTo>
                  <a:cubicBezTo>
                    <a:pt x="451" y="451"/>
                    <a:pt x="451" y="451"/>
                    <a:pt x="451" y="451"/>
                  </a:cubicBezTo>
                  <a:cubicBezTo>
                    <a:pt x="451" y="442"/>
                    <a:pt x="455" y="435"/>
                    <a:pt x="461" y="428"/>
                  </a:cubicBezTo>
                  <a:cubicBezTo>
                    <a:pt x="467" y="422"/>
                    <a:pt x="475" y="419"/>
                    <a:pt x="484" y="419"/>
                  </a:cubicBezTo>
                  <a:cubicBezTo>
                    <a:pt x="740" y="419"/>
                    <a:pt x="740" y="419"/>
                    <a:pt x="740" y="419"/>
                  </a:cubicBezTo>
                  <a:cubicBezTo>
                    <a:pt x="749" y="419"/>
                    <a:pt x="757" y="422"/>
                    <a:pt x="763" y="428"/>
                  </a:cubicBezTo>
                  <a:cubicBezTo>
                    <a:pt x="769" y="435"/>
                    <a:pt x="773" y="442"/>
                    <a:pt x="773" y="451"/>
                  </a:cubicBezTo>
                  <a:lnTo>
                    <a:pt x="773" y="581"/>
                  </a:lnTo>
                  <a:close/>
                  <a:moveTo>
                    <a:pt x="1063" y="1000"/>
                  </a:moveTo>
                  <a:cubicBezTo>
                    <a:pt x="161" y="1000"/>
                    <a:pt x="161" y="1000"/>
                    <a:pt x="161" y="1000"/>
                  </a:cubicBezTo>
                  <a:cubicBezTo>
                    <a:pt x="161" y="1450"/>
                    <a:pt x="161" y="1450"/>
                    <a:pt x="161" y="1450"/>
                  </a:cubicBezTo>
                  <a:cubicBezTo>
                    <a:pt x="1063" y="1450"/>
                    <a:pt x="1063" y="1450"/>
                    <a:pt x="1063" y="1450"/>
                  </a:cubicBezTo>
                  <a:lnTo>
                    <a:pt x="1063" y="1000"/>
                  </a:lnTo>
                  <a:close/>
                  <a:moveTo>
                    <a:pt x="773" y="1257"/>
                  </a:moveTo>
                  <a:cubicBezTo>
                    <a:pt x="773" y="1265"/>
                    <a:pt x="769" y="1273"/>
                    <a:pt x="763" y="1279"/>
                  </a:cubicBezTo>
                  <a:cubicBezTo>
                    <a:pt x="757" y="1286"/>
                    <a:pt x="749" y="1289"/>
                    <a:pt x="740" y="1289"/>
                  </a:cubicBezTo>
                  <a:cubicBezTo>
                    <a:pt x="484" y="1289"/>
                    <a:pt x="484" y="1289"/>
                    <a:pt x="484" y="1289"/>
                  </a:cubicBezTo>
                  <a:cubicBezTo>
                    <a:pt x="475" y="1289"/>
                    <a:pt x="467" y="1286"/>
                    <a:pt x="461" y="1279"/>
                  </a:cubicBezTo>
                  <a:cubicBezTo>
                    <a:pt x="455" y="1273"/>
                    <a:pt x="451" y="1265"/>
                    <a:pt x="451" y="1257"/>
                  </a:cubicBezTo>
                  <a:cubicBezTo>
                    <a:pt x="451" y="1128"/>
                    <a:pt x="451" y="1128"/>
                    <a:pt x="451" y="1128"/>
                  </a:cubicBezTo>
                  <a:cubicBezTo>
                    <a:pt x="451" y="1119"/>
                    <a:pt x="455" y="1112"/>
                    <a:pt x="461" y="1105"/>
                  </a:cubicBezTo>
                  <a:cubicBezTo>
                    <a:pt x="467" y="1099"/>
                    <a:pt x="475" y="1096"/>
                    <a:pt x="484" y="1096"/>
                  </a:cubicBezTo>
                  <a:cubicBezTo>
                    <a:pt x="740" y="1096"/>
                    <a:pt x="740" y="1096"/>
                    <a:pt x="740" y="1096"/>
                  </a:cubicBezTo>
                  <a:cubicBezTo>
                    <a:pt x="749" y="1096"/>
                    <a:pt x="757" y="1099"/>
                    <a:pt x="763" y="1105"/>
                  </a:cubicBezTo>
                  <a:cubicBezTo>
                    <a:pt x="769" y="1112"/>
                    <a:pt x="773" y="1119"/>
                    <a:pt x="773" y="1128"/>
                  </a:cubicBezTo>
                  <a:lnTo>
                    <a:pt x="773" y="1257"/>
                  </a:lnTo>
                  <a:close/>
                  <a:moveTo>
                    <a:pt x="773" y="1257"/>
                  </a:moveTo>
                  <a:cubicBezTo>
                    <a:pt x="773" y="1257"/>
                    <a:pt x="773" y="1257"/>
                    <a:pt x="773" y="1257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24" name="îṣļîḑé-Freeform: Shape 17"/>
            <p:cNvSpPr>
              <a:spLocks noChangeAspect="1"/>
            </p:cNvSpPr>
            <p:nvPr/>
          </p:nvSpPr>
          <p:spPr bwMode="auto">
            <a:xfrm>
              <a:off x="3729145" y="3269739"/>
              <a:ext cx="381053" cy="379997"/>
            </a:xfrm>
            <a:custGeom>
              <a:avLst/>
              <a:gdLst>
                <a:gd name="connsiteX0" fmla="*/ 84666 w 508000"/>
                <a:gd name="connsiteY0" fmla="*/ 303955 h 506592"/>
                <a:gd name="connsiteX1" fmla="*/ 233680 w 508000"/>
                <a:gd name="connsiteY1" fmla="*/ 428915 h 506592"/>
                <a:gd name="connsiteX2" fmla="*/ 233680 w 508000"/>
                <a:gd name="connsiteY2" fmla="*/ 408651 h 506592"/>
                <a:gd name="connsiteX3" fmla="*/ 254000 w 508000"/>
                <a:gd name="connsiteY3" fmla="*/ 391765 h 506592"/>
                <a:gd name="connsiteX4" fmla="*/ 274320 w 508000"/>
                <a:gd name="connsiteY4" fmla="*/ 408651 h 506592"/>
                <a:gd name="connsiteX5" fmla="*/ 274320 w 508000"/>
                <a:gd name="connsiteY5" fmla="*/ 428915 h 506592"/>
                <a:gd name="connsiteX6" fmla="*/ 423334 w 508000"/>
                <a:gd name="connsiteY6" fmla="*/ 303955 h 506592"/>
                <a:gd name="connsiteX7" fmla="*/ 254000 w 508000"/>
                <a:gd name="connsiteY7" fmla="*/ 371501 h 506592"/>
                <a:gd name="connsiteX8" fmla="*/ 84666 w 508000"/>
                <a:gd name="connsiteY8" fmla="*/ 303955 h 506592"/>
                <a:gd name="connsiteX9" fmla="*/ 362374 w 508000"/>
                <a:gd name="connsiteY9" fmla="*/ 209392 h 506592"/>
                <a:gd name="connsiteX10" fmla="*/ 372534 w 508000"/>
                <a:gd name="connsiteY10" fmla="*/ 253296 h 506592"/>
                <a:gd name="connsiteX11" fmla="*/ 362374 w 508000"/>
                <a:gd name="connsiteY11" fmla="*/ 297201 h 506592"/>
                <a:gd name="connsiteX12" fmla="*/ 423334 w 508000"/>
                <a:gd name="connsiteY12" fmla="*/ 253296 h 506592"/>
                <a:gd name="connsiteX13" fmla="*/ 362374 w 508000"/>
                <a:gd name="connsiteY13" fmla="*/ 209392 h 506592"/>
                <a:gd name="connsiteX14" fmla="*/ 145626 w 508000"/>
                <a:gd name="connsiteY14" fmla="*/ 209392 h 506592"/>
                <a:gd name="connsiteX15" fmla="*/ 88053 w 508000"/>
                <a:gd name="connsiteY15" fmla="*/ 253296 h 506592"/>
                <a:gd name="connsiteX16" fmla="*/ 145626 w 508000"/>
                <a:gd name="connsiteY16" fmla="*/ 297201 h 506592"/>
                <a:gd name="connsiteX17" fmla="*/ 138853 w 508000"/>
                <a:gd name="connsiteY17" fmla="*/ 253296 h 506592"/>
                <a:gd name="connsiteX18" fmla="*/ 145626 w 508000"/>
                <a:gd name="connsiteY18" fmla="*/ 209392 h 506592"/>
                <a:gd name="connsiteX19" fmla="*/ 254413 w 508000"/>
                <a:gd name="connsiteY19" fmla="*/ 205451 h 506592"/>
                <a:gd name="connsiteX20" fmla="*/ 305363 w 508000"/>
                <a:gd name="connsiteY20" fmla="*/ 253005 h 506592"/>
                <a:gd name="connsiteX21" fmla="*/ 254413 w 508000"/>
                <a:gd name="connsiteY21" fmla="*/ 303955 h 506592"/>
                <a:gd name="connsiteX22" fmla="*/ 206859 w 508000"/>
                <a:gd name="connsiteY22" fmla="*/ 253005 h 506592"/>
                <a:gd name="connsiteX23" fmla="*/ 254413 w 508000"/>
                <a:gd name="connsiteY23" fmla="*/ 205451 h 506592"/>
                <a:gd name="connsiteX24" fmla="*/ 254000 w 508000"/>
                <a:gd name="connsiteY24" fmla="*/ 175618 h 506592"/>
                <a:gd name="connsiteX25" fmla="*/ 176106 w 508000"/>
                <a:gd name="connsiteY25" fmla="*/ 253296 h 506592"/>
                <a:gd name="connsiteX26" fmla="*/ 254000 w 508000"/>
                <a:gd name="connsiteY26" fmla="*/ 330974 h 506592"/>
                <a:gd name="connsiteX27" fmla="*/ 331894 w 508000"/>
                <a:gd name="connsiteY27" fmla="*/ 253296 h 506592"/>
                <a:gd name="connsiteX28" fmla="*/ 254000 w 508000"/>
                <a:gd name="connsiteY28" fmla="*/ 175618 h 506592"/>
                <a:gd name="connsiteX29" fmla="*/ 233680 w 508000"/>
                <a:gd name="connsiteY29" fmla="*/ 77677 h 506592"/>
                <a:gd name="connsiteX30" fmla="*/ 84666 w 508000"/>
                <a:gd name="connsiteY30" fmla="*/ 202637 h 506592"/>
                <a:gd name="connsiteX31" fmla="*/ 254000 w 508000"/>
                <a:gd name="connsiteY31" fmla="*/ 138468 h 506592"/>
                <a:gd name="connsiteX32" fmla="*/ 423334 w 508000"/>
                <a:gd name="connsiteY32" fmla="*/ 202637 h 506592"/>
                <a:gd name="connsiteX33" fmla="*/ 274320 w 508000"/>
                <a:gd name="connsiteY33" fmla="*/ 77677 h 506592"/>
                <a:gd name="connsiteX34" fmla="*/ 274320 w 508000"/>
                <a:gd name="connsiteY34" fmla="*/ 97941 h 506592"/>
                <a:gd name="connsiteX35" fmla="*/ 254000 w 508000"/>
                <a:gd name="connsiteY35" fmla="*/ 118205 h 506592"/>
                <a:gd name="connsiteX36" fmla="*/ 233680 w 508000"/>
                <a:gd name="connsiteY36" fmla="*/ 97941 h 506592"/>
                <a:gd name="connsiteX37" fmla="*/ 233680 w 508000"/>
                <a:gd name="connsiteY37" fmla="*/ 77677 h 506592"/>
                <a:gd name="connsiteX38" fmla="*/ 254000 w 508000"/>
                <a:gd name="connsiteY38" fmla="*/ 0 h 506592"/>
                <a:gd name="connsiteX39" fmla="*/ 274320 w 508000"/>
                <a:gd name="connsiteY39" fmla="*/ 20264 h 506592"/>
                <a:gd name="connsiteX40" fmla="*/ 274320 w 508000"/>
                <a:gd name="connsiteY40" fmla="*/ 40527 h 506592"/>
                <a:gd name="connsiteX41" fmla="*/ 470747 w 508000"/>
                <a:gd name="connsiteY41" fmla="*/ 233033 h 506592"/>
                <a:gd name="connsiteX42" fmla="*/ 491067 w 508000"/>
                <a:gd name="connsiteY42" fmla="*/ 233033 h 506592"/>
                <a:gd name="connsiteX43" fmla="*/ 508000 w 508000"/>
                <a:gd name="connsiteY43" fmla="*/ 253296 h 506592"/>
                <a:gd name="connsiteX44" fmla="*/ 491067 w 508000"/>
                <a:gd name="connsiteY44" fmla="*/ 273560 h 506592"/>
                <a:gd name="connsiteX45" fmla="*/ 470747 w 508000"/>
                <a:gd name="connsiteY45" fmla="*/ 273560 h 506592"/>
                <a:gd name="connsiteX46" fmla="*/ 274320 w 508000"/>
                <a:gd name="connsiteY46" fmla="*/ 469442 h 506592"/>
                <a:gd name="connsiteX47" fmla="*/ 274320 w 508000"/>
                <a:gd name="connsiteY47" fmla="*/ 489706 h 506592"/>
                <a:gd name="connsiteX48" fmla="*/ 254000 w 508000"/>
                <a:gd name="connsiteY48" fmla="*/ 506592 h 506592"/>
                <a:gd name="connsiteX49" fmla="*/ 233680 w 508000"/>
                <a:gd name="connsiteY49" fmla="*/ 489706 h 506592"/>
                <a:gd name="connsiteX50" fmla="*/ 233680 w 508000"/>
                <a:gd name="connsiteY50" fmla="*/ 469442 h 506592"/>
                <a:gd name="connsiteX51" fmla="*/ 40640 w 508000"/>
                <a:gd name="connsiteY51" fmla="*/ 273560 h 506592"/>
                <a:gd name="connsiteX52" fmla="*/ 20320 w 508000"/>
                <a:gd name="connsiteY52" fmla="*/ 273560 h 506592"/>
                <a:gd name="connsiteX53" fmla="*/ 0 w 508000"/>
                <a:gd name="connsiteY53" fmla="*/ 253296 h 506592"/>
                <a:gd name="connsiteX54" fmla="*/ 20320 w 508000"/>
                <a:gd name="connsiteY54" fmla="*/ 233033 h 506592"/>
                <a:gd name="connsiteX55" fmla="*/ 40640 w 508000"/>
                <a:gd name="connsiteY55" fmla="*/ 233033 h 506592"/>
                <a:gd name="connsiteX56" fmla="*/ 233680 w 508000"/>
                <a:gd name="connsiteY56" fmla="*/ 40527 h 506592"/>
                <a:gd name="connsiteX57" fmla="*/ 233680 w 508000"/>
                <a:gd name="connsiteY57" fmla="*/ 20264 h 506592"/>
                <a:gd name="connsiteX58" fmla="*/ 254000 w 508000"/>
                <a:gd name="connsiteY58" fmla="*/ 0 h 50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08000" h="506592">
                  <a:moveTo>
                    <a:pt x="84666" y="303955"/>
                  </a:moveTo>
                  <a:cubicBezTo>
                    <a:pt x="104986" y="371501"/>
                    <a:pt x="165946" y="422160"/>
                    <a:pt x="233680" y="428915"/>
                  </a:cubicBezTo>
                  <a:cubicBezTo>
                    <a:pt x="233680" y="428915"/>
                    <a:pt x="233680" y="428915"/>
                    <a:pt x="233680" y="408651"/>
                  </a:cubicBezTo>
                  <a:cubicBezTo>
                    <a:pt x="233680" y="398519"/>
                    <a:pt x="243840" y="391765"/>
                    <a:pt x="254000" y="391765"/>
                  </a:cubicBezTo>
                  <a:cubicBezTo>
                    <a:pt x="264160" y="391765"/>
                    <a:pt x="274320" y="398519"/>
                    <a:pt x="274320" y="408651"/>
                  </a:cubicBezTo>
                  <a:cubicBezTo>
                    <a:pt x="274320" y="408651"/>
                    <a:pt x="274320" y="408651"/>
                    <a:pt x="274320" y="428915"/>
                  </a:cubicBezTo>
                  <a:cubicBezTo>
                    <a:pt x="345440" y="422160"/>
                    <a:pt x="403014" y="371501"/>
                    <a:pt x="423334" y="303955"/>
                  </a:cubicBezTo>
                  <a:cubicBezTo>
                    <a:pt x="386080" y="334351"/>
                    <a:pt x="325120" y="371501"/>
                    <a:pt x="254000" y="371501"/>
                  </a:cubicBezTo>
                  <a:cubicBezTo>
                    <a:pt x="186266" y="371501"/>
                    <a:pt x="125306" y="334351"/>
                    <a:pt x="84666" y="303955"/>
                  </a:cubicBezTo>
                  <a:close/>
                  <a:moveTo>
                    <a:pt x="362374" y="209392"/>
                  </a:moveTo>
                  <a:cubicBezTo>
                    <a:pt x="369147" y="222901"/>
                    <a:pt x="372534" y="239787"/>
                    <a:pt x="372534" y="253296"/>
                  </a:cubicBezTo>
                  <a:cubicBezTo>
                    <a:pt x="372534" y="270183"/>
                    <a:pt x="369147" y="283692"/>
                    <a:pt x="362374" y="297201"/>
                  </a:cubicBezTo>
                  <a:cubicBezTo>
                    <a:pt x="389467" y="283692"/>
                    <a:pt x="409787" y="266805"/>
                    <a:pt x="423334" y="253296"/>
                  </a:cubicBezTo>
                  <a:cubicBezTo>
                    <a:pt x="409787" y="243164"/>
                    <a:pt x="389467" y="226278"/>
                    <a:pt x="362374" y="209392"/>
                  </a:cubicBezTo>
                  <a:close/>
                  <a:moveTo>
                    <a:pt x="145626" y="209392"/>
                  </a:moveTo>
                  <a:cubicBezTo>
                    <a:pt x="118533" y="226278"/>
                    <a:pt x="98213" y="243164"/>
                    <a:pt x="88053" y="253296"/>
                  </a:cubicBezTo>
                  <a:cubicBezTo>
                    <a:pt x="98213" y="266805"/>
                    <a:pt x="118533" y="283692"/>
                    <a:pt x="145626" y="297201"/>
                  </a:cubicBezTo>
                  <a:cubicBezTo>
                    <a:pt x="138853" y="283692"/>
                    <a:pt x="138853" y="270183"/>
                    <a:pt x="138853" y="253296"/>
                  </a:cubicBezTo>
                  <a:cubicBezTo>
                    <a:pt x="138853" y="239787"/>
                    <a:pt x="138853" y="222901"/>
                    <a:pt x="145626" y="209392"/>
                  </a:cubicBezTo>
                  <a:close/>
                  <a:moveTo>
                    <a:pt x="254413" y="205451"/>
                  </a:moveTo>
                  <a:cubicBezTo>
                    <a:pt x="281586" y="205451"/>
                    <a:pt x="305363" y="225831"/>
                    <a:pt x="305363" y="253005"/>
                  </a:cubicBezTo>
                  <a:cubicBezTo>
                    <a:pt x="305363" y="280178"/>
                    <a:pt x="281586" y="303955"/>
                    <a:pt x="254413" y="303955"/>
                  </a:cubicBezTo>
                  <a:cubicBezTo>
                    <a:pt x="227239" y="303955"/>
                    <a:pt x="206859" y="280178"/>
                    <a:pt x="206859" y="253005"/>
                  </a:cubicBezTo>
                  <a:cubicBezTo>
                    <a:pt x="206859" y="225831"/>
                    <a:pt x="227239" y="205451"/>
                    <a:pt x="254413" y="205451"/>
                  </a:cubicBezTo>
                  <a:close/>
                  <a:moveTo>
                    <a:pt x="254000" y="175618"/>
                  </a:moveTo>
                  <a:cubicBezTo>
                    <a:pt x="209974" y="175618"/>
                    <a:pt x="176106" y="209392"/>
                    <a:pt x="176106" y="253296"/>
                  </a:cubicBezTo>
                  <a:cubicBezTo>
                    <a:pt x="176106" y="297201"/>
                    <a:pt x="209974" y="330974"/>
                    <a:pt x="254000" y="330974"/>
                  </a:cubicBezTo>
                  <a:cubicBezTo>
                    <a:pt x="298027" y="330974"/>
                    <a:pt x="331894" y="297201"/>
                    <a:pt x="331894" y="253296"/>
                  </a:cubicBezTo>
                  <a:cubicBezTo>
                    <a:pt x="331894" y="209392"/>
                    <a:pt x="298027" y="175618"/>
                    <a:pt x="254000" y="175618"/>
                  </a:cubicBezTo>
                  <a:close/>
                  <a:moveTo>
                    <a:pt x="233680" y="77677"/>
                  </a:moveTo>
                  <a:cubicBezTo>
                    <a:pt x="165946" y="87809"/>
                    <a:pt x="104986" y="138468"/>
                    <a:pt x="84666" y="202637"/>
                  </a:cubicBezTo>
                  <a:cubicBezTo>
                    <a:pt x="125306" y="172241"/>
                    <a:pt x="186266" y="138468"/>
                    <a:pt x="254000" y="138468"/>
                  </a:cubicBezTo>
                  <a:cubicBezTo>
                    <a:pt x="325120" y="138468"/>
                    <a:pt x="386080" y="172241"/>
                    <a:pt x="423334" y="202637"/>
                  </a:cubicBezTo>
                  <a:cubicBezTo>
                    <a:pt x="403014" y="138468"/>
                    <a:pt x="345440" y="87809"/>
                    <a:pt x="274320" y="77677"/>
                  </a:cubicBezTo>
                  <a:cubicBezTo>
                    <a:pt x="274320" y="77677"/>
                    <a:pt x="274320" y="77677"/>
                    <a:pt x="274320" y="97941"/>
                  </a:cubicBezTo>
                  <a:cubicBezTo>
                    <a:pt x="274320" y="108073"/>
                    <a:pt x="264160" y="118205"/>
                    <a:pt x="254000" y="118205"/>
                  </a:cubicBezTo>
                  <a:cubicBezTo>
                    <a:pt x="243840" y="118205"/>
                    <a:pt x="233680" y="108073"/>
                    <a:pt x="233680" y="97941"/>
                  </a:cubicBezTo>
                  <a:cubicBezTo>
                    <a:pt x="233680" y="97941"/>
                    <a:pt x="233680" y="97941"/>
                    <a:pt x="233680" y="77677"/>
                  </a:cubicBezTo>
                  <a:close/>
                  <a:moveTo>
                    <a:pt x="254000" y="0"/>
                  </a:moveTo>
                  <a:cubicBezTo>
                    <a:pt x="264160" y="0"/>
                    <a:pt x="274320" y="10132"/>
                    <a:pt x="274320" y="20264"/>
                  </a:cubicBezTo>
                  <a:cubicBezTo>
                    <a:pt x="274320" y="20264"/>
                    <a:pt x="274320" y="20264"/>
                    <a:pt x="274320" y="40527"/>
                  </a:cubicBezTo>
                  <a:cubicBezTo>
                    <a:pt x="375920" y="50659"/>
                    <a:pt x="460587" y="131714"/>
                    <a:pt x="470747" y="233033"/>
                  </a:cubicBezTo>
                  <a:cubicBezTo>
                    <a:pt x="470747" y="233033"/>
                    <a:pt x="470747" y="233033"/>
                    <a:pt x="491067" y="233033"/>
                  </a:cubicBezTo>
                  <a:cubicBezTo>
                    <a:pt x="501227" y="233033"/>
                    <a:pt x="508000" y="243164"/>
                    <a:pt x="508000" y="253296"/>
                  </a:cubicBezTo>
                  <a:cubicBezTo>
                    <a:pt x="508000" y="263428"/>
                    <a:pt x="501227" y="273560"/>
                    <a:pt x="491067" y="273560"/>
                  </a:cubicBezTo>
                  <a:cubicBezTo>
                    <a:pt x="491067" y="273560"/>
                    <a:pt x="491067" y="273560"/>
                    <a:pt x="470747" y="273560"/>
                  </a:cubicBezTo>
                  <a:cubicBezTo>
                    <a:pt x="460587" y="374878"/>
                    <a:pt x="375920" y="459310"/>
                    <a:pt x="274320" y="469442"/>
                  </a:cubicBezTo>
                  <a:cubicBezTo>
                    <a:pt x="274320" y="469442"/>
                    <a:pt x="274320" y="469442"/>
                    <a:pt x="274320" y="489706"/>
                  </a:cubicBezTo>
                  <a:cubicBezTo>
                    <a:pt x="274320" y="499838"/>
                    <a:pt x="264160" y="506592"/>
                    <a:pt x="254000" y="506592"/>
                  </a:cubicBezTo>
                  <a:cubicBezTo>
                    <a:pt x="243840" y="506592"/>
                    <a:pt x="233680" y="499838"/>
                    <a:pt x="233680" y="489706"/>
                  </a:cubicBezTo>
                  <a:cubicBezTo>
                    <a:pt x="233680" y="489706"/>
                    <a:pt x="233680" y="489706"/>
                    <a:pt x="233680" y="469442"/>
                  </a:cubicBezTo>
                  <a:cubicBezTo>
                    <a:pt x="132080" y="459310"/>
                    <a:pt x="50800" y="374878"/>
                    <a:pt x="40640" y="273560"/>
                  </a:cubicBezTo>
                  <a:cubicBezTo>
                    <a:pt x="40640" y="273560"/>
                    <a:pt x="40640" y="273560"/>
                    <a:pt x="20320" y="273560"/>
                  </a:cubicBezTo>
                  <a:cubicBezTo>
                    <a:pt x="10160" y="273560"/>
                    <a:pt x="0" y="263428"/>
                    <a:pt x="0" y="253296"/>
                  </a:cubicBezTo>
                  <a:cubicBezTo>
                    <a:pt x="0" y="243164"/>
                    <a:pt x="10160" y="233033"/>
                    <a:pt x="20320" y="233033"/>
                  </a:cubicBezTo>
                  <a:cubicBezTo>
                    <a:pt x="20320" y="233033"/>
                    <a:pt x="20320" y="233033"/>
                    <a:pt x="40640" y="233033"/>
                  </a:cubicBezTo>
                  <a:cubicBezTo>
                    <a:pt x="50800" y="131714"/>
                    <a:pt x="132080" y="50659"/>
                    <a:pt x="233680" y="40527"/>
                  </a:cubicBezTo>
                  <a:cubicBezTo>
                    <a:pt x="233680" y="40527"/>
                    <a:pt x="233680" y="40527"/>
                    <a:pt x="233680" y="20264"/>
                  </a:cubicBezTo>
                  <a:cubicBezTo>
                    <a:pt x="233680" y="10132"/>
                    <a:pt x="243840" y="0"/>
                    <a:pt x="25400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25" name="îṣļîḑé-Freeform: Shape 18"/>
            <p:cNvSpPr>
              <a:spLocks noChangeAspect="1"/>
            </p:cNvSpPr>
            <p:nvPr/>
          </p:nvSpPr>
          <p:spPr bwMode="auto">
            <a:xfrm>
              <a:off x="9565100" y="3269739"/>
              <a:ext cx="307916" cy="381053"/>
            </a:xfrm>
            <a:custGeom>
              <a:avLst/>
              <a:gdLst>
                <a:gd name="connsiteX0" fmla="*/ 206056 w 410498"/>
                <a:gd name="connsiteY0" fmla="*/ 251527 h 508000"/>
                <a:gd name="connsiteX1" fmla="*/ 216200 w 410498"/>
                <a:gd name="connsiteY1" fmla="*/ 253219 h 508000"/>
                <a:gd name="connsiteX2" fmla="*/ 211128 w 410498"/>
                <a:gd name="connsiteY2" fmla="*/ 283675 h 508000"/>
                <a:gd name="connsiteX3" fmla="*/ 184078 w 410498"/>
                <a:gd name="connsiteY3" fmla="*/ 315822 h 508000"/>
                <a:gd name="connsiteX4" fmla="*/ 168862 w 410498"/>
                <a:gd name="connsiteY4" fmla="*/ 297210 h 508000"/>
                <a:gd name="connsiteX5" fmla="*/ 206056 w 410498"/>
                <a:gd name="connsiteY5" fmla="*/ 251527 h 508000"/>
                <a:gd name="connsiteX6" fmla="*/ 206094 w 410498"/>
                <a:gd name="connsiteY6" fmla="*/ 175521 h 508000"/>
                <a:gd name="connsiteX7" fmla="*/ 87843 w 410498"/>
                <a:gd name="connsiteY7" fmla="*/ 295349 h 508000"/>
                <a:gd name="connsiteX8" fmla="*/ 185822 w 410498"/>
                <a:gd name="connsiteY8" fmla="*/ 394924 h 508000"/>
                <a:gd name="connsiteX9" fmla="*/ 244947 w 410498"/>
                <a:gd name="connsiteY9" fmla="*/ 383110 h 508000"/>
                <a:gd name="connsiteX10" fmla="*/ 238190 w 410498"/>
                <a:gd name="connsiteY10" fmla="*/ 364545 h 508000"/>
                <a:gd name="connsiteX11" fmla="*/ 192579 w 410498"/>
                <a:gd name="connsiteY11" fmla="*/ 374671 h 508000"/>
                <a:gd name="connsiteX12" fmla="*/ 111493 w 410498"/>
                <a:gd name="connsiteY12" fmla="*/ 291974 h 508000"/>
                <a:gd name="connsiteX13" fmla="*/ 202715 w 410498"/>
                <a:gd name="connsiteY13" fmla="*/ 194086 h 508000"/>
                <a:gd name="connsiteX14" fmla="*/ 278733 w 410498"/>
                <a:gd name="connsiteY14" fmla="*/ 266658 h 508000"/>
                <a:gd name="connsiteX15" fmla="*/ 246637 w 410498"/>
                <a:gd name="connsiteY15" fmla="*/ 320665 h 508000"/>
                <a:gd name="connsiteX16" fmla="*/ 239879 w 410498"/>
                <a:gd name="connsiteY16" fmla="*/ 293661 h 508000"/>
                <a:gd name="connsiteX17" fmla="*/ 248326 w 410498"/>
                <a:gd name="connsiteY17" fmla="*/ 234591 h 508000"/>
                <a:gd name="connsiteX18" fmla="*/ 211162 w 410498"/>
                <a:gd name="connsiteY18" fmla="*/ 226153 h 508000"/>
                <a:gd name="connsiteX19" fmla="*/ 136833 w 410498"/>
                <a:gd name="connsiteY19" fmla="*/ 300412 h 508000"/>
                <a:gd name="connsiteX20" fmla="*/ 172308 w 410498"/>
                <a:gd name="connsiteY20" fmla="*/ 340917 h 508000"/>
                <a:gd name="connsiteX21" fmla="*/ 212851 w 410498"/>
                <a:gd name="connsiteY21" fmla="*/ 317289 h 508000"/>
                <a:gd name="connsiteX22" fmla="*/ 214540 w 410498"/>
                <a:gd name="connsiteY22" fmla="*/ 317289 h 508000"/>
                <a:gd name="connsiteX23" fmla="*/ 241569 w 410498"/>
                <a:gd name="connsiteY23" fmla="*/ 340917 h 508000"/>
                <a:gd name="connsiteX24" fmla="*/ 300694 w 410498"/>
                <a:gd name="connsiteY24" fmla="*/ 266658 h 508000"/>
                <a:gd name="connsiteX25" fmla="*/ 206094 w 410498"/>
                <a:gd name="connsiteY25" fmla="*/ 175521 h 508000"/>
                <a:gd name="connsiteX26" fmla="*/ 59125 w 410498"/>
                <a:gd name="connsiteY26" fmla="*/ 21940 h 508000"/>
                <a:gd name="connsiteX27" fmla="*/ 25339 w 410498"/>
                <a:gd name="connsiteY27" fmla="*/ 47256 h 508000"/>
                <a:gd name="connsiteX28" fmla="*/ 363198 w 410498"/>
                <a:gd name="connsiteY28" fmla="*/ 47256 h 508000"/>
                <a:gd name="connsiteX29" fmla="*/ 363198 w 410498"/>
                <a:gd name="connsiteY29" fmla="*/ 475934 h 508000"/>
                <a:gd name="connsiteX30" fmla="*/ 388537 w 410498"/>
                <a:gd name="connsiteY30" fmla="*/ 455681 h 508000"/>
                <a:gd name="connsiteX31" fmla="*/ 388537 w 410498"/>
                <a:gd name="connsiteY31" fmla="*/ 21940 h 508000"/>
                <a:gd name="connsiteX32" fmla="*/ 59125 w 410498"/>
                <a:gd name="connsiteY32" fmla="*/ 21940 h 508000"/>
                <a:gd name="connsiteX33" fmla="*/ 48989 w 410498"/>
                <a:gd name="connsiteY33" fmla="*/ 0 h 508000"/>
                <a:gd name="connsiteX34" fmla="*/ 402052 w 410498"/>
                <a:gd name="connsiteY34" fmla="*/ 0 h 508000"/>
                <a:gd name="connsiteX35" fmla="*/ 410498 w 410498"/>
                <a:gd name="connsiteY35" fmla="*/ 8438 h 508000"/>
                <a:gd name="connsiteX36" fmla="*/ 410498 w 410498"/>
                <a:gd name="connsiteY36" fmla="*/ 462432 h 508000"/>
                <a:gd name="connsiteX37" fmla="*/ 405430 w 410498"/>
                <a:gd name="connsiteY37" fmla="*/ 477621 h 508000"/>
                <a:gd name="connsiteX38" fmla="*/ 363198 w 410498"/>
                <a:gd name="connsiteY38" fmla="*/ 508000 h 508000"/>
                <a:gd name="connsiteX39" fmla="*/ 0 w 410498"/>
                <a:gd name="connsiteY39" fmla="*/ 508000 h 508000"/>
                <a:gd name="connsiteX40" fmla="*/ 0 w 410498"/>
                <a:gd name="connsiteY40" fmla="*/ 55694 h 508000"/>
                <a:gd name="connsiteX41" fmla="*/ 48989 w 410498"/>
                <a:gd name="connsiteY41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10498" h="508000">
                  <a:moveTo>
                    <a:pt x="206056" y="251527"/>
                  </a:moveTo>
                  <a:cubicBezTo>
                    <a:pt x="211128" y="251527"/>
                    <a:pt x="212819" y="251527"/>
                    <a:pt x="216200" y="253219"/>
                  </a:cubicBezTo>
                  <a:cubicBezTo>
                    <a:pt x="216200" y="253219"/>
                    <a:pt x="216200" y="253219"/>
                    <a:pt x="211128" y="283675"/>
                  </a:cubicBezTo>
                  <a:cubicBezTo>
                    <a:pt x="209437" y="300594"/>
                    <a:pt x="195912" y="315822"/>
                    <a:pt x="184078" y="315822"/>
                  </a:cubicBezTo>
                  <a:cubicBezTo>
                    <a:pt x="173934" y="315822"/>
                    <a:pt x="168862" y="309054"/>
                    <a:pt x="168862" y="297210"/>
                  </a:cubicBezTo>
                  <a:cubicBezTo>
                    <a:pt x="168862" y="271831"/>
                    <a:pt x="185768" y="251527"/>
                    <a:pt x="206056" y="251527"/>
                  </a:cubicBezTo>
                  <a:close/>
                  <a:moveTo>
                    <a:pt x="206094" y="175521"/>
                  </a:moveTo>
                  <a:cubicBezTo>
                    <a:pt x="135143" y="175521"/>
                    <a:pt x="87843" y="231216"/>
                    <a:pt x="87843" y="295349"/>
                  </a:cubicBezTo>
                  <a:cubicBezTo>
                    <a:pt x="87843" y="357794"/>
                    <a:pt x="133454" y="394924"/>
                    <a:pt x="185822" y="394924"/>
                  </a:cubicBezTo>
                  <a:cubicBezTo>
                    <a:pt x="209472" y="394924"/>
                    <a:pt x="224676" y="391548"/>
                    <a:pt x="244947" y="383110"/>
                  </a:cubicBezTo>
                  <a:cubicBezTo>
                    <a:pt x="244947" y="383110"/>
                    <a:pt x="244947" y="383110"/>
                    <a:pt x="238190" y="364545"/>
                  </a:cubicBezTo>
                  <a:cubicBezTo>
                    <a:pt x="226365" y="371296"/>
                    <a:pt x="209472" y="374671"/>
                    <a:pt x="192579" y="374671"/>
                  </a:cubicBezTo>
                  <a:cubicBezTo>
                    <a:pt x="145279" y="374671"/>
                    <a:pt x="111493" y="344292"/>
                    <a:pt x="111493" y="291974"/>
                  </a:cubicBezTo>
                  <a:cubicBezTo>
                    <a:pt x="111493" y="231216"/>
                    <a:pt x="153726" y="194086"/>
                    <a:pt x="202715" y="194086"/>
                  </a:cubicBezTo>
                  <a:cubicBezTo>
                    <a:pt x="251705" y="194086"/>
                    <a:pt x="278733" y="226153"/>
                    <a:pt x="278733" y="266658"/>
                  </a:cubicBezTo>
                  <a:cubicBezTo>
                    <a:pt x="278733" y="303788"/>
                    <a:pt x="260151" y="320665"/>
                    <a:pt x="246637" y="320665"/>
                  </a:cubicBezTo>
                  <a:cubicBezTo>
                    <a:pt x="238190" y="320665"/>
                    <a:pt x="236501" y="312226"/>
                    <a:pt x="239879" y="293661"/>
                  </a:cubicBezTo>
                  <a:cubicBezTo>
                    <a:pt x="239879" y="293661"/>
                    <a:pt x="239879" y="293661"/>
                    <a:pt x="248326" y="234591"/>
                  </a:cubicBezTo>
                  <a:cubicBezTo>
                    <a:pt x="241569" y="229528"/>
                    <a:pt x="224676" y="226153"/>
                    <a:pt x="211162" y="226153"/>
                  </a:cubicBezTo>
                  <a:cubicBezTo>
                    <a:pt x="165551" y="226153"/>
                    <a:pt x="136833" y="261595"/>
                    <a:pt x="136833" y="300412"/>
                  </a:cubicBezTo>
                  <a:cubicBezTo>
                    <a:pt x="136833" y="325728"/>
                    <a:pt x="152036" y="340917"/>
                    <a:pt x="172308" y="340917"/>
                  </a:cubicBezTo>
                  <a:cubicBezTo>
                    <a:pt x="189201" y="340917"/>
                    <a:pt x="204404" y="332479"/>
                    <a:pt x="212851" y="317289"/>
                  </a:cubicBezTo>
                  <a:cubicBezTo>
                    <a:pt x="212851" y="317289"/>
                    <a:pt x="212851" y="317289"/>
                    <a:pt x="214540" y="317289"/>
                  </a:cubicBezTo>
                  <a:cubicBezTo>
                    <a:pt x="216229" y="334166"/>
                    <a:pt x="226365" y="340917"/>
                    <a:pt x="241569" y="340917"/>
                  </a:cubicBezTo>
                  <a:cubicBezTo>
                    <a:pt x="275355" y="340917"/>
                    <a:pt x="300694" y="312226"/>
                    <a:pt x="300694" y="266658"/>
                  </a:cubicBezTo>
                  <a:cubicBezTo>
                    <a:pt x="300694" y="212651"/>
                    <a:pt x="261840" y="175521"/>
                    <a:pt x="206094" y="175521"/>
                  </a:cubicBezTo>
                  <a:close/>
                  <a:moveTo>
                    <a:pt x="59125" y="21940"/>
                  </a:moveTo>
                  <a:cubicBezTo>
                    <a:pt x="40543" y="21940"/>
                    <a:pt x="27029" y="30379"/>
                    <a:pt x="25339" y="47256"/>
                  </a:cubicBezTo>
                  <a:cubicBezTo>
                    <a:pt x="25339" y="47256"/>
                    <a:pt x="25339" y="47256"/>
                    <a:pt x="363198" y="47256"/>
                  </a:cubicBezTo>
                  <a:cubicBezTo>
                    <a:pt x="363198" y="47256"/>
                    <a:pt x="363198" y="47256"/>
                    <a:pt x="363198" y="475934"/>
                  </a:cubicBezTo>
                  <a:lnTo>
                    <a:pt x="388537" y="455681"/>
                  </a:lnTo>
                  <a:cubicBezTo>
                    <a:pt x="388537" y="455681"/>
                    <a:pt x="388537" y="455681"/>
                    <a:pt x="388537" y="21940"/>
                  </a:cubicBezTo>
                  <a:cubicBezTo>
                    <a:pt x="388537" y="21940"/>
                    <a:pt x="388537" y="21940"/>
                    <a:pt x="59125" y="21940"/>
                  </a:cubicBezTo>
                  <a:close/>
                  <a:moveTo>
                    <a:pt x="48989" y="0"/>
                  </a:moveTo>
                  <a:cubicBezTo>
                    <a:pt x="48989" y="0"/>
                    <a:pt x="48989" y="0"/>
                    <a:pt x="402052" y="0"/>
                  </a:cubicBezTo>
                  <a:cubicBezTo>
                    <a:pt x="407119" y="0"/>
                    <a:pt x="410498" y="3375"/>
                    <a:pt x="410498" y="8438"/>
                  </a:cubicBezTo>
                  <a:lnTo>
                    <a:pt x="410498" y="462432"/>
                  </a:lnTo>
                  <a:cubicBezTo>
                    <a:pt x="410498" y="462432"/>
                    <a:pt x="410498" y="472558"/>
                    <a:pt x="405430" y="477621"/>
                  </a:cubicBezTo>
                  <a:cubicBezTo>
                    <a:pt x="400362" y="482685"/>
                    <a:pt x="363198" y="508000"/>
                    <a:pt x="363198" y="508000"/>
                  </a:cubicBezTo>
                  <a:cubicBezTo>
                    <a:pt x="363198" y="508000"/>
                    <a:pt x="363198" y="508000"/>
                    <a:pt x="0" y="508000"/>
                  </a:cubicBezTo>
                  <a:cubicBezTo>
                    <a:pt x="0" y="508000"/>
                    <a:pt x="0" y="508000"/>
                    <a:pt x="0" y="55694"/>
                  </a:cubicBezTo>
                  <a:cubicBezTo>
                    <a:pt x="0" y="20252"/>
                    <a:pt x="21961" y="0"/>
                    <a:pt x="4898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26" name="îṣļîḑé-Freeform: Shape 19"/>
            <p:cNvSpPr>
              <a:spLocks noChangeAspect="1"/>
            </p:cNvSpPr>
            <p:nvPr/>
          </p:nvSpPr>
          <p:spPr bwMode="auto">
            <a:xfrm>
              <a:off x="2282493" y="3269739"/>
              <a:ext cx="380897" cy="381053"/>
            </a:xfrm>
            <a:custGeom>
              <a:avLst/>
              <a:gdLst>
                <a:gd name="connsiteX0" fmla="*/ 185778 w 502142"/>
                <a:gd name="connsiteY0" fmla="*/ 245107 h 502347"/>
                <a:gd name="connsiteX1" fmla="*/ 181850 w 502142"/>
                <a:gd name="connsiteY1" fmla="*/ 247726 h 502347"/>
                <a:gd name="connsiteX2" fmla="*/ 196252 w 502142"/>
                <a:gd name="connsiteY2" fmla="*/ 262134 h 502347"/>
                <a:gd name="connsiteX3" fmla="*/ 198871 w 502142"/>
                <a:gd name="connsiteY3" fmla="*/ 259515 h 502347"/>
                <a:gd name="connsiteX4" fmla="*/ 198871 w 502142"/>
                <a:gd name="connsiteY4" fmla="*/ 258205 h 502347"/>
                <a:gd name="connsiteX5" fmla="*/ 197562 w 502142"/>
                <a:gd name="connsiteY5" fmla="*/ 256895 h 502347"/>
                <a:gd name="connsiteX6" fmla="*/ 196252 w 502142"/>
                <a:gd name="connsiteY6" fmla="*/ 255585 h 502347"/>
                <a:gd name="connsiteX7" fmla="*/ 187087 w 502142"/>
                <a:gd name="connsiteY7" fmla="*/ 245107 h 502347"/>
                <a:gd name="connsiteX8" fmla="*/ 185778 w 502142"/>
                <a:gd name="connsiteY8" fmla="*/ 245107 h 502347"/>
                <a:gd name="connsiteX9" fmla="*/ 300657 w 502142"/>
                <a:gd name="connsiteY9" fmla="*/ 124890 h 502347"/>
                <a:gd name="connsiteX10" fmla="*/ 333369 w 502142"/>
                <a:gd name="connsiteY10" fmla="*/ 157500 h 502347"/>
                <a:gd name="connsiteX11" fmla="*/ 300657 w 502142"/>
                <a:gd name="connsiteY11" fmla="*/ 191414 h 502347"/>
                <a:gd name="connsiteX12" fmla="*/ 267945 w 502142"/>
                <a:gd name="connsiteY12" fmla="*/ 157500 h 502347"/>
                <a:gd name="connsiteX13" fmla="*/ 300657 w 502142"/>
                <a:gd name="connsiteY13" fmla="*/ 124890 h 502347"/>
                <a:gd name="connsiteX14" fmla="*/ 251242 w 502142"/>
                <a:gd name="connsiteY14" fmla="*/ 83999 h 502347"/>
                <a:gd name="connsiteX15" fmla="*/ 180541 w 502142"/>
                <a:gd name="connsiteY15" fmla="*/ 99717 h 502347"/>
                <a:gd name="connsiteX16" fmla="*/ 99366 w 502142"/>
                <a:gd name="connsiteY16" fmla="*/ 321076 h 502347"/>
                <a:gd name="connsiteX17" fmla="*/ 251242 w 502142"/>
                <a:gd name="connsiteY17" fmla="*/ 419313 h 502347"/>
                <a:gd name="connsiteX18" fmla="*/ 268263 w 502142"/>
                <a:gd name="connsiteY18" fmla="*/ 418003 h 502347"/>
                <a:gd name="connsiteX19" fmla="*/ 264335 w 502142"/>
                <a:gd name="connsiteY19" fmla="*/ 418003 h 502347"/>
                <a:gd name="connsiteX20" fmla="*/ 253861 w 502142"/>
                <a:gd name="connsiteY20" fmla="*/ 399665 h 502347"/>
                <a:gd name="connsiteX21" fmla="*/ 270881 w 502142"/>
                <a:gd name="connsiteY21" fmla="*/ 336794 h 502347"/>
                <a:gd name="connsiteX22" fmla="*/ 251242 w 502142"/>
                <a:gd name="connsiteY22" fmla="*/ 307978 h 502347"/>
                <a:gd name="connsiteX23" fmla="*/ 247314 w 502142"/>
                <a:gd name="connsiteY23" fmla="*/ 306668 h 502347"/>
                <a:gd name="connsiteX24" fmla="*/ 236840 w 502142"/>
                <a:gd name="connsiteY24" fmla="*/ 335484 h 502347"/>
                <a:gd name="connsiteX25" fmla="*/ 222438 w 502142"/>
                <a:gd name="connsiteY25" fmla="*/ 345963 h 502347"/>
                <a:gd name="connsiteX26" fmla="*/ 173995 w 502142"/>
                <a:gd name="connsiteY26" fmla="*/ 348582 h 502347"/>
                <a:gd name="connsiteX27" fmla="*/ 158283 w 502142"/>
                <a:gd name="connsiteY27" fmla="*/ 334174 h 502347"/>
                <a:gd name="connsiteX28" fmla="*/ 172685 w 502142"/>
                <a:gd name="connsiteY28" fmla="*/ 318457 h 502347"/>
                <a:gd name="connsiteX29" fmla="*/ 211964 w 502142"/>
                <a:gd name="connsiteY29" fmla="*/ 315837 h 502347"/>
                <a:gd name="connsiteX30" fmla="*/ 223747 w 502142"/>
                <a:gd name="connsiteY30" fmla="*/ 283092 h 502347"/>
                <a:gd name="connsiteX31" fmla="*/ 225056 w 502142"/>
                <a:gd name="connsiteY31" fmla="*/ 272613 h 502347"/>
                <a:gd name="connsiteX32" fmla="*/ 242077 w 502142"/>
                <a:gd name="connsiteY32" fmla="*/ 217601 h 502347"/>
                <a:gd name="connsiteX33" fmla="*/ 234221 w 502142"/>
                <a:gd name="connsiteY33" fmla="*/ 221530 h 502347"/>
                <a:gd name="connsiteX34" fmla="*/ 211964 w 502142"/>
                <a:gd name="connsiteY34" fmla="*/ 247726 h 502347"/>
                <a:gd name="connsiteX35" fmla="*/ 201489 w 502142"/>
                <a:gd name="connsiteY35" fmla="*/ 256895 h 502347"/>
                <a:gd name="connsiteX36" fmla="*/ 201489 w 502142"/>
                <a:gd name="connsiteY36" fmla="*/ 262134 h 502347"/>
                <a:gd name="connsiteX37" fmla="*/ 197562 w 502142"/>
                <a:gd name="connsiteY37" fmla="*/ 264754 h 502347"/>
                <a:gd name="connsiteX38" fmla="*/ 211964 w 502142"/>
                <a:gd name="connsiteY38" fmla="*/ 279162 h 502347"/>
                <a:gd name="connsiteX39" fmla="*/ 175304 w 502142"/>
                <a:gd name="connsiteY39" fmla="*/ 311908 h 502347"/>
                <a:gd name="connsiteX40" fmla="*/ 130788 w 502142"/>
                <a:gd name="connsiteY40" fmla="*/ 264754 h 502347"/>
                <a:gd name="connsiteX41" fmla="*/ 166139 w 502142"/>
                <a:gd name="connsiteY41" fmla="*/ 230699 h 502347"/>
                <a:gd name="connsiteX42" fmla="*/ 179232 w 502142"/>
                <a:gd name="connsiteY42" fmla="*/ 245107 h 502347"/>
                <a:gd name="connsiteX43" fmla="*/ 183159 w 502142"/>
                <a:gd name="connsiteY43" fmla="*/ 242487 h 502347"/>
                <a:gd name="connsiteX44" fmla="*/ 187087 w 502142"/>
                <a:gd name="connsiteY44" fmla="*/ 241177 h 502347"/>
                <a:gd name="connsiteX45" fmla="*/ 187087 w 502142"/>
                <a:gd name="connsiteY45" fmla="*/ 239867 h 502347"/>
                <a:gd name="connsiteX46" fmla="*/ 222438 w 502142"/>
                <a:gd name="connsiteY46" fmla="*/ 199263 h 502347"/>
                <a:gd name="connsiteX47" fmla="*/ 270881 w 502142"/>
                <a:gd name="connsiteY47" fmla="*/ 186165 h 502347"/>
                <a:gd name="connsiteX48" fmla="*/ 276118 w 502142"/>
                <a:gd name="connsiteY48" fmla="*/ 186165 h 502347"/>
                <a:gd name="connsiteX49" fmla="*/ 283974 w 502142"/>
                <a:gd name="connsiteY49" fmla="*/ 187475 h 502347"/>
                <a:gd name="connsiteX50" fmla="*/ 286592 w 502142"/>
                <a:gd name="connsiteY50" fmla="*/ 188785 h 502347"/>
                <a:gd name="connsiteX51" fmla="*/ 291830 w 502142"/>
                <a:gd name="connsiteY51" fmla="*/ 191404 h 502347"/>
                <a:gd name="connsiteX52" fmla="*/ 304922 w 502142"/>
                <a:gd name="connsiteY52" fmla="*/ 208432 h 502347"/>
                <a:gd name="connsiteX53" fmla="*/ 304922 w 502142"/>
                <a:gd name="connsiteY53" fmla="*/ 209742 h 502347"/>
                <a:gd name="connsiteX54" fmla="*/ 321943 w 502142"/>
                <a:gd name="connsiteY54" fmla="*/ 222840 h 502347"/>
                <a:gd name="connsiteX55" fmla="*/ 350747 w 502142"/>
                <a:gd name="connsiteY55" fmla="*/ 218910 h 502347"/>
                <a:gd name="connsiteX56" fmla="*/ 367768 w 502142"/>
                <a:gd name="connsiteY56" fmla="*/ 220220 h 502347"/>
                <a:gd name="connsiteX57" fmla="*/ 366458 w 502142"/>
                <a:gd name="connsiteY57" fmla="*/ 238558 h 502347"/>
                <a:gd name="connsiteX58" fmla="*/ 332417 w 502142"/>
                <a:gd name="connsiteY58" fmla="*/ 250346 h 502347"/>
                <a:gd name="connsiteX59" fmla="*/ 315397 w 502142"/>
                <a:gd name="connsiteY59" fmla="*/ 247726 h 502347"/>
                <a:gd name="connsiteX60" fmla="*/ 298376 w 502142"/>
                <a:gd name="connsiteY60" fmla="*/ 239867 h 502347"/>
                <a:gd name="connsiteX61" fmla="*/ 282665 w 502142"/>
                <a:gd name="connsiteY61" fmla="*/ 290950 h 502347"/>
                <a:gd name="connsiteX62" fmla="*/ 280046 w 502142"/>
                <a:gd name="connsiteY62" fmla="*/ 296190 h 502347"/>
                <a:gd name="connsiteX63" fmla="*/ 299685 w 502142"/>
                <a:gd name="connsiteY63" fmla="*/ 325006 h 502347"/>
                <a:gd name="connsiteX64" fmla="*/ 302304 w 502142"/>
                <a:gd name="connsiteY64" fmla="*/ 336794 h 502347"/>
                <a:gd name="connsiteX65" fmla="*/ 282665 w 502142"/>
                <a:gd name="connsiteY65" fmla="*/ 407524 h 502347"/>
                <a:gd name="connsiteX66" fmla="*/ 272190 w 502142"/>
                <a:gd name="connsiteY66" fmla="*/ 418003 h 502347"/>
                <a:gd name="connsiteX67" fmla="*/ 320634 w 502142"/>
                <a:gd name="connsiteY67" fmla="*/ 403595 h 502347"/>
                <a:gd name="connsiteX68" fmla="*/ 403118 w 502142"/>
                <a:gd name="connsiteY68" fmla="*/ 180926 h 502347"/>
                <a:gd name="connsiteX69" fmla="*/ 251242 w 502142"/>
                <a:gd name="connsiteY69" fmla="*/ 83999 h 502347"/>
                <a:gd name="connsiteX70" fmla="*/ 324562 w 502142"/>
                <a:gd name="connsiteY70" fmla="*/ 1480 h 502347"/>
                <a:gd name="connsiteX71" fmla="*/ 357294 w 502142"/>
                <a:gd name="connsiteY71" fmla="*/ 14579 h 502347"/>
                <a:gd name="connsiteX72" fmla="*/ 376933 w 502142"/>
                <a:gd name="connsiteY72" fmla="*/ 56493 h 502347"/>
                <a:gd name="connsiteX73" fmla="*/ 366458 w 502142"/>
                <a:gd name="connsiteY73" fmla="*/ 82689 h 502347"/>
                <a:gd name="connsiteX74" fmla="*/ 410974 w 502142"/>
                <a:gd name="connsiteY74" fmla="*/ 123294 h 502347"/>
                <a:gd name="connsiteX75" fmla="*/ 435850 w 502142"/>
                <a:gd name="connsiteY75" fmla="*/ 110195 h 502347"/>
                <a:gd name="connsiteX76" fmla="*/ 479056 w 502142"/>
                <a:gd name="connsiteY76" fmla="*/ 127223 h 502347"/>
                <a:gd name="connsiteX77" fmla="*/ 493458 w 502142"/>
                <a:gd name="connsiteY77" fmla="*/ 159969 h 502347"/>
                <a:gd name="connsiteX78" fmla="*/ 477747 w 502142"/>
                <a:gd name="connsiteY78" fmla="*/ 201883 h 502347"/>
                <a:gd name="connsiteX79" fmla="*/ 452871 w 502142"/>
                <a:gd name="connsiteY79" fmla="*/ 213671 h 502347"/>
                <a:gd name="connsiteX80" fmla="*/ 454180 w 502142"/>
                <a:gd name="connsiteY80" fmla="*/ 272613 h 502347"/>
                <a:gd name="connsiteX81" fmla="*/ 481675 w 502142"/>
                <a:gd name="connsiteY81" fmla="*/ 283092 h 502347"/>
                <a:gd name="connsiteX82" fmla="*/ 500005 w 502142"/>
                <a:gd name="connsiteY82" fmla="*/ 323696 h 502347"/>
                <a:gd name="connsiteX83" fmla="*/ 488221 w 502142"/>
                <a:gd name="connsiteY83" fmla="*/ 357751 h 502347"/>
                <a:gd name="connsiteX84" fmla="*/ 471201 w 502142"/>
                <a:gd name="connsiteY84" fmla="*/ 376089 h 502347"/>
                <a:gd name="connsiteX85" fmla="*/ 446324 w 502142"/>
                <a:gd name="connsiteY85" fmla="*/ 377399 h 502347"/>
                <a:gd name="connsiteX86" fmla="*/ 420139 w 502142"/>
                <a:gd name="connsiteY86" fmla="*/ 366920 h 502347"/>
                <a:gd name="connsiteX87" fmla="*/ 379551 w 502142"/>
                <a:gd name="connsiteY87" fmla="*/ 410144 h 502347"/>
                <a:gd name="connsiteX88" fmla="*/ 391335 w 502142"/>
                <a:gd name="connsiteY88" fmla="*/ 436340 h 502347"/>
                <a:gd name="connsiteX89" fmla="*/ 375623 w 502142"/>
                <a:gd name="connsiteY89" fmla="*/ 479564 h 502347"/>
                <a:gd name="connsiteX90" fmla="*/ 342891 w 502142"/>
                <a:gd name="connsiteY90" fmla="*/ 493972 h 502347"/>
                <a:gd name="connsiteX91" fmla="*/ 300995 w 502142"/>
                <a:gd name="connsiteY91" fmla="*/ 478255 h 502347"/>
                <a:gd name="connsiteX92" fmla="*/ 289211 w 502142"/>
                <a:gd name="connsiteY92" fmla="*/ 453368 h 502347"/>
                <a:gd name="connsiteX93" fmla="*/ 228984 w 502142"/>
                <a:gd name="connsiteY93" fmla="*/ 454678 h 502347"/>
                <a:gd name="connsiteX94" fmla="*/ 219819 w 502142"/>
                <a:gd name="connsiteY94" fmla="*/ 482184 h 502347"/>
                <a:gd name="connsiteX95" fmla="*/ 202799 w 502142"/>
                <a:gd name="connsiteY95" fmla="*/ 499212 h 502347"/>
                <a:gd name="connsiteX96" fmla="*/ 177922 w 502142"/>
                <a:gd name="connsiteY96" fmla="*/ 500522 h 502347"/>
                <a:gd name="connsiteX97" fmla="*/ 143881 w 502142"/>
                <a:gd name="connsiteY97" fmla="*/ 488733 h 502347"/>
                <a:gd name="connsiteX98" fmla="*/ 126861 w 502142"/>
                <a:gd name="connsiteY98" fmla="*/ 471705 h 502347"/>
                <a:gd name="connsiteX99" fmla="*/ 125551 w 502142"/>
                <a:gd name="connsiteY99" fmla="*/ 446819 h 502347"/>
                <a:gd name="connsiteX100" fmla="*/ 134716 w 502142"/>
                <a:gd name="connsiteY100" fmla="*/ 420623 h 502347"/>
                <a:gd name="connsiteX101" fmla="*/ 91510 w 502142"/>
                <a:gd name="connsiteY101" fmla="*/ 380018 h 502347"/>
                <a:gd name="connsiteX102" fmla="*/ 66634 w 502142"/>
                <a:gd name="connsiteY102" fmla="*/ 391807 h 502347"/>
                <a:gd name="connsiteX103" fmla="*/ 23428 w 502142"/>
                <a:gd name="connsiteY103" fmla="*/ 376089 h 502347"/>
                <a:gd name="connsiteX104" fmla="*/ 7716 w 502142"/>
                <a:gd name="connsiteY104" fmla="*/ 343343 h 502347"/>
                <a:gd name="connsiteX105" fmla="*/ 23428 w 502142"/>
                <a:gd name="connsiteY105" fmla="*/ 300119 h 502347"/>
                <a:gd name="connsiteX106" fmla="*/ 49613 w 502142"/>
                <a:gd name="connsiteY106" fmla="*/ 288331 h 502347"/>
                <a:gd name="connsiteX107" fmla="*/ 48304 w 502142"/>
                <a:gd name="connsiteY107" fmla="*/ 229389 h 502347"/>
                <a:gd name="connsiteX108" fmla="*/ 20809 w 502142"/>
                <a:gd name="connsiteY108" fmla="*/ 220220 h 502347"/>
                <a:gd name="connsiteX109" fmla="*/ 2479 w 502142"/>
                <a:gd name="connsiteY109" fmla="*/ 203193 h 502347"/>
                <a:gd name="connsiteX110" fmla="*/ 2479 w 502142"/>
                <a:gd name="connsiteY110" fmla="*/ 178306 h 502347"/>
                <a:gd name="connsiteX111" fmla="*/ 14263 w 502142"/>
                <a:gd name="connsiteY111" fmla="*/ 144251 h 502347"/>
                <a:gd name="connsiteX112" fmla="*/ 56159 w 502142"/>
                <a:gd name="connsiteY112" fmla="*/ 125913 h 502347"/>
                <a:gd name="connsiteX113" fmla="*/ 82345 w 502142"/>
                <a:gd name="connsiteY113" fmla="*/ 135082 h 502347"/>
                <a:gd name="connsiteX114" fmla="*/ 122933 w 502142"/>
                <a:gd name="connsiteY114" fmla="*/ 91858 h 502347"/>
                <a:gd name="connsiteX115" fmla="*/ 111149 w 502142"/>
                <a:gd name="connsiteY115" fmla="*/ 65662 h 502347"/>
                <a:gd name="connsiteX116" fmla="*/ 126861 w 502142"/>
                <a:gd name="connsiteY116" fmla="*/ 23747 h 502347"/>
                <a:gd name="connsiteX117" fmla="*/ 159592 w 502142"/>
                <a:gd name="connsiteY117" fmla="*/ 8029 h 502347"/>
                <a:gd name="connsiteX118" fmla="*/ 201489 w 502142"/>
                <a:gd name="connsiteY118" fmla="*/ 23747 h 502347"/>
                <a:gd name="connsiteX119" fmla="*/ 213273 w 502142"/>
                <a:gd name="connsiteY119" fmla="*/ 49944 h 502347"/>
                <a:gd name="connsiteX120" fmla="*/ 272190 w 502142"/>
                <a:gd name="connsiteY120" fmla="*/ 47324 h 502347"/>
                <a:gd name="connsiteX121" fmla="*/ 282665 w 502142"/>
                <a:gd name="connsiteY121" fmla="*/ 21128 h 502347"/>
                <a:gd name="connsiteX122" fmla="*/ 324562 w 502142"/>
                <a:gd name="connsiteY122" fmla="*/ 1480 h 50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502142" h="502347">
                  <a:moveTo>
                    <a:pt x="185778" y="245107"/>
                  </a:moveTo>
                  <a:cubicBezTo>
                    <a:pt x="185778" y="245107"/>
                    <a:pt x="185778" y="245107"/>
                    <a:pt x="181850" y="247726"/>
                  </a:cubicBezTo>
                  <a:cubicBezTo>
                    <a:pt x="181850" y="247726"/>
                    <a:pt x="181850" y="247726"/>
                    <a:pt x="196252" y="262134"/>
                  </a:cubicBezTo>
                  <a:cubicBezTo>
                    <a:pt x="196252" y="262134"/>
                    <a:pt x="196252" y="262134"/>
                    <a:pt x="198871" y="259515"/>
                  </a:cubicBezTo>
                  <a:cubicBezTo>
                    <a:pt x="198871" y="259515"/>
                    <a:pt x="198871" y="258205"/>
                    <a:pt x="198871" y="258205"/>
                  </a:cubicBezTo>
                  <a:cubicBezTo>
                    <a:pt x="198871" y="258205"/>
                    <a:pt x="198871" y="258205"/>
                    <a:pt x="197562" y="256895"/>
                  </a:cubicBezTo>
                  <a:cubicBezTo>
                    <a:pt x="197562" y="256895"/>
                    <a:pt x="196252" y="256895"/>
                    <a:pt x="196252" y="255585"/>
                  </a:cubicBezTo>
                  <a:cubicBezTo>
                    <a:pt x="191015" y="254275"/>
                    <a:pt x="187087" y="250346"/>
                    <a:pt x="187087" y="245107"/>
                  </a:cubicBezTo>
                  <a:cubicBezTo>
                    <a:pt x="187087" y="245107"/>
                    <a:pt x="187087" y="245107"/>
                    <a:pt x="185778" y="245107"/>
                  </a:cubicBezTo>
                  <a:close/>
                  <a:moveTo>
                    <a:pt x="300657" y="124890"/>
                  </a:moveTo>
                  <a:cubicBezTo>
                    <a:pt x="318976" y="124890"/>
                    <a:pt x="333369" y="140543"/>
                    <a:pt x="333369" y="157500"/>
                  </a:cubicBezTo>
                  <a:cubicBezTo>
                    <a:pt x="333369" y="175761"/>
                    <a:pt x="318976" y="191414"/>
                    <a:pt x="300657" y="191414"/>
                  </a:cubicBezTo>
                  <a:cubicBezTo>
                    <a:pt x="282339" y="191414"/>
                    <a:pt x="267945" y="175761"/>
                    <a:pt x="267945" y="157500"/>
                  </a:cubicBezTo>
                  <a:cubicBezTo>
                    <a:pt x="267945" y="140543"/>
                    <a:pt x="282339" y="124890"/>
                    <a:pt x="300657" y="124890"/>
                  </a:cubicBezTo>
                  <a:close/>
                  <a:moveTo>
                    <a:pt x="251242" y="83999"/>
                  </a:moveTo>
                  <a:cubicBezTo>
                    <a:pt x="226366" y="83999"/>
                    <a:pt x="202799" y="89238"/>
                    <a:pt x="180541" y="99717"/>
                  </a:cubicBezTo>
                  <a:cubicBezTo>
                    <a:pt x="96747" y="137702"/>
                    <a:pt x="60087" y="237248"/>
                    <a:pt x="99366" y="321076"/>
                  </a:cubicBezTo>
                  <a:cubicBezTo>
                    <a:pt x="125551" y="381328"/>
                    <a:pt x="185778" y="419313"/>
                    <a:pt x="251242" y="419313"/>
                  </a:cubicBezTo>
                  <a:cubicBezTo>
                    <a:pt x="256479" y="419313"/>
                    <a:pt x="263025" y="419313"/>
                    <a:pt x="268263" y="418003"/>
                  </a:cubicBezTo>
                  <a:cubicBezTo>
                    <a:pt x="266953" y="418003"/>
                    <a:pt x="265644" y="418003"/>
                    <a:pt x="264335" y="418003"/>
                  </a:cubicBezTo>
                  <a:cubicBezTo>
                    <a:pt x="256479" y="415383"/>
                    <a:pt x="252551" y="407524"/>
                    <a:pt x="253861" y="399665"/>
                  </a:cubicBezTo>
                  <a:cubicBezTo>
                    <a:pt x="253861" y="399665"/>
                    <a:pt x="253861" y="399665"/>
                    <a:pt x="270881" y="336794"/>
                  </a:cubicBezTo>
                  <a:cubicBezTo>
                    <a:pt x="270881" y="336794"/>
                    <a:pt x="270881" y="336794"/>
                    <a:pt x="251242" y="307978"/>
                  </a:cubicBezTo>
                  <a:cubicBezTo>
                    <a:pt x="249933" y="307978"/>
                    <a:pt x="248623" y="306668"/>
                    <a:pt x="247314" y="306668"/>
                  </a:cubicBezTo>
                  <a:cubicBezTo>
                    <a:pt x="247314" y="306668"/>
                    <a:pt x="247314" y="306668"/>
                    <a:pt x="236840" y="335484"/>
                  </a:cubicBezTo>
                  <a:cubicBezTo>
                    <a:pt x="234221" y="342033"/>
                    <a:pt x="228984" y="345963"/>
                    <a:pt x="222438" y="345963"/>
                  </a:cubicBezTo>
                  <a:cubicBezTo>
                    <a:pt x="222438" y="345963"/>
                    <a:pt x="222438" y="345963"/>
                    <a:pt x="173995" y="348582"/>
                  </a:cubicBezTo>
                  <a:cubicBezTo>
                    <a:pt x="166139" y="348582"/>
                    <a:pt x="159592" y="342033"/>
                    <a:pt x="158283" y="334174"/>
                  </a:cubicBezTo>
                  <a:cubicBezTo>
                    <a:pt x="158283" y="325006"/>
                    <a:pt x="164830" y="318457"/>
                    <a:pt x="172685" y="318457"/>
                  </a:cubicBezTo>
                  <a:cubicBezTo>
                    <a:pt x="172685" y="318457"/>
                    <a:pt x="172685" y="318457"/>
                    <a:pt x="211964" y="315837"/>
                  </a:cubicBezTo>
                  <a:cubicBezTo>
                    <a:pt x="211964" y="315837"/>
                    <a:pt x="211964" y="315837"/>
                    <a:pt x="223747" y="283092"/>
                  </a:cubicBezTo>
                  <a:cubicBezTo>
                    <a:pt x="223747" y="279162"/>
                    <a:pt x="223747" y="276542"/>
                    <a:pt x="225056" y="272613"/>
                  </a:cubicBezTo>
                  <a:cubicBezTo>
                    <a:pt x="225056" y="272613"/>
                    <a:pt x="225056" y="272613"/>
                    <a:pt x="242077" y="217601"/>
                  </a:cubicBezTo>
                  <a:cubicBezTo>
                    <a:pt x="239458" y="218910"/>
                    <a:pt x="236840" y="220220"/>
                    <a:pt x="234221" y="221530"/>
                  </a:cubicBezTo>
                  <a:cubicBezTo>
                    <a:pt x="222438" y="228079"/>
                    <a:pt x="214582" y="237248"/>
                    <a:pt x="211964" y="247726"/>
                  </a:cubicBezTo>
                  <a:cubicBezTo>
                    <a:pt x="210654" y="251656"/>
                    <a:pt x="206726" y="255585"/>
                    <a:pt x="201489" y="256895"/>
                  </a:cubicBezTo>
                  <a:cubicBezTo>
                    <a:pt x="202799" y="258205"/>
                    <a:pt x="202799" y="260825"/>
                    <a:pt x="201489" y="262134"/>
                  </a:cubicBezTo>
                  <a:cubicBezTo>
                    <a:pt x="201489" y="262134"/>
                    <a:pt x="201489" y="262134"/>
                    <a:pt x="197562" y="264754"/>
                  </a:cubicBezTo>
                  <a:cubicBezTo>
                    <a:pt x="197562" y="264754"/>
                    <a:pt x="197562" y="264754"/>
                    <a:pt x="211964" y="279162"/>
                  </a:cubicBezTo>
                  <a:cubicBezTo>
                    <a:pt x="211964" y="279162"/>
                    <a:pt x="211964" y="279162"/>
                    <a:pt x="175304" y="311908"/>
                  </a:cubicBezTo>
                  <a:cubicBezTo>
                    <a:pt x="175304" y="311908"/>
                    <a:pt x="175304" y="311908"/>
                    <a:pt x="130788" y="264754"/>
                  </a:cubicBezTo>
                  <a:cubicBezTo>
                    <a:pt x="130788" y="264754"/>
                    <a:pt x="130788" y="264754"/>
                    <a:pt x="166139" y="230699"/>
                  </a:cubicBezTo>
                  <a:cubicBezTo>
                    <a:pt x="166139" y="230699"/>
                    <a:pt x="166139" y="230699"/>
                    <a:pt x="179232" y="245107"/>
                  </a:cubicBezTo>
                  <a:cubicBezTo>
                    <a:pt x="179232" y="245107"/>
                    <a:pt x="179232" y="245107"/>
                    <a:pt x="183159" y="242487"/>
                  </a:cubicBezTo>
                  <a:cubicBezTo>
                    <a:pt x="184469" y="241177"/>
                    <a:pt x="185778" y="241177"/>
                    <a:pt x="187087" y="241177"/>
                  </a:cubicBezTo>
                  <a:cubicBezTo>
                    <a:pt x="187087" y="241177"/>
                    <a:pt x="187087" y="241177"/>
                    <a:pt x="187087" y="239867"/>
                  </a:cubicBezTo>
                  <a:cubicBezTo>
                    <a:pt x="191015" y="224150"/>
                    <a:pt x="204108" y="209742"/>
                    <a:pt x="222438" y="199263"/>
                  </a:cubicBezTo>
                  <a:cubicBezTo>
                    <a:pt x="238149" y="190094"/>
                    <a:pt x="255170" y="186165"/>
                    <a:pt x="270881" y="186165"/>
                  </a:cubicBezTo>
                  <a:cubicBezTo>
                    <a:pt x="273500" y="186165"/>
                    <a:pt x="274809" y="186165"/>
                    <a:pt x="276118" y="186165"/>
                  </a:cubicBezTo>
                  <a:cubicBezTo>
                    <a:pt x="276118" y="186165"/>
                    <a:pt x="280046" y="187475"/>
                    <a:pt x="283974" y="187475"/>
                  </a:cubicBezTo>
                  <a:cubicBezTo>
                    <a:pt x="285283" y="188785"/>
                    <a:pt x="285283" y="188785"/>
                    <a:pt x="286592" y="188785"/>
                  </a:cubicBezTo>
                  <a:cubicBezTo>
                    <a:pt x="287902" y="190094"/>
                    <a:pt x="289211" y="190094"/>
                    <a:pt x="291830" y="191404"/>
                  </a:cubicBezTo>
                  <a:cubicBezTo>
                    <a:pt x="297067" y="195334"/>
                    <a:pt x="302304" y="201883"/>
                    <a:pt x="304922" y="208432"/>
                  </a:cubicBezTo>
                  <a:cubicBezTo>
                    <a:pt x="304922" y="208432"/>
                    <a:pt x="304922" y="209742"/>
                    <a:pt x="304922" y="209742"/>
                  </a:cubicBezTo>
                  <a:cubicBezTo>
                    <a:pt x="307541" y="214981"/>
                    <a:pt x="312778" y="220220"/>
                    <a:pt x="321943" y="222840"/>
                  </a:cubicBezTo>
                  <a:cubicBezTo>
                    <a:pt x="332417" y="225459"/>
                    <a:pt x="344201" y="224150"/>
                    <a:pt x="350747" y="218910"/>
                  </a:cubicBezTo>
                  <a:cubicBezTo>
                    <a:pt x="355984" y="214981"/>
                    <a:pt x="363840" y="214981"/>
                    <a:pt x="367768" y="220220"/>
                  </a:cubicBezTo>
                  <a:cubicBezTo>
                    <a:pt x="373005" y="225459"/>
                    <a:pt x="371696" y="233318"/>
                    <a:pt x="366458" y="238558"/>
                  </a:cubicBezTo>
                  <a:cubicBezTo>
                    <a:pt x="358603" y="246417"/>
                    <a:pt x="345510" y="250346"/>
                    <a:pt x="332417" y="250346"/>
                  </a:cubicBezTo>
                  <a:cubicBezTo>
                    <a:pt x="327180" y="250346"/>
                    <a:pt x="320634" y="249036"/>
                    <a:pt x="315397" y="247726"/>
                  </a:cubicBezTo>
                  <a:cubicBezTo>
                    <a:pt x="308850" y="245107"/>
                    <a:pt x="303613" y="243797"/>
                    <a:pt x="298376" y="239867"/>
                  </a:cubicBezTo>
                  <a:cubicBezTo>
                    <a:pt x="298376" y="239867"/>
                    <a:pt x="298376" y="239867"/>
                    <a:pt x="282665" y="290950"/>
                  </a:cubicBezTo>
                  <a:cubicBezTo>
                    <a:pt x="281355" y="293570"/>
                    <a:pt x="281355" y="294880"/>
                    <a:pt x="280046" y="296190"/>
                  </a:cubicBezTo>
                  <a:cubicBezTo>
                    <a:pt x="280046" y="296190"/>
                    <a:pt x="280046" y="296190"/>
                    <a:pt x="299685" y="325006"/>
                  </a:cubicBezTo>
                  <a:cubicBezTo>
                    <a:pt x="302304" y="328935"/>
                    <a:pt x="303613" y="332865"/>
                    <a:pt x="302304" y="336794"/>
                  </a:cubicBezTo>
                  <a:cubicBezTo>
                    <a:pt x="302304" y="336794"/>
                    <a:pt x="302304" y="336794"/>
                    <a:pt x="282665" y="407524"/>
                  </a:cubicBezTo>
                  <a:cubicBezTo>
                    <a:pt x="281355" y="412764"/>
                    <a:pt x="277428" y="416693"/>
                    <a:pt x="272190" y="418003"/>
                  </a:cubicBezTo>
                  <a:cubicBezTo>
                    <a:pt x="289211" y="415383"/>
                    <a:pt x="304922" y="411454"/>
                    <a:pt x="320634" y="403595"/>
                  </a:cubicBezTo>
                  <a:cubicBezTo>
                    <a:pt x="405737" y="365610"/>
                    <a:pt x="442397" y="264754"/>
                    <a:pt x="403118" y="180926"/>
                  </a:cubicBezTo>
                  <a:cubicBezTo>
                    <a:pt x="375623" y="121984"/>
                    <a:pt x="316706" y="83999"/>
                    <a:pt x="251242" y="83999"/>
                  </a:cubicBezTo>
                  <a:close/>
                  <a:moveTo>
                    <a:pt x="324562" y="1480"/>
                  </a:moveTo>
                  <a:cubicBezTo>
                    <a:pt x="324562" y="1480"/>
                    <a:pt x="324562" y="1480"/>
                    <a:pt x="357294" y="14579"/>
                  </a:cubicBezTo>
                  <a:cubicBezTo>
                    <a:pt x="374314" y="21128"/>
                    <a:pt x="383479" y="39465"/>
                    <a:pt x="376933" y="56493"/>
                  </a:cubicBezTo>
                  <a:cubicBezTo>
                    <a:pt x="376933" y="56493"/>
                    <a:pt x="376933" y="56493"/>
                    <a:pt x="366458" y="82689"/>
                  </a:cubicBezTo>
                  <a:cubicBezTo>
                    <a:pt x="383479" y="93168"/>
                    <a:pt x="397881" y="107576"/>
                    <a:pt x="410974" y="123294"/>
                  </a:cubicBezTo>
                  <a:cubicBezTo>
                    <a:pt x="410974" y="123294"/>
                    <a:pt x="410974" y="123294"/>
                    <a:pt x="435850" y="110195"/>
                  </a:cubicBezTo>
                  <a:cubicBezTo>
                    <a:pt x="452871" y="103646"/>
                    <a:pt x="471201" y="110195"/>
                    <a:pt x="479056" y="127223"/>
                  </a:cubicBezTo>
                  <a:cubicBezTo>
                    <a:pt x="479056" y="127223"/>
                    <a:pt x="479056" y="127223"/>
                    <a:pt x="493458" y="159969"/>
                  </a:cubicBezTo>
                  <a:cubicBezTo>
                    <a:pt x="501314" y="175686"/>
                    <a:pt x="494768" y="194024"/>
                    <a:pt x="477747" y="201883"/>
                  </a:cubicBezTo>
                  <a:cubicBezTo>
                    <a:pt x="477747" y="201883"/>
                    <a:pt x="477747" y="201883"/>
                    <a:pt x="452871" y="213671"/>
                  </a:cubicBezTo>
                  <a:cubicBezTo>
                    <a:pt x="455489" y="233318"/>
                    <a:pt x="456799" y="252966"/>
                    <a:pt x="454180" y="272613"/>
                  </a:cubicBezTo>
                  <a:cubicBezTo>
                    <a:pt x="454180" y="272613"/>
                    <a:pt x="454180" y="272613"/>
                    <a:pt x="481675" y="283092"/>
                  </a:cubicBezTo>
                  <a:cubicBezTo>
                    <a:pt x="497386" y="289641"/>
                    <a:pt x="506551" y="307978"/>
                    <a:pt x="500005" y="323696"/>
                  </a:cubicBezTo>
                  <a:cubicBezTo>
                    <a:pt x="500005" y="323696"/>
                    <a:pt x="500005" y="323696"/>
                    <a:pt x="488221" y="357751"/>
                  </a:cubicBezTo>
                  <a:cubicBezTo>
                    <a:pt x="485603" y="365610"/>
                    <a:pt x="479056" y="372159"/>
                    <a:pt x="471201" y="376089"/>
                  </a:cubicBezTo>
                  <a:cubicBezTo>
                    <a:pt x="463345" y="380018"/>
                    <a:pt x="454180" y="380018"/>
                    <a:pt x="446324" y="377399"/>
                  </a:cubicBezTo>
                  <a:cubicBezTo>
                    <a:pt x="446324" y="377399"/>
                    <a:pt x="446324" y="377399"/>
                    <a:pt x="420139" y="366920"/>
                  </a:cubicBezTo>
                  <a:cubicBezTo>
                    <a:pt x="408355" y="383948"/>
                    <a:pt x="395263" y="398356"/>
                    <a:pt x="379551" y="410144"/>
                  </a:cubicBezTo>
                  <a:cubicBezTo>
                    <a:pt x="379551" y="410144"/>
                    <a:pt x="379551" y="410144"/>
                    <a:pt x="391335" y="436340"/>
                  </a:cubicBezTo>
                  <a:cubicBezTo>
                    <a:pt x="399190" y="452058"/>
                    <a:pt x="392644" y="471705"/>
                    <a:pt x="375623" y="479564"/>
                  </a:cubicBezTo>
                  <a:cubicBezTo>
                    <a:pt x="375623" y="479564"/>
                    <a:pt x="375623" y="479564"/>
                    <a:pt x="342891" y="493972"/>
                  </a:cubicBezTo>
                  <a:cubicBezTo>
                    <a:pt x="327180" y="501831"/>
                    <a:pt x="307541" y="495282"/>
                    <a:pt x="300995" y="478255"/>
                  </a:cubicBezTo>
                  <a:cubicBezTo>
                    <a:pt x="300995" y="478255"/>
                    <a:pt x="300995" y="478255"/>
                    <a:pt x="289211" y="453368"/>
                  </a:cubicBezTo>
                  <a:cubicBezTo>
                    <a:pt x="268263" y="455988"/>
                    <a:pt x="248623" y="457297"/>
                    <a:pt x="228984" y="454678"/>
                  </a:cubicBezTo>
                  <a:cubicBezTo>
                    <a:pt x="228984" y="454678"/>
                    <a:pt x="228984" y="454678"/>
                    <a:pt x="219819" y="482184"/>
                  </a:cubicBezTo>
                  <a:cubicBezTo>
                    <a:pt x="217201" y="490043"/>
                    <a:pt x="210654" y="496592"/>
                    <a:pt x="202799" y="499212"/>
                  </a:cubicBezTo>
                  <a:cubicBezTo>
                    <a:pt x="194943" y="503141"/>
                    <a:pt x="185778" y="503141"/>
                    <a:pt x="177922" y="500522"/>
                  </a:cubicBezTo>
                  <a:cubicBezTo>
                    <a:pt x="177922" y="500522"/>
                    <a:pt x="177922" y="500522"/>
                    <a:pt x="143881" y="488733"/>
                  </a:cubicBezTo>
                  <a:cubicBezTo>
                    <a:pt x="136025" y="484804"/>
                    <a:pt x="129479" y="479564"/>
                    <a:pt x="126861" y="471705"/>
                  </a:cubicBezTo>
                  <a:cubicBezTo>
                    <a:pt x="122933" y="463847"/>
                    <a:pt x="122933" y="454678"/>
                    <a:pt x="125551" y="446819"/>
                  </a:cubicBezTo>
                  <a:cubicBezTo>
                    <a:pt x="125551" y="446819"/>
                    <a:pt x="125551" y="446819"/>
                    <a:pt x="134716" y="420623"/>
                  </a:cubicBezTo>
                  <a:cubicBezTo>
                    <a:pt x="119005" y="408834"/>
                    <a:pt x="104603" y="395736"/>
                    <a:pt x="91510" y="380018"/>
                  </a:cubicBezTo>
                  <a:cubicBezTo>
                    <a:pt x="91510" y="380018"/>
                    <a:pt x="91510" y="380018"/>
                    <a:pt x="66634" y="391807"/>
                  </a:cubicBezTo>
                  <a:cubicBezTo>
                    <a:pt x="49613" y="399665"/>
                    <a:pt x="31283" y="391807"/>
                    <a:pt x="23428" y="376089"/>
                  </a:cubicBezTo>
                  <a:cubicBezTo>
                    <a:pt x="23428" y="376089"/>
                    <a:pt x="23428" y="376089"/>
                    <a:pt x="7716" y="343343"/>
                  </a:cubicBezTo>
                  <a:cubicBezTo>
                    <a:pt x="1170" y="327625"/>
                    <a:pt x="7716" y="307978"/>
                    <a:pt x="23428" y="300119"/>
                  </a:cubicBezTo>
                  <a:cubicBezTo>
                    <a:pt x="23428" y="300119"/>
                    <a:pt x="23428" y="300119"/>
                    <a:pt x="49613" y="288331"/>
                  </a:cubicBezTo>
                  <a:cubicBezTo>
                    <a:pt x="45685" y="268684"/>
                    <a:pt x="45685" y="249036"/>
                    <a:pt x="48304" y="229389"/>
                  </a:cubicBezTo>
                  <a:cubicBezTo>
                    <a:pt x="48304" y="229389"/>
                    <a:pt x="48304" y="229389"/>
                    <a:pt x="20809" y="220220"/>
                  </a:cubicBezTo>
                  <a:cubicBezTo>
                    <a:pt x="12953" y="216291"/>
                    <a:pt x="6407" y="211051"/>
                    <a:pt x="2479" y="203193"/>
                  </a:cubicBezTo>
                  <a:cubicBezTo>
                    <a:pt x="-139" y="195334"/>
                    <a:pt x="-1449" y="186165"/>
                    <a:pt x="2479" y="178306"/>
                  </a:cubicBezTo>
                  <a:cubicBezTo>
                    <a:pt x="2479" y="178306"/>
                    <a:pt x="2479" y="178306"/>
                    <a:pt x="14263" y="144251"/>
                  </a:cubicBezTo>
                  <a:cubicBezTo>
                    <a:pt x="20809" y="128533"/>
                    <a:pt x="39139" y="119364"/>
                    <a:pt x="56159" y="125913"/>
                  </a:cubicBezTo>
                  <a:cubicBezTo>
                    <a:pt x="56159" y="125913"/>
                    <a:pt x="56159" y="125913"/>
                    <a:pt x="82345" y="135082"/>
                  </a:cubicBezTo>
                  <a:cubicBezTo>
                    <a:pt x="92819" y="119364"/>
                    <a:pt x="107221" y="104956"/>
                    <a:pt x="122933" y="91858"/>
                  </a:cubicBezTo>
                  <a:cubicBezTo>
                    <a:pt x="122933" y="91858"/>
                    <a:pt x="122933" y="91858"/>
                    <a:pt x="111149" y="65662"/>
                  </a:cubicBezTo>
                  <a:cubicBezTo>
                    <a:pt x="103294" y="49944"/>
                    <a:pt x="109840" y="30296"/>
                    <a:pt x="126861" y="23747"/>
                  </a:cubicBezTo>
                  <a:cubicBezTo>
                    <a:pt x="126861" y="23747"/>
                    <a:pt x="126861" y="23747"/>
                    <a:pt x="159592" y="8029"/>
                  </a:cubicBezTo>
                  <a:cubicBezTo>
                    <a:pt x="175304" y="1480"/>
                    <a:pt x="194943" y="8029"/>
                    <a:pt x="201489" y="23747"/>
                  </a:cubicBezTo>
                  <a:cubicBezTo>
                    <a:pt x="201489" y="23747"/>
                    <a:pt x="201489" y="23747"/>
                    <a:pt x="213273" y="49944"/>
                  </a:cubicBezTo>
                  <a:cubicBezTo>
                    <a:pt x="232912" y="46014"/>
                    <a:pt x="253861" y="46014"/>
                    <a:pt x="272190" y="47324"/>
                  </a:cubicBezTo>
                  <a:cubicBezTo>
                    <a:pt x="272190" y="47324"/>
                    <a:pt x="272190" y="47324"/>
                    <a:pt x="282665" y="21128"/>
                  </a:cubicBezTo>
                  <a:cubicBezTo>
                    <a:pt x="289211" y="5410"/>
                    <a:pt x="307541" y="-3759"/>
                    <a:pt x="324562" y="148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Microsoft YaHei"/>
                <a:cs typeface="+mn-ea"/>
                <a:sym typeface="+mn-lt"/>
              </a:endParaRPr>
            </a:p>
          </p:txBody>
        </p:sp>
      </p:grpSp>
      <p:sp>
        <p:nvSpPr>
          <p:cNvPr id="27" name="TextBox 13"/>
          <p:cNvSpPr txBox="1"/>
          <p:nvPr/>
        </p:nvSpPr>
        <p:spPr>
          <a:xfrm>
            <a:off x="1374246" y="4243029"/>
            <a:ext cx="2197389" cy="9989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6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Calibri" panose="020F0502020204030204" pitchFamily="34" charset="0"/>
            </a:endParaRPr>
          </a:p>
          <a:p>
            <a:pPr lvl="0"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……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4272692" y="4243029"/>
            <a:ext cx="2197389" cy="9989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6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Calibri" panose="020F0502020204030204" pitchFamily="34" charset="0"/>
            </a:endParaRPr>
          </a:p>
          <a:p>
            <a:pPr lvl="0"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……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7171139" y="4243029"/>
            <a:ext cx="2197389" cy="9989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6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Calibri" panose="020F0502020204030204" pitchFamily="34" charset="0"/>
            </a:endParaRPr>
          </a:p>
          <a:p>
            <a:pPr lvl="0"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……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2790352" y="1706883"/>
            <a:ext cx="2197389" cy="9989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6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Calibri" panose="020F0502020204030204" pitchFamily="34" charset="0"/>
            </a:endParaRPr>
          </a:p>
          <a:p>
            <a:pPr lvl="0"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……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5688798" y="1706883"/>
            <a:ext cx="2197389" cy="9989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6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Calibri" panose="020F0502020204030204" pitchFamily="34" charset="0"/>
            </a:endParaRPr>
          </a:p>
          <a:p>
            <a:pPr lvl="0"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……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8587245" y="1706883"/>
            <a:ext cx="2197389" cy="9989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lvl="0"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6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Calibri" panose="020F0502020204030204" pitchFamily="34" charset="0"/>
            </a:endParaRPr>
          </a:p>
          <a:p>
            <a:pPr lvl="0"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2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……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</p:spTree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267125"/>
            <a:ext cx="12192000" cy="1021359"/>
            <a:chOff x="0" y="2004969"/>
            <a:chExt cx="4983061" cy="880842"/>
          </a:xfrm>
        </p:grpSpPr>
        <p:sp>
          <p:nvSpPr>
            <p:cNvPr id="4" name="矩形 3"/>
            <p:cNvSpPr/>
            <p:nvPr/>
          </p:nvSpPr>
          <p:spPr>
            <a:xfrm>
              <a:off x="0" y="2004969"/>
              <a:ext cx="4983061" cy="293614"/>
            </a:xfrm>
            <a:prstGeom prst="rect">
              <a:avLst/>
            </a:prstGeom>
            <a:solidFill>
              <a:srgbClr val="86A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592197"/>
              <a:ext cx="4983061" cy="293614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9" name="矩形 8"/>
          <p:cNvSpPr/>
          <p:nvPr/>
        </p:nvSpPr>
        <p:spPr>
          <a:xfrm>
            <a:off x="3624995" y="2126609"/>
            <a:ext cx="4942010" cy="11618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94077" y="2265128"/>
            <a:ext cx="5603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答辩完毕，感谢指导</a:t>
            </a:r>
            <a:endParaRPr lang="zh-CN" altLang="en-US" sz="4000" u="sng" dirty="0">
              <a:solidFill>
                <a:schemeClr val="tx1">
                  <a:lumMod val="50000"/>
                  <a:lumOff val="50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47834" y="246074"/>
            <a:ext cx="11362073" cy="6337606"/>
            <a:chOff x="447834" y="246074"/>
            <a:chExt cx="11362073" cy="6337606"/>
          </a:xfrm>
        </p:grpSpPr>
        <p:grpSp>
          <p:nvGrpSpPr>
            <p:cNvPr id="12" name="组合 11"/>
            <p:cNvGrpSpPr/>
            <p:nvPr/>
          </p:nvGrpSpPr>
          <p:grpSpPr>
            <a:xfrm>
              <a:off x="447834" y="246074"/>
              <a:ext cx="1316477" cy="218822"/>
              <a:chOff x="994680" y="1079791"/>
              <a:chExt cx="2201892" cy="36599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994680" y="1079791"/>
                <a:ext cx="365993" cy="365993"/>
              </a:xfrm>
              <a:prstGeom prst="ellipse">
                <a:avLst/>
              </a:prstGeom>
              <a:solidFill>
                <a:srgbClr val="86A2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452676" y="1079791"/>
                <a:ext cx="365993" cy="365993"/>
              </a:xfrm>
              <a:prstGeom prst="ellipse">
                <a:avLst/>
              </a:prstGeom>
              <a:solidFill>
                <a:srgbClr val="B7CD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910672" y="1079791"/>
                <a:ext cx="365993" cy="365993"/>
              </a:xfrm>
              <a:prstGeom prst="ellipse">
                <a:avLst/>
              </a:prstGeom>
              <a:solidFill>
                <a:srgbClr val="EAE6D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368668" y="1079791"/>
                <a:ext cx="365993" cy="365993"/>
              </a:xfrm>
              <a:prstGeom prst="ellipse">
                <a:avLst/>
              </a:prstGeom>
              <a:solidFill>
                <a:srgbClr val="F5F5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830578" y="1079791"/>
                <a:ext cx="365994" cy="365993"/>
              </a:xfrm>
              <a:prstGeom prst="ellipse">
                <a:avLst/>
              </a:prstGeom>
              <a:solidFill>
                <a:srgbClr val="F0D9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1678425" y="248705"/>
              <a:ext cx="131482" cy="131482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475235" y="6583680"/>
              <a:ext cx="158816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5042835" y="3147968"/>
            <a:ext cx="195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答辩人</a:t>
            </a:r>
            <a:r>
              <a:rPr lang="zh-CN" altLang="en-US" sz="14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：青课</a:t>
            </a:r>
            <a:endParaRPr lang="zh-CN" altLang="en-US" sz="14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95524" y="3455745"/>
            <a:ext cx="2610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指导老师</a:t>
            </a:r>
            <a:r>
              <a:rPr lang="zh-CN" altLang="en-US" sz="1400" dirty="0" smtClean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：青课</a:t>
            </a:r>
            <a:endParaRPr lang="zh-CN" altLang="en-US" sz="14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123269" y="3224912"/>
            <a:ext cx="0" cy="4616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808136" y="3224912"/>
            <a:ext cx="0" cy="46166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7834" y="246074"/>
            <a:ext cx="11362073" cy="6365852"/>
            <a:chOff x="447834" y="246074"/>
            <a:chExt cx="11362073" cy="6365852"/>
          </a:xfrm>
        </p:grpSpPr>
        <p:grpSp>
          <p:nvGrpSpPr>
            <p:cNvPr id="3" name="组合 2"/>
            <p:cNvGrpSpPr/>
            <p:nvPr/>
          </p:nvGrpSpPr>
          <p:grpSpPr>
            <a:xfrm>
              <a:off x="447834" y="246074"/>
              <a:ext cx="1316477" cy="218822"/>
              <a:chOff x="994680" y="1079791"/>
              <a:chExt cx="2201892" cy="36599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994680" y="1079791"/>
                <a:ext cx="365993" cy="365993"/>
              </a:xfrm>
              <a:prstGeom prst="ellipse">
                <a:avLst/>
              </a:prstGeom>
              <a:solidFill>
                <a:srgbClr val="86A2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452676" y="1079791"/>
                <a:ext cx="365993" cy="365993"/>
              </a:xfrm>
              <a:prstGeom prst="ellipse">
                <a:avLst/>
              </a:prstGeom>
              <a:solidFill>
                <a:srgbClr val="B7CD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910672" y="1079791"/>
                <a:ext cx="365993" cy="365993"/>
              </a:xfrm>
              <a:prstGeom prst="ellipse">
                <a:avLst/>
              </a:prstGeom>
              <a:solidFill>
                <a:srgbClr val="EAE6D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68668" y="1079791"/>
                <a:ext cx="365993" cy="365993"/>
              </a:xfrm>
              <a:prstGeom prst="ellipse">
                <a:avLst/>
              </a:prstGeom>
              <a:solidFill>
                <a:srgbClr val="F5F5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830578" y="1079791"/>
                <a:ext cx="365994" cy="365993"/>
              </a:xfrm>
              <a:prstGeom prst="ellipse">
                <a:avLst/>
              </a:prstGeom>
              <a:solidFill>
                <a:srgbClr val="F0D9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678425" y="248705"/>
              <a:ext cx="131482" cy="131482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75235" y="6583680"/>
              <a:ext cx="158816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475235" y="6304149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Add the title</a:t>
              </a:r>
              <a:endPara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5400000">
            <a:off x="6706831" y="2918321"/>
            <a:ext cx="6858001" cy="1021359"/>
            <a:chOff x="0" y="2004969"/>
            <a:chExt cx="4983061" cy="880842"/>
          </a:xfrm>
        </p:grpSpPr>
        <p:sp>
          <p:nvSpPr>
            <p:cNvPr id="13" name="矩形 12"/>
            <p:cNvSpPr/>
            <p:nvPr/>
          </p:nvSpPr>
          <p:spPr>
            <a:xfrm>
              <a:off x="0" y="2004969"/>
              <a:ext cx="4983061" cy="293614"/>
            </a:xfrm>
            <a:prstGeom prst="rect">
              <a:avLst/>
            </a:prstGeom>
            <a:solidFill>
              <a:srgbClr val="86A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2592197"/>
              <a:ext cx="4983061" cy="293614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5" name="矩形 14"/>
          <p:cNvSpPr/>
          <p:nvPr/>
        </p:nvSpPr>
        <p:spPr>
          <a:xfrm>
            <a:off x="6814572" y="2420471"/>
            <a:ext cx="4280175" cy="14452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330423" y="2526341"/>
            <a:ext cx="66388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章壹  研究背景</a:t>
            </a:r>
            <a:endParaRPr lang="zh-CN" altLang="en-US" sz="6600" i="1" u="sng" dirty="0">
              <a:solidFill>
                <a:schemeClr val="tx1">
                  <a:lumMod val="50000"/>
                  <a:lumOff val="50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7" name="TextBox 38"/>
          <p:cNvSpPr txBox="1"/>
          <p:nvPr/>
        </p:nvSpPr>
        <p:spPr>
          <a:xfrm>
            <a:off x="5047130" y="3740207"/>
            <a:ext cx="4461584" cy="7353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    请在此处输入所需使用文本内容，感谢使用千库网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PPT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模板。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Poppins Light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请在此处输入所需使用文本内容，感谢使用千库网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PPT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模板。请在此处输入所需使用文本内容，感谢使用千库网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PPT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模板。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Poppins Light" charset="0"/>
            </a:endParaRPr>
          </a:p>
        </p:txBody>
      </p:sp>
    </p:spTree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7834" y="246074"/>
            <a:ext cx="11362073" cy="6365852"/>
            <a:chOff x="447834" y="246074"/>
            <a:chExt cx="11362073" cy="6365852"/>
          </a:xfrm>
        </p:grpSpPr>
        <p:grpSp>
          <p:nvGrpSpPr>
            <p:cNvPr id="3" name="组合 2"/>
            <p:cNvGrpSpPr/>
            <p:nvPr/>
          </p:nvGrpSpPr>
          <p:grpSpPr>
            <a:xfrm>
              <a:off x="447834" y="246074"/>
              <a:ext cx="1316477" cy="218822"/>
              <a:chOff x="994680" y="1079791"/>
              <a:chExt cx="2201892" cy="36599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994680" y="1079791"/>
                <a:ext cx="365993" cy="365993"/>
              </a:xfrm>
              <a:prstGeom prst="ellipse">
                <a:avLst/>
              </a:prstGeom>
              <a:solidFill>
                <a:srgbClr val="86A2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452676" y="1079791"/>
                <a:ext cx="365993" cy="365993"/>
              </a:xfrm>
              <a:prstGeom prst="ellipse">
                <a:avLst/>
              </a:prstGeom>
              <a:solidFill>
                <a:srgbClr val="B7CD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910672" y="1079791"/>
                <a:ext cx="365993" cy="365993"/>
              </a:xfrm>
              <a:prstGeom prst="ellipse">
                <a:avLst/>
              </a:prstGeom>
              <a:solidFill>
                <a:srgbClr val="EAE6D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68668" y="1079791"/>
                <a:ext cx="365993" cy="365993"/>
              </a:xfrm>
              <a:prstGeom prst="ellipse">
                <a:avLst/>
              </a:prstGeom>
              <a:solidFill>
                <a:srgbClr val="F5F5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830578" y="1079791"/>
                <a:ext cx="365994" cy="365993"/>
              </a:xfrm>
              <a:prstGeom prst="ellipse">
                <a:avLst/>
              </a:prstGeom>
              <a:solidFill>
                <a:srgbClr val="F0D9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678425" y="248705"/>
              <a:ext cx="131482" cy="131482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75235" y="6583680"/>
              <a:ext cx="158816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475235" y="6304149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i="1" dirty="0"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Add the title here</a:t>
              </a:r>
              <a:endParaRPr lang="zh-CN" altLang="en-US" sz="1400" b="1" i="1" dirty="0">
                <a:latin typeface="思源宋体 Light" panose="02020300000000000000" pitchFamily="18" charset="-122"/>
                <a:ea typeface="思源宋体 Light" panose="02020300000000000000" pitchFamily="18" charset="-122"/>
              </a:endParaRPr>
            </a:p>
          </p:txBody>
        </p:sp>
      </p:grpSp>
      <p:grpSp>
        <p:nvGrpSpPr>
          <p:cNvPr id="12" name="îSļiḑe"/>
          <p:cNvGrpSpPr/>
          <p:nvPr/>
        </p:nvGrpSpPr>
        <p:grpSpPr>
          <a:xfrm>
            <a:off x="1625128" y="1992294"/>
            <a:ext cx="1594793" cy="1594793"/>
            <a:chOff x="1625128" y="1748454"/>
            <a:chExt cx="1594793" cy="1594793"/>
          </a:xfrm>
        </p:grpSpPr>
        <p:sp>
          <p:nvSpPr>
            <p:cNvPr id="13" name="îṣ1îḑê"/>
            <p:cNvSpPr/>
            <p:nvPr/>
          </p:nvSpPr>
          <p:spPr>
            <a:xfrm>
              <a:off x="1625128" y="1748454"/>
              <a:ext cx="1594793" cy="1594793"/>
            </a:xfrm>
            <a:prstGeom prst="roundRect">
              <a:avLst>
                <a:gd name="adj" fmla="val 4178"/>
              </a:avLst>
            </a:prstGeom>
            <a:solidFill>
              <a:schemeClr val="bg1"/>
            </a:solidFill>
            <a:ln w="3175" cap="rnd">
              <a:solidFill>
                <a:schemeClr val="bg1">
                  <a:lumMod val="75000"/>
                </a:schemeClr>
              </a:solidFill>
              <a:prstDash val="sysDot"/>
              <a:round/>
            </a:ln>
            <a:effectLst>
              <a:outerShdw blurRad="635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14" name="í$ľidé"/>
            <p:cNvSpPr txBox="1"/>
            <p:nvPr/>
          </p:nvSpPr>
          <p:spPr>
            <a:xfrm>
              <a:off x="1780130" y="2676689"/>
              <a:ext cx="1284788" cy="44669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请在此处输入所需使用文本内容</a:t>
              </a:r>
              <a:endParaRPr lang="id-ID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grpSp>
          <p:nvGrpSpPr>
            <p:cNvPr id="15" name="iṡļíďé"/>
            <p:cNvGrpSpPr/>
            <p:nvPr/>
          </p:nvGrpSpPr>
          <p:grpSpPr>
            <a:xfrm>
              <a:off x="2143156" y="1968316"/>
              <a:ext cx="558736" cy="558736"/>
              <a:chOff x="2143156" y="1968316"/>
              <a:chExt cx="558736" cy="558736"/>
            </a:xfrm>
          </p:grpSpPr>
          <p:sp>
            <p:nvSpPr>
              <p:cNvPr id="16" name="iṧḷïḑé"/>
              <p:cNvSpPr/>
              <p:nvPr/>
            </p:nvSpPr>
            <p:spPr>
              <a:xfrm>
                <a:off x="2143156" y="1968316"/>
                <a:ext cx="558736" cy="558736"/>
              </a:xfrm>
              <a:prstGeom prst="ellipse">
                <a:avLst/>
              </a:prstGeom>
              <a:solidFill>
                <a:srgbClr val="86A296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isļídê"/>
              <p:cNvSpPr/>
              <p:nvPr/>
            </p:nvSpPr>
            <p:spPr>
              <a:xfrm>
                <a:off x="2282823" y="2108191"/>
                <a:ext cx="279402" cy="278986"/>
              </a:xfrm>
              <a:custGeom>
                <a:avLst/>
                <a:gdLst>
                  <a:gd name="connsiteX0" fmla="*/ 281864 w 603334"/>
                  <a:gd name="connsiteY0" fmla="*/ 316013 h 602438"/>
                  <a:gd name="connsiteX1" fmla="*/ 598290 w 603334"/>
                  <a:gd name="connsiteY1" fmla="*/ 316013 h 602438"/>
                  <a:gd name="connsiteX2" fmla="*/ 601851 w 603334"/>
                  <a:gd name="connsiteY2" fmla="*/ 317494 h 602438"/>
                  <a:gd name="connsiteX3" fmla="*/ 603334 w 603334"/>
                  <a:gd name="connsiteY3" fmla="*/ 321048 h 602438"/>
                  <a:gd name="connsiteX4" fmla="*/ 603186 w 603334"/>
                  <a:gd name="connsiteY4" fmla="*/ 597403 h 602438"/>
                  <a:gd name="connsiteX5" fmla="*/ 601554 w 603334"/>
                  <a:gd name="connsiteY5" fmla="*/ 601105 h 602438"/>
                  <a:gd name="connsiteX6" fmla="*/ 598290 w 603334"/>
                  <a:gd name="connsiteY6" fmla="*/ 602438 h 602438"/>
                  <a:gd name="connsiteX7" fmla="*/ 597548 w 603334"/>
                  <a:gd name="connsiteY7" fmla="*/ 602290 h 602438"/>
                  <a:gd name="connsiteX8" fmla="*/ 281123 w 603334"/>
                  <a:gd name="connsiteY8" fmla="*/ 557860 h 602438"/>
                  <a:gd name="connsiteX9" fmla="*/ 276969 w 603334"/>
                  <a:gd name="connsiteY9" fmla="*/ 552973 h 602438"/>
                  <a:gd name="connsiteX10" fmla="*/ 276969 w 603334"/>
                  <a:gd name="connsiteY10" fmla="*/ 321048 h 602438"/>
                  <a:gd name="connsiteX11" fmla="*/ 281864 w 603334"/>
                  <a:gd name="connsiteY11" fmla="*/ 316013 h 602438"/>
                  <a:gd name="connsiteX12" fmla="*/ 5184 w 603334"/>
                  <a:gd name="connsiteY12" fmla="*/ 316013 h 602438"/>
                  <a:gd name="connsiteX13" fmla="*/ 242218 w 603334"/>
                  <a:gd name="connsiteY13" fmla="*/ 316013 h 602438"/>
                  <a:gd name="connsiteX14" fmla="*/ 247261 w 603334"/>
                  <a:gd name="connsiteY14" fmla="*/ 321048 h 602438"/>
                  <a:gd name="connsiteX15" fmla="*/ 247261 w 603334"/>
                  <a:gd name="connsiteY15" fmla="*/ 547937 h 602438"/>
                  <a:gd name="connsiteX16" fmla="*/ 245481 w 603334"/>
                  <a:gd name="connsiteY16" fmla="*/ 551639 h 602438"/>
                  <a:gd name="connsiteX17" fmla="*/ 242218 w 603334"/>
                  <a:gd name="connsiteY17" fmla="*/ 552972 h 602438"/>
                  <a:gd name="connsiteX18" fmla="*/ 241624 w 603334"/>
                  <a:gd name="connsiteY18" fmla="*/ 552824 h 602438"/>
                  <a:gd name="connsiteX19" fmla="*/ 4443 w 603334"/>
                  <a:gd name="connsiteY19" fmla="*/ 520390 h 602438"/>
                  <a:gd name="connsiteX20" fmla="*/ 141 w 603334"/>
                  <a:gd name="connsiteY20" fmla="*/ 515503 h 602438"/>
                  <a:gd name="connsiteX21" fmla="*/ 141 w 603334"/>
                  <a:gd name="connsiteY21" fmla="*/ 321048 h 602438"/>
                  <a:gd name="connsiteX22" fmla="*/ 1624 w 603334"/>
                  <a:gd name="connsiteY22" fmla="*/ 317494 h 602438"/>
                  <a:gd name="connsiteX23" fmla="*/ 5184 w 603334"/>
                  <a:gd name="connsiteY23" fmla="*/ 316013 h 602438"/>
                  <a:gd name="connsiteX24" fmla="*/ 241625 w 603334"/>
                  <a:gd name="connsiteY24" fmla="*/ 51752 h 602438"/>
                  <a:gd name="connsiteX25" fmla="*/ 245481 w 603334"/>
                  <a:gd name="connsiteY25" fmla="*/ 52937 h 602438"/>
                  <a:gd name="connsiteX26" fmla="*/ 247261 w 603334"/>
                  <a:gd name="connsiteY26" fmla="*/ 56640 h 602438"/>
                  <a:gd name="connsiteX27" fmla="*/ 247261 w 603334"/>
                  <a:gd name="connsiteY27" fmla="*/ 281487 h 602438"/>
                  <a:gd name="connsiteX28" fmla="*/ 242218 w 603334"/>
                  <a:gd name="connsiteY28" fmla="*/ 286375 h 602438"/>
                  <a:gd name="connsiteX29" fmla="*/ 5191 w 603334"/>
                  <a:gd name="connsiteY29" fmla="*/ 286375 h 602438"/>
                  <a:gd name="connsiteX30" fmla="*/ 148 w 603334"/>
                  <a:gd name="connsiteY30" fmla="*/ 281487 h 602438"/>
                  <a:gd name="connsiteX31" fmla="*/ 0 w 603334"/>
                  <a:gd name="connsiteY31" fmla="*/ 88930 h 602438"/>
                  <a:gd name="connsiteX32" fmla="*/ 4301 w 603334"/>
                  <a:gd name="connsiteY32" fmla="*/ 84042 h 602438"/>
                  <a:gd name="connsiteX33" fmla="*/ 597556 w 603334"/>
                  <a:gd name="connsiteY33" fmla="*/ 28 h 602438"/>
                  <a:gd name="connsiteX34" fmla="*/ 601561 w 603334"/>
                  <a:gd name="connsiteY34" fmla="*/ 1213 h 602438"/>
                  <a:gd name="connsiteX35" fmla="*/ 603193 w 603334"/>
                  <a:gd name="connsiteY35" fmla="*/ 4917 h 602438"/>
                  <a:gd name="connsiteX36" fmla="*/ 603193 w 603334"/>
                  <a:gd name="connsiteY36" fmla="*/ 281487 h 602438"/>
                  <a:gd name="connsiteX37" fmla="*/ 598297 w 603334"/>
                  <a:gd name="connsiteY37" fmla="*/ 286376 h 602438"/>
                  <a:gd name="connsiteX38" fmla="*/ 281865 w 603334"/>
                  <a:gd name="connsiteY38" fmla="*/ 286376 h 602438"/>
                  <a:gd name="connsiteX39" fmla="*/ 276969 w 603334"/>
                  <a:gd name="connsiteY39" fmla="*/ 281487 h 602438"/>
                  <a:gd name="connsiteX40" fmla="*/ 276969 w 603334"/>
                  <a:gd name="connsiteY40" fmla="*/ 50987 h 602438"/>
                  <a:gd name="connsiteX41" fmla="*/ 281123 w 603334"/>
                  <a:gd name="connsiteY41" fmla="*/ 46099 h 602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03334" h="602438">
                    <a:moveTo>
                      <a:pt x="281864" y="316013"/>
                    </a:moveTo>
                    <a:lnTo>
                      <a:pt x="598290" y="316013"/>
                    </a:lnTo>
                    <a:cubicBezTo>
                      <a:pt x="599625" y="316013"/>
                      <a:pt x="600960" y="316605"/>
                      <a:pt x="601851" y="317494"/>
                    </a:cubicBezTo>
                    <a:cubicBezTo>
                      <a:pt x="602741" y="318383"/>
                      <a:pt x="603334" y="319716"/>
                      <a:pt x="603334" y="321048"/>
                    </a:cubicBezTo>
                    <a:lnTo>
                      <a:pt x="603186" y="597403"/>
                    </a:lnTo>
                    <a:cubicBezTo>
                      <a:pt x="603186" y="598884"/>
                      <a:pt x="602592" y="600217"/>
                      <a:pt x="601554" y="601105"/>
                    </a:cubicBezTo>
                    <a:cubicBezTo>
                      <a:pt x="600664" y="601994"/>
                      <a:pt x="599477" y="602438"/>
                      <a:pt x="598290" y="602438"/>
                    </a:cubicBezTo>
                    <a:cubicBezTo>
                      <a:pt x="597993" y="602438"/>
                      <a:pt x="597845" y="602438"/>
                      <a:pt x="597548" y="602290"/>
                    </a:cubicBezTo>
                    <a:lnTo>
                      <a:pt x="281123" y="557860"/>
                    </a:lnTo>
                    <a:cubicBezTo>
                      <a:pt x="278749" y="557564"/>
                      <a:pt x="276969" y="555490"/>
                      <a:pt x="276969" y="552973"/>
                    </a:cubicBezTo>
                    <a:lnTo>
                      <a:pt x="276969" y="321048"/>
                    </a:lnTo>
                    <a:cubicBezTo>
                      <a:pt x="276969" y="318235"/>
                      <a:pt x="279194" y="316013"/>
                      <a:pt x="281864" y="316013"/>
                    </a:cubicBezTo>
                    <a:close/>
                    <a:moveTo>
                      <a:pt x="5184" y="316013"/>
                    </a:moveTo>
                    <a:lnTo>
                      <a:pt x="242218" y="316013"/>
                    </a:lnTo>
                    <a:cubicBezTo>
                      <a:pt x="245036" y="316013"/>
                      <a:pt x="247261" y="318235"/>
                      <a:pt x="247261" y="321048"/>
                    </a:cubicBezTo>
                    <a:lnTo>
                      <a:pt x="247261" y="547937"/>
                    </a:lnTo>
                    <a:cubicBezTo>
                      <a:pt x="247261" y="549418"/>
                      <a:pt x="246668" y="550751"/>
                      <a:pt x="245481" y="551639"/>
                    </a:cubicBezTo>
                    <a:cubicBezTo>
                      <a:pt x="244591" y="552528"/>
                      <a:pt x="243404" y="552972"/>
                      <a:pt x="242218" y="552972"/>
                    </a:cubicBezTo>
                    <a:cubicBezTo>
                      <a:pt x="242069" y="552972"/>
                      <a:pt x="241773" y="552972"/>
                      <a:pt x="241624" y="552824"/>
                    </a:cubicBezTo>
                    <a:lnTo>
                      <a:pt x="4443" y="520390"/>
                    </a:lnTo>
                    <a:cubicBezTo>
                      <a:pt x="2069" y="520094"/>
                      <a:pt x="141" y="518021"/>
                      <a:pt x="141" y="515503"/>
                    </a:cubicBezTo>
                    <a:lnTo>
                      <a:pt x="141" y="321048"/>
                    </a:lnTo>
                    <a:cubicBezTo>
                      <a:pt x="141" y="319716"/>
                      <a:pt x="734" y="318383"/>
                      <a:pt x="1624" y="317494"/>
                    </a:cubicBezTo>
                    <a:cubicBezTo>
                      <a:pt x="2514" y="316605"/>
                      <a:pt x="3849" y="316013"/>
                      <a:pt x="5184" y="316013"/>
                    </a:cubicBezTo>
                    <a:close/>
                    <a:moveTo>
                      <a:pt x="241625" y="51752"/>
                    </a:moveTo>
                    <a:cubicBezTo>
                      <a:pt x="242960" y="51604"/>
                      <a:pt x="244443" y="52048"/>
                      <a:pt x="245481" y="52937"/>
                    </a:cubicBezTo>
                    <a:cubicBezTo>
                      <a:pt x="246668" y="53974"/>
                      <a:pt x="247261" y="55307"/>
                      <a:pt x="247261" y="56640"/>
                    </a:cubicBezTo>
                    <a:lnTo>
                      <a:pt x="247261" y="281487"/>
                    </a:lnTo>
                    <a:cubicBezTo>
                      <a:pt x="247261" y="284153"/>
                      <a:pt x="245036" y="286375"/>
                      <a:pt x="242218" y="286375"/>
                    </a:cubicBezTo>
                    <a:lnTo>
                      <a:pt x="5191" y="286375"/>
                    </a:lnTo>
                    <a:cubicBezTo>
                      <a:pt x="2373" y="286375"/>
                      <a:pt x="148" y="284153"/>
                      <a:pt x="148" y="281487"/>
                    </a:cubicBezTo>
                    <a:lnTo>
                      <a:pt x="0" y="88930"/>
                    </a:lnTo>
                    <a:cubicBezTo>
                      <a:pt x="0" y="86412"/>
                      <a:pt x="1780" y="84339"/>
                      <a:pt x="4301" y="84042"/>
                    </a:cubicBezTo>
                    <a:close/>
                    <a:moveTo>
                      <a:pt x="597556" y="28"/>
                    </a:moveTo>
                    <a:cubicBezTo>
                      <a:pt x="599039" y="-120"/>
                      <a:pt x="600374" y="324"/>
                      <a:pt x="601561" y="1213"/>
                    </a:cubicBezTo>
                    <a:cubicBezTo>
                      <a:pt x="602600" y="2102"/>
                      <a:pt x="603193" y="3583"/>
                      <a:pt x="603193" y="4917"/>
                    </a:cubicBezTo>
                    <a:lnTo>
                      <a:pt x="603193" y="281487"/>
                    </a:lnTo>
                    <a:cubicBezTo>
                      <a:pt x="603193" y="284154"/>
                      <a:pt x="600968" y="286376"/>
                      <a:pt x="598297" y="286376"/>
                    </a:cubicBezTo>
                    <a:lnTo>
                      <a:pt x="281865" y="286376"/>
                    </a:lnTo>
                    <a:cubicBezTo>
                      <a:pt x="279194" y="286376"/>
                      <a:pt x="276969" y="284154"/>
                      <a:pt x="276969" y="281487"/>
                    </a:cubicBezTo>
                    <a:lnTo>
                      <a:pt x="276969" y="50987"/>
                    </a:lnTo>
                    <a:cubicBezTo>
                      <a:pt x="276969" y="48469"/>
                      <a:pt x="278749" y="46395"/>
                      <a:pt x="281123" y="46099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iṥ1íḓê"/>
          <p:cNvGrpSpPr/>
          <p:nvPr/>
        </p:nvGrpSpPr>
        <p:grpSpPr>
          <a:xfrm>
            <a:off x="4069879" y="1992294"/>
            <a:ext cx="1594793" cy="1594793"/>
            <a:chOff x="4069879" y="1748454"/>
            <a:chExt cx="1594793" cy="1594793"/>
          </a:xfrm>
        </p:grpSpPr>
        <p:sp>
          <p:nvSpPr>
            <p:cNvPr id="19" name="iṡḷîḓè"/>
            <p:cNvSpPr/>
            <p:nvPr/>
          </p:nvSpPr>
          <p:spPr>
            <a:xfrm>
              <a:off x="4069879" y="1748454"/>
              <a:ext cx="1594793" cy="1594793"/>
            </a:xfrm>
            <a:prstGeom prst="roundRect">
              <a:avLst>
                <a:gd name="adj" fmla="val 4178"/>
              </a:avLst>
            </a:prstGeom>
            <a:solidFill>
              <a:schemeClr val="bg1"/>
            </a:solidFill>
            <a:ln w="3175" cap="rnd">
              <a:solidFill>
                <a:schemeClr val="bg1">
                  <a:lumMod val="75000"/>
                </a:schemeClr>
              </a:solidFill>
              <a:prstDash val="sysDot"/>
              <a:round/>
            </a:ln>
            <a:effectLst>
              <a:outerShdw blurRad="635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20" name="ïṥļíḍe"/>
            <p:cNvGrpSpPr/>
            <p:nvPr/>
          </p:nvGrpSpPr>
          <p:grpSpPr>
            <a:xfrm>
              <a:off x="4587907" y="1968316"/>
              <a:ext cx="558736" cy="558736"/>
              <a:chOff x="4587907" y="1968316"/>
              <a:chExt cx="558736" cy="558736"/>
            </a:xfrm>
          </p:grpSpPr>
          <p:sp>
            <p:nvSpPr>
              <p:cNvPr id="21" name="îŝ1iďê"/>
              <p:cNvSpPr/>
              <p:nvPr/>
            </p:nvSpPr>
            <p:spPr>
              <a:xfrm>
                <a:off x="4587907" y="1968316"/>
                <a:ext cx="558736" cy="558736"/>
              </a:xfrm>
              <a:prstGeom prst="ellipse">
                <a:avLst/>
              </a:prstGeom>
              <a:solidFill>
                <a:srgbClr val="F0D98E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4400"/>
                <a:endParaRPr lang="zh-CN" altLang="en-US" sz="2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ïṡ1íḍè"/>
              <p:cNvSpPr/>
              <p:nvPr/>
            </p:nvSpPr>
            <p:spPr>
              <a:xfrm>
                <a:off x="4705350" y="2089722"/>
                <a:ext cx="323850" cy="315924"/>
              </a:xfrm>
              <a:custGeom>
                <a:avLst/>
                <a:gdLst>
                  <a:gd name="T0" fmla="*/ 348 w 432"/>
                  <a:gd name="T1" fmla="*/ 176 h 422"/>
                  <a:gd name="T2" fmla="*/ 353 w 432"/>
                  <a:gd name="T3" fmla="*/ 137 h 422"/>
                  <a:gd name="T4" fmla="*/ 216 w 432"/>
                  <a:gd name="T5" fmla="*/ 0 h 422"/>
                  <a:gd name="T6" fmla="*/ 78 w 432"/>
                  <a:gd name="T7" fmla="*/ 137 h 422"/>
                  <a:gd name="T8" fmla="*/ 84 w 432"/>
                  <a:gd name="T9" fmla="*/ 176 h 422"/>
                  <a:gd name="T10" fmla="*/ 27 w 432"/>
                  <a:gd name="T11" fmla="*/ 328 h 422"/>
                  <a:gd name="T12" fmla="*/ 70 w 432"/>
                  <a:gd name="T13" fmla="*/ 290 h 422"/>
                  <a:gd name="T14" fmla="*/ 101 w 432"/>
                  <a:gd name="T15" fmla="*/ 351 h 422"/>
                  <a:gd name="T16" fmla="*/ 65 w 432"/>
                  <a:gd name="T17" fmla="*/ 384 h 422"/>
                  <a:gd name="T18" fmla="*/ 135 w 432"/>
                  <a:gd name="T19" fmla="*/ 422 h 422"/>
                  <a:gd name="T20" fmla="*/ 196 w 432"/>
                  <a:gd name="T21" fmla="*/ 402 h 422"/>
                  <a:gd name="T22" fmla="*/ 216 w 432"/>
                  <a:gd name="T23" fmla="*/ 404 h 422"/>
                  <a:gd name="T24" fmla="*/ 236 w 432"/>
                  <a:gd name="T25" fmla="*/ 402 h 422"/>
                  <a:gd name="T26" fmla="*/ 297 w 432"/>
                  <a:gd name="T27" fmla="*/ 422 h 422"/>
                  <a:gd name="T28" fmla="*/ 367 w 432"/>
                  <a:gd name="T29" fmla="*/ 384 h 422"/>
                  <a:gd name="T30" fmla="*/ 330 w 432"/>
                  <a:gd name="T31" fmla="*/ 351 h 422"/>
                  <a:gd name="T32" fmla="*/ 362 w 432"/>
                  <a:gd name="T33" fmla="*/ 290 h 422"/>
                  <a:gd name="T34" fmla="*/ 404 w 432"/>
                  <a:gd name="T35" fmla="*/ 328 h 422"/>
                  <a:gd name="T36" fmla="*/ 348 w 432"/>
                  <a:gd name="T37" fmla="*/ 176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2" h="422">
                    <a:moveTo>
                      <a:pt x="348" y="176"/>
                    </a:moveTo>
                    <a:cubicBezTo>
                      <a:pt x="351" y="164"/>
                      <a:pt x="353" y="151"/>
                      <a:pt x="353" y="137"/>
                    </a:cubicBezTo>
                    <a:cubicBezTo>
                      <a:pt x="353" y="61"/>
                      <a:pt x="292" y="0"/>
                      <a:pt x="216" y="0"/>
                    </a:cubicBezTo>
                    <a:cubicBezTo>
                      <a:pt x="140" y="0"/>
                      <a:pt x="78" y="61"/>
                      <a:pt x="78" y="137"/>
                    </a:cubicBezTo>
                    <a:cubicBezTo>
                      <a:pt x="78" y="151"/>
                      <a:pt x="80" y="164"/>
                      <a:pt x="84" y="176"/>
                    </a:cubicBezTo>
                    <a:cubicBezTo>
                      <a:pt x="67" y="190"/>
                      <a:pt x="0" y="250"/>
                      <a:pt x="27" y="328"/>
                    </a:cubicBezTo>
                    <a:cubicBezTo>
                      <a:pt x="27" y="328"/>
                      <a:pt x="51" y="326"/>
                      <a:pt x="70" y="290"/>
                    </a:cubicBezTo>
                    <a:cubicBezTo>
                      <a:pt x="76" y="313"/>
                      <a:pt x="86" y="334"/>
                      <a:pt x="101" y="351"/>
                    </a:cubicBezTo>
                    <a:cubicBezTo>
                      <a:pt x="80" y="357"/>
                      <a:pt x="65" y="370"/>
                      <a:pt x="65" y="384"/>
                    </a:cubicBezTo>
                    <a:cubicBezTo>
                      <a:pt x="65" y="405"/>
                      <a:pt x="96" y="422"/>
                      <a:pt x="135" y="422"/>
                    </a:cubicBezTo>
                    <a:cubicBezTo>
                      <a:pt x="161" y="422"/>
                      <a:pt x="184" y="414"/>
                      <a:pt x="196" y="402"/>
                    </a:cubicBezTo>
                    <a:cubicBezTo>
                      <a:pt x="202" y="403"/>
                      <a:pt x="209" y="404"/>
                      <a:pt x="216" y="404"/>
                    </a:cubicBezTo>
                    <a:cubicBezTo>
                      <a:pt x="223" y="404"/>
                      <a:pt x="229" y="403"/>
                      <a:pt x="236" y="402"/>
                    </a:cubicBezTo>
                    <a:cubicBezTo>
                      <a:pt x="248" y="414"/>
                      <a:pt x="271" y="422"/>
                      <a:pt x="297" y="422"/>
                    </a:cubicBezTo>
                    <a:cubicBezTo>
                      <a:pt x="335" y="422"/>
                      <a:pt x="367" y="405"/>
                      <a:pt x="367" y="384"/>
                    </a:cubicBezTo>
                    <a:cubicBezTo>
                      <a:pt x="367" y="370"/>
                      <a:pt x="352" y="357"/>
                      <a:pt x="330" y="351"/>
                    </a:cubicBezTo>
                    <a:cubicBezTo>
                      <a:pt x="345" y="334"/>
                      <a:pt x="356" y="313"/>
                      <a:pt x="362" y="290"/>
                    </a:cubicBezTo>
                    <a:cubicBezTo>
                      <a:pt x="381" y="326"/>
                      <a:pt x="404" y="328"/>
                      <a:pt x="404" y="328"/>
                    </a:cubicBezTo>
                    <a:cubicBezTo>
                      <a:pt x="432" y="250"/>
                      <a:pt x="365" y="190"/>
                      <a:pt x="348" y="176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" name="îśľiḑe"/>
          <p:cNvGrpSpPr/>
          <p:nvPr/>
        </p:nvGrpSpPr>
        <p:grpSpPr>
          <a:xfrm>
            <a:off x="6514630" y="1992294"/>
            <a:ext cx="1594793" cy="1594793"/>
            <a:chOff x="6514630" y="1748454"/>
            <a:chExt cx="1594793" cy="1594793"/>
          </a:xfrm>
        </p:grpSpPr>
        <p:sp>
          <p:nvSpPr>
            <p:cNvPr id="24" name="ïšḷîḍê"/>
            <p:cNvSpPr/>
            <p:nvPr/>
          </p:nvSpPr>
          <p:spPr>
            <a:xfrm>
              <a:off x="6514630" y="1748454"/>
              <a:ext cx="1594793" cy="1594793"/>
            </a:xfrm>
            <a:prstGeom prst="roundRect">
              <a:avLst>
                <a:gd name="adj" fmla="val 4178"/>
              </a:avLst>
            </a:prstGeom>
            <a:solidFill>
              <a:schemeClr val="bg1"/>
            </a:solidFill>
            <a:ln w="3175" cap="rnd">
              <a:solidFill>
                <a:schemeClr val="bg1">
                  <a:lumMod val="75000"/>
                </a:schemeClr>
              </a:solidFill>
              <a:prstDash val="sysDot"/>
              <a:round/>
            </a:ln>
            <a:effectLst>
              <a:outerShdw blurRad="635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25" name="ïSľiḓê"/>
            <p:cNvGrpSpPr/>
            <p:nvPr/>
          </p:nvGrpSpPr>
          <p:grpSpPr>
            <a:xfrm>
              <a:off x="7032658" y="1968316"/>
              <a:ext cx="558736" cy="558736"/>
              <a:chOff x="7032658" y="1968316"/>
              <a:chExt cx="558736" cy="558736"/>
            </a:xfrm>
          </p:grpSpPr>
          <p:sp>
            <p:nvSpPr>
              <p:cNvPr id="26" name="ïšľïḓê"/>
              <p:cNvSpPr/>
              <p:nvPr/>
            </p:nvSpPr>
            <p:spPr>
              <a:xfrm>
                <a:off x="7032658" y="1968316"/>
                <a:ext cx="558736" cy="558736"/>
              </a:xfrm>
              <a:prstGeom prst="ellipse">
                <a:avLst/>
              </a:prstGeom>
              <a:solidFill>
                <a:srgbClr val="86A296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íŝľîḍê"/>
              <p:cNvSpPr/>
              <p:nvPr/>
            </p:nvSpPr>
            <p:spPr>
              <a:xfrm>
                <a:off x="7140360" y="2088552"/>
                <a:ext cx="343332" cy="318264"/>
              </a:xfrm>
              <a:custGeom>
                <a:avLst/>
                <a:gdLst>
                  <a:gd name="connsiteX0" fmla="*/ 476517 w 601409"/>
                  <a:gd name="connsiteY0" fmla="*/ 289505 h 557498"/>
                  <a:gd name="connsiteX1" fmla="*/ 449242 w 601409"/>
                  <a:gd name="connsiteY1" fmla="*/ 315301 h 557498"/>
                  <a:gd name="connsiteX2" fmla="*/ 476517 w 601409"/>
                  <a:gd name="connsiteY2" fmla="*/ 342531 h 557498"/>
                  <a:gd name="connsiteX3" fmla="*/ 503792 w 601409"/>
                  <a:gd name="connsiteY3" fmla="*/ 315301 h 557498"/>
                  <a:gd name="connsiteX4" fmla="*/ 476517 w 601409"/>
                  <a:gd name="connsiteY4" fmla="*/ 289505 h 557498"/>
                  <a:gd name="connsiteX5" fmla="*/ 350190 w 601409"/>
                  <a:gd name="connsiteY5" fmla="*/ 289505 h 557498"/>
                  <a:gd name="connsiteX6" fmla="*/ 322915 w 601409"/>
                  <a:gd name="connsiteY6" fmla="*/ 315301 h 557498"/>
                  <a:gd name="connsiteX7" fmla="*/ 350190 w 601409"/>
                  <a:gd name="connsiteY7" fmla="*/ 342531 h 557498"/>
                  <a:gd name="connsiteX8" fmla="*/ 377465 w 601409"/>
                  <a:gd name="connsiteY8" fmla="*/ 315301 h 557498"/>
                  <a:gd name="connsiteX9" fmla="*/ 350190 w 601409"/>
                  <a:gd name="connsiteY9" fmla="*/ 289505 h 557498"/>
                  <a:gd name="connsiteX10" fmla="*/ 413354 w 601409"/>
                  <a:gd name="connsiteY10" fmla="*/ 226448 h 557498"/>
                  <a:gd name="connsiteX11" fmla="*/ 601409 w 601409"/>
                  <a:gd name="connsiteY11" fmla="*/ 385524 h 557498"/>
                  <a:gd name="connsiteX12" fmla="*/ 568392 w 601409"/>
                  <a:gd name="connsiteY12" fmla="*/ 474377 h 557498"/>
                  <a:gd name="connsiteX13" fmla="*/ 577005 w 601409"/>
                  <a:gd name="connsiteY13" fmla="*/ 557498 h 557498"/>
                  <a:gd name="connsiteX14" fmla="*/ 503792 w 601409"/>
                  <a:gd name="connsiteY14" fmla="*/ 524537 h 557498"/>
                  <a:gd name="connsiteX15" fmla="*/ 413354 w 601409"/>
                  <a:gd name="connsiteY15" fmla="*/ 544600 h 557498"/>
                  <a:gd name="connsiteX16" fmla="*/ 225298 w 601409"/>
                  <a:gd name="connsiteY16" fmla="*/ 385524 h 557498"/>
                  <a:gd name="connsiteX17" fmla="*/ 413354 w 601409"/>
                  <a:gd name="connsiteY17" fmla="*/ 226448 h 557498"/>
                  <a:gd name="connsiteX18" fmla="*/ 331567 w 601409"/>
                  <a:gd name="connsiteY18" fmla="*/ 83108 h 557498"/>
                  <a:gd name="connsiteX19" fmla="*/ 295683 w 601409"/>
                  <a:gd name="connsiteY19" fmla="*/ 117497 h 557498"/>
                  <a:gd name="connsiteX20" fmla="*/ 331567 w 601409"/>
                  <a:gd name="connsiteY20" fmla="*/ 153320 h 557498"/>
                  <a:gd name="connsiteX21" fmla="*/ 366015 w 601409"/>
                  <a:gd name="connsiteY21" fmla="*/ 117497 h 557498"/>
                  <a:gd name="connsiteX22" fmla="*/ 331567 w 601409"/>
                  <a:gd name="connsiteY22" fmla="*/ 83108 h 557498"/>
                  <a:gd name="connsiteX23" fmla="*/ 163630 w 601409"/>
                  <a:gd name="connsiteY23" fmla="*/ 83108 h 557498"/>
                  <a:gd name="connsiteX24" fmla="*/ 129182 w 601409"/>
                  <a:gd name="connsiteY24" fmla="*/ 117497 h 557498"/>
                  <a:gd name="connsiteX25" fmla="*/ 163630 w 601409"/>
                  <a:gd name="connsiteY25" fmla="*/ 153320 h 557498"/>
                  <a:gd name="connsiteX26" fmla="*/ 199514 w 601409"/>
                  <a:gd name="connsiteY26" fmla="*/ 117497 h 557498"/>
                  <a:gd name="connsiteX27" fmla="*/ 163630 w 601409"/>
                  <a:gd name="connsiteY27" fmla="*/ 83108 h 557498"/>
                  <a:gd name="connsiteX28" fmla="*/ 248316 w 601409"/>
                  <a:gd name="connsiteY28" fmla="*/ 0 h 557498"/>
                  <a:gd name="connsiteX29" fmla="*/ 495197 w 601409"/>
                  <a:gd name="connsiteY29" fmla="*/ 210635 h 557498"/>
                  <a:gd name="connsiteX30" fmla="*/ 495197 w 601409"/>
                  <a:gd name="connsiteY30" fmla="*/ 220666 h 557498"/>
                  <a:gd name="connsiteX31" fmla="*/ 413382 w 601409"/>
                  <a:gd name="connsiteY31" fmla="*/ 204904 h 557498"/>
                  <a:gd name="connsiteX32" fmla="*/ 205256 w 601409"/>
                  <a:gd name="connsiteY32" fmla="*/ 385448 h 557498"/>
                  <a:gd name="connsiteX33" fmla="*/ 208126 w 601409"/>
                  <a:gd name="connsiteY33" fmla="*/ 416972 h 557498"/>
                  <a:gd name="connsiteX34" fmla="*/ 129182 w 601409"/>
                  <a:gd name="connsiteY34" fmla="*/ 394045 h 557498"/>
                  <a:gd name="connsiteX35" fmla="*/ 31578 w 601409"/>
                  <a:gd name="connsiteY35" fmla="*/ 437032 h 557498"/>
                  <a:gd name="connsiteX36" fmla="*/ 43061 w 601409"/>
                  <a:gd name="connsiteY36" fmla="*/ 328132 h 557498"/>
                  <a:gd name="connsiteX37" fmla="*/ 0 w 601409"/>
                  <a:gd name="connsiteY37" fmla="*/ 210635 h 557498"/>
                  <a:gd name="connsiteX38" fmla="*/ 248316 w 601409"/>
                  <a:gd name="connsiteY38" fmla="*/ 0 h 55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1409" h="557498">
                    <a:moveTo>
                      <a:pt x="476517" y="289505"/>
                    </a:moveTo>
                    <a:cubicBezTo>
                      <a:pt x="462162" y="289505"/>
                      <a:pt x="449242" y="300970"/>
                      <a:pt x="449242" y="315301"/>
                    </a:cubicBezTo>
                    <a:cubicBezTo>
                      <a:pt x="449242" y="331066"/>
                      <a:pt x="462162" y="342531"/>
                      <a:pt x="476517" y="342531"/>
                    </a:cubicBezTo>
                    <a:cubicBezTo>
                      <a:pt x="490873" y="342531"/>
                      <a:pt x="503792" y="331066"/>
                      <a:pt x="503792" y="315301"/>
                    </a:cubicBezTo>
                    <a:cubicBezTo>
                      <a:pt x="503792" y="300970"/>
                      <a:pt x="490873" y="289505"/>
                      <a:pt x="476517" y="289505"/>
                    </a:cubicBezTo>
                    <a:close/>
                    <a:moveTo>
                      <a:pt x="350190" y="289505"/>
                    </a:moveTo>
                    <a:cubicBezTo>
                      <a:pt x="335834" y="289505"/>
                      <a:pt x="322915" y="300970"/>
                      <a:pt x="322915" y="315301"/>
                    </a:cubicBezTo>
                    <a:cubicBezTo>
                      <a:pt x="322915" y="331066"/>
                      <a:pt x="335834" y="342531"/>
                      <a:pt x="350190" y="342531"/>
                    </a:cubicBezTo>
                    <a:cubicBezTo>
                      <a:pt x="364545" y="342531"/>
                      <a:pt x="377465" y="331066"/>
                      <a:pt x="377465" y="315301"/>
                    </a:cubicBezTo>
                    <a:cubicBezTo>
                      <a:pt x="377465" y="300970"/>
                      <a:pt x="364545" y="289505"/>
                      <a:pt x="350190" y="289505"/>
                    </a:cubicBezTo>
                    <a:close/>
                    <a:moveTo>
                      <a:pt x="413354" y="226448"/>
                    </a:moveTo>
                    <a:cubicBezTo>
                      <a:pt x="516712" y="226448"/>
                      <a:pt x="601409" y="298104"/>
                      <a:pt x="601409" y="385524"/>
                    </a:cubicBezTo>
                    <a:cubicBezTo>
                      <a:pt x="601409" y="418486"/>
                      <a:pt x="588489" y="450014"/>
                      <a:pt x="568392" y="474377"/>
                    </a:cubicBezTo>
                    <a:lnTo>
                      <a:pt x="577005" y="557498"/>
                    </a:lnTo>
                    <a:lnTo>
                      <a:pt x="503792" y="524537"/>
                    </a:lnTo>
                    <a:cubicBezTo>
                      <a:pt x="476517" y="537435"/>
                      <a:pt x="446371" y="544600"/>
                      <a:pt x="413354" y="544600"/>
                    </a:cubicBezTo>
                    <a:cubicBezTo>
                      <a:pt x="309995" y="544600"/>
                      <a:pt x="225298" y="472944"/>
                      <a:pt x="225298" y="385524"/>
                    </a:cubicBezTo>
                    <a:cubicBezTo>
                      <a:pt x="225298" y="298104"/>
                      <a:pt x="309995" y="226448"/>
                      <a:pt x="413354" y="226448"/>
                    </a:cubicBezTo>
                    <a:close/>
                    <a:moveTo>
                      <a:pt x="331567" y="83108"/>
                    </a:moveTo>
                    <a:cubicBezTo>
                      <a:pt x="311472" y="83108"/>
                      <a:pt x="295683" y="98870"/>
                      <a:pt x="295683" y="117497"/>
                    </a:cubicBezTo>
                    <a:cubicBezTo>
                      <a:pt x="295683" y="137558"/>
                      <a:pt x="311472" y="153320"/>
                      <a:pt x="331567" y="153320"/>
                    </a:cubicBezTo>
                    <a:cubicBezTo>
                      <a:pt x="350226" y="153320"/>
                      <a:pt x="366015" y="137558"/>
                      <a:pt x="366015" y="117497"/>
                    </a:cubicBezTo>
                    <a:cubicBezTo>
                      <a:pt x="366015" y="98870"/>
                      <a:pt x="350226" y="83108"/>
                      <a:pt x="331567" y="83108"/>
                    </a:cubicBezTo>
                    <a:close/>
                    <a:moveTo>
                      <a:pt x="163630" y="83108"/>
                    </a:moveTo>
                    <a:cubicBezTo>
                      <a:pt x="144971" y="83108"/>
                      <a:pt x="129182" y="98870"/>
                      <a:pt x="129182" y="117497"/>
                    </a:cubicBezTo>
                    <a:cubicBezTo>
                      <a:pt x="129182" y="137558"/>
                      <a:pt x="144971" y="153320"/>
                      <a:pt x="163630" y="153320"/>
                    </a:cubicBezTo>
                    <a:cubicBezTo>
                      <a:pt x="183725" y="153320"/>
                      <a:pt x="199514" y="137558"/>
                      <a:pt x="199514" y="117497"/>
                    </a:cubicBezTo>
                    <a:cubicBezTo>
                      <a:pt x="199514" y="98870"/>
                      <a:pt x="183725" y="83108"/>
                      <a:pt x="163630" y="83108"/>
                    </a:cubicBezTo>
                    <a:close/>
                    <a:moveTo>
                      <a:pt x="248316" y="0"/>
                    </a:moveTo>
                    <a:cubicBezTo>
                      <a:pt x="384675" y="0"/>
                      <a:pt x="495197" y="94571"/>
                      <a:pt x="495197" y="210635"/>
                    </a:cubicBezTo>
                    <a:cubicBezTo>
                      <a:pt x="495197" y="213501"/>
                      <a:pt x="495197" y="216367"/>
                      <a:pt x="495197" y="220666"/>
                    </a:cubicBezTo>
                    <a:cubicBezTo>
                      <a:pt x="469361" y="210635"/>
                      <a:pt x="442089" y="204904"/>
                      <a:pt x="413382" y="204904"/>
                    </a:cubicBezTo>
                    <a:cubicBezTo>
                      <a:pt x="298554" y="204904"/>
                      <a:pt x="205256" y="286579"/>
                      <a:pt x="205256" y="385448"/>
                    </a:cubicBezTo>
                    <a:cubicBezTo>
                      <a:pt x="205256" y="396911"/>
                      <a:pt x="206691" y="406942"/>
                      <a:pt x="208126" y="416972"/>
                    </a:cubicBezTo>
                    <a:cubicBezTo>
                      <a:pt x="179419" y="412673"/>
                      <a:pt x="153583" y="405509"/>
                      <a:pt x="129182" y="394045"/>
                    </a:cubicBezTo>
                    <a:lnTo>
                      <a:pt x="31578" y="437032"/>
                    </a:lnTo>
                    <a:lnTo>
                      <a:pt x="43061" y="328132"/>
                    </a:lnTo>
                    <a:cubicBezTo>
                      <a:pt x="15789" y="293743"/>
                      <a:pt x="0" y="253622"/>
                      <a:pt x="0" y="210635"/>
                    </a:cubicBezTo>
                    <a:cubicBezTo>
                      <a:pt x="0" y="94571"/>
                      <a:pt x="110522" y="0"/>
                      <a:pt x="2483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8" name="îṩľîďe"/>
          <p:cNvGrpSpPr/>
          <p:nvPr/>
        </p:nvGrpSpPr>
        <p:grpSpPr>
          <a:xfrm>
            <a:off x="8959379" y="1992294"/>
            <a:ext cx="1594793" cy="1594793"/>
            <a:chOff x="8959379" y="1748454"/>
            <a:chExt cx="1594793" cy="1594793"/>
          </a:xfrm>
        </p:grpSpPr>
        <p:sp>
          <p:nvSpPr>
            <p:cNvPr id="29" name="îşlîḍé"/>
            <p:cNvSpPr/>
            <p:nvPr/>
          </p:nvSpPr>
          <p:spPr>
            <a:xfrm>
              <a:off x="8959379" y="1748454"/>
              <a:ext cx="1594793" cy="1594793"/>
            </a:xfrm>
            <a:prstGeom prst="roundRect">
              <a:avLst>
                <a:gd name="adj" fmla="val 4178"/>
              </a:avLst>
            </a:prstGeom>
            <a:solidFill>
              <a:schemeClr val="bg1"/>
            </a:solidFill>
            <a:ln w="3175" cap="rnd">
              <a:solidFill>
                <a:schemeClr val="bg1">
                  <a:lumMod val="75000"/>
                </a:schemeClr>
              </a:solidFill>
              <a:prstDash val="sysDot"/>
              <a:round/>
            </a:ln>
            <a:effectLst>
              <a:outerShdw blurRad="635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30" name="ïṣ1iḋé"/>
            <p:cNvGrpSpPr/>
            <p:nvPr/>
          </p:nvGrpSpPr>
          <p:grpSpPr>
            <a:xfrm>
              <a:off x="9477407" y="1968316"/>
              <a:ext cx="558736" cy="558736"/>
              <a:chOff x="9477407" y="1968316"/>
              <a:chExt cx="558736" cy="558736"/>
            </a:xfrm>
          </p:grpSpPr>
          <p:sp>
            <p:nvSpPr>
              <p:cNvPr id="31" name="îṣḷiḍè"/>
              <p:cNvSpPr/>
              <p:nvPr/>
            </p:nvSpPr>
            <p:spPr>
              <a:xfrm>
                <a:off x="9477407" y="1968316"/>
                <a:ext cx="558736" cy="558736"/>
              </a:xfrm>
              <a:prstGeom prst="ellipse">
                <a:avLst/>
              </a:prstGeom>
              <a:solidFill>
                <a:srgbClr val="F0D98E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îṡlïde"/>
              <p:cNvSpPr/>
              <p:nvPr/>
            </p:nvSpPr>
            <p:spPr>
              <a:xfrm>
                <a:off x="9616560" y="2076018"/>
                <a:ext cx="280430" cy="343332"/>
              </a:xfrm>
              <a:custGeom>
                <a:avLst/>
                <a:gdLst>
                  <a:gd name="connsiteX0" fmla="*/ 350777 w 457856"/>
                  <a:gd name="connsiteY0" fmla="*/ 136349 h 560555"/>
                  <a:gd name="connsiteX1" fmla="*/ 443086 w 457856"/>
                  <a:gd name="connsiteY1" fmla="*/ 191681 h 560555"/>
                  <a:gd name="connsiteX2" fmla="*/ 382162 w 457856"/>
                  <a:gd name="connsiteY2" fmla="*/ 307876 h 560555"/>
                  <a:gd name="connsiteX3" fmla="*/ 457856 w 457856"/>
                  <a:gd name="connsiteY3" fmla="*/ 411161 h 560555"/>
                  <a:gd name="connsiteX4" fmla="*/ 409855 w 457856"/>
                  <a:gd name="connsiteY4" fmla="*/ 501535 h 560555"/>
                  <a:gd name="connsiteX5" fmla="*/ 332315 w 457856"/>
                  <a:gd name="connsiteY5" fmla="*/ 558711 h 560555"/>
                  <a:gd name="connsiteX6" fmla="*/ 241851 w 457856"/>
                  <a:gd name="connsiteY6" fmla="*/ 536578 h 560555"/>
                  <a:gd name="connsiteX7" fmla="*/ 151388 w 457856"/>
                  <a:gd name="connsiteY7" fmla="*/ 560555 h 560555"/>
                  <a:gd name="connsiteX8" fmla="*/ 140311 w 457856"/>
                  <a:gd name="connsiteY8" fmla="*/ 560555 h 560555"/>
                  <a:gd name="connsiteX9" fmla="*/ 81233 w 457856"/>
                  <a:gd name="connsiteY9" fmla="*/ 519979 h 560555"/>
                  <a:gd name="connsiteX10" fmla="*/ 0 w 457856"/>
                  <a:gd name="connsiteY10" fmla="*/ 315254 h 560555"/>
                  <a:gd name="connsiteX11" fmla="*/ 0 w 457856"/>
                  <a:gd name="connsiteY11" fmla="*/ 291277 h 560555"/>
                  <a:gd name="connsiteX12" fmla="*/ 72002 w 457856"/>
                  <a:gd name="connsiteY12" fmla="*/ 156637 h 560555"/>
                  <a:gd name="connsiteX13" fmla="*/ 153234 w 457856"/>
                  <a:gd name="connsiteY13" fmla="*/ 138194 h 560555"/>
                  <a:gd name="connsiteX14" fmla="*/ 193850 w 457856"/>
                  <a:gd name="connsiteY14" fmla="*/ 149260 h 560555"/>
                  <a:gd name="connsiteX15" fmla="*/ 232620 w 457856"/>
                  <a:gd name="connsiteY15" fmla="*/ 160326 h 560555"/>
                  <a:gd name="connsiteX16" fmla="*/ 260313 w 457856"/>
                  <a:gd name="connsiteY16" fmla="*/ 152949 h 560555"/>
                  <a:gd name="connsiteX17" fmla="*/ 350777 w 457856"/>
                  <a:gd name="connsiteY17" fmla="*/ 136349 h 560555"/>
                  <a:gd name="connsiteX18" fmla="*/ 335937 w 457856"/>
                  <a:gd name="connsiteY18" fmla="*/ 0 h 560555"/>
                  <a:gd name="connsiteX19" fmla="*/ 339628 w 457856"/>
                  <a:gd name="connsiteY19" fmla="*/ 0 h 560555"/>
                  <a:gd name="connsiteX20" fmla="*/ 310105 w 457856"/>
                  <a:gd name="connsiteY20" fmla="*/ 90437 h 560555"/>
                  <a:gd name="connsiteX21" fmla="*/ 227073 w 457856"/>
                  <a:gd name="connsiteY21" fmla="*/ 129196 h 560555"/>
                  <a:gd name="connsiteX22" fmla="*/ 258441 w 457856"/>
                  <a:gd name="connsiteY22" fmla="*/ 40604 h 560555"/>
                  <a:gd name="connsiteX23" fmla="*/ 335937 w 457856"/>
                  <a:gd name="connsiteY23" fmla="*/ 0 h 560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7856" h="560555">
                    <a:moveTo>
                      <a:pt x="350777" y="136349"/>
                    </a:moveTo>
                    <a:cubicBezTo>
                      <a:pt x="393239" y="141882"/>
                      <a:pt x="422778" y="162171"/>
                      <a:pt x="443086" y="191681"/>
                    </a:cubicBezTo>
                    <a:cubicBezTo>
                      <a:pt x="406163" y="213813"/>
                      <a:pt x="378470" y="248856"/>
                      <a:pt x="382162" y="307876"/>
                    </a:cubicBezTo>
                    <a:cubicBezTo>
                      <a:pt x="387701" y="361363"/>
                      <a:pt x="417240" y="392717"/>
                      <a:pt x="457856" y="411161"/>
                    </a:cubicBezTo>
                    <a:cubicBezTo>
                      <a:pt x="446779" y="446204"/>
                      <a:pt x="430163" y="475714"/>
                      <a:pt x="409855" y="501535"/>
                    </a:cubicBezTo>
                    <a:cubicBezTo>
                      <a:pt x="393239" y="525512"/>
                      <a:pt x="371085" y="558711"/>
                      <a:pt x="332315" y="558711"/>
                    </a:cubicBezTo>
                    <a:cubicBezTo>
                      <a:pt x="299083" y="558711"/>
                      <a:pt x="275083" y="538423"/>
                      <a:pt x="241851" y="536578"/>
                    </a:cubicBezTo>
                    <a:cubicBezTo>
                      <a:pt x="204927" y="536578"/>
                      <a:pt x="184619" y="555022"/>
                      <a:pt x="151388" y="560555"/>
                    </a:cubicBezTo>
                    <a:lnTo>
                      <a:pt x="140311" y="560555"/>
                    </a:lnTo>
                    <a:cubicBezTo>
                      <a:pt x="116310" y="556866"/>
                      <a:pt x="96002" y="536578"/>
                      <a:pt x="81233" y="519979"/>
                    </a:cubicBezTo>
                    <a:cubicBezTo>
                      <a:pt x="38770" y="468337"/>
                      <a:pt x="5539" y="401939"/>
                      <a:pt x="0" y="315254"/>
                    </a:cubicBezTo>
                    <a:lnTo>
                      <a:pt x="0" y="291277"/>
                    </a:lnTo>
                    <a:cubicBezTo>
                      <a:pt x="1846" y="230412"/>
                      <a:pt x="33231" y="180614"/>
                      <a:pt x="72002" y="156637"/>
                    </a:cubicBezTo>
                    <a:cubicBezTo>
                      <a:pt x="92310" y="143727"/>
                      <a:pt x="121849" y="132661"/>
                      <a:pt x="153234" y="138194"/>
                    </a:cubicBezTo>
                    <a:cubicBezTo>
                      <a:pt x="166157" y="140038"/>
                      <a:pt x="180927" y="143727"/>
                      <a:pt x="193850" y="149260"/>
                    </a:cubicBezTo>
                    <a:cubicBezTo>
                      <a:pt x="204927" y="152949"/>
                      <a:pt x="219697" y="160326"/>
                      <a:pt x="232620" y="160326"/>
                    </a:cubicBezTo>
                    <a:cubicBezTo>
                      <a:pt x="241851" y="160326"/>
                      <a:pt x="251082" y="154793"/>
                      <a:pt x="260313" y="152949"/>
                    </a:cubicBezTo>
                    <a:cubicBezTo>
                      <a:pt x="288006" y="141882"/>
                      <a:pt x="315699" y="130816"/>
                      <a:pt x="350777" y="136349"/>
                    </a:cubicBezTo>
                    <a:close/>
                    <a:moveTo>
                      <a:pt x="335937" y="0"/>
                    </a:moveTo>
                    <a:lnTo>
                      <a:pt x="339628" y="0"/>
                    </a:lnTo>
                    <a:cubicBezTo>
                      <a:pt x="343318" y="38759"/>
                      <a:pt x="328557" y="68289"/>
                      <a:pt x="310105" y="90437"/>
                    </a:cubicBezTo>
                    <a:cubicBezTo>
                      <a:pt x="291654" y="112585"/>
                      <a:pt x="267667" y="132888"/>
                      <a:pt x="227073" y="129196"/>
                    </a:cubicBezTo>
                    <a:cubicBezTo>
                      <a:pt x="225228" y="90437"/>
                      <a:pt x="239989" y="62752"/>
                      <a:pt x="258441" y="40604"/>
                    </a:cubicBezTo>
                    <a:cubicBezTo>
                      <a:pt x="275047" y="22148"/>
                      <a:pt x="306415" y="3691"/>
                      <a:pt x="3359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" name="ïsḻîḓe"/>
          <p:cNvGrpSpPr/>
          <p:nvPr/>
        </p:nvGrpSpPr>
        <p:grpSpPr>
          <a:xfrm>
            <a:off x="8959379" y="4164993"/>
            <a:ext cx="1594793" cy="1594793"/>
            <a:chOff x="8959379" y="3921153"/>
            <a:chExt cx="1594793" cy="1594793"/>
          </a:xfrm>
        </p:grpSpPr>
        <p:sp>
          <p:nvSpPr>
            <p:cNvPr id="34" name="îSļiḓê"/>
            <p:cNvSpPr/>
            <p:nvPr/>
          </p:nvSpPr>
          <p:spPr>
            <a:xfrm>
              <a:off x="8959379" y="3921153"/>
              <a:ext cx="1594793" cy="1594793"/>
            </a:xfrm>
            <a:prstGeom prst="roundRect">
              <a:avLst>
                <a:gd name="adj" fmla="val 4178"/>
              </a:avLst>
            </a:prstGeom>
            <a:solidFill>
              <a:schemeClr val="bg1"/>
            </a:solidFill>
            <a:ln w="3175" cap="rnd">
              <a:solidFill>
                <a:schemeClr val="bg1">
                  <a:lumMod val="75000"/>
                </a:schemeClr>
              </a:solidFill>
              <a:prstDash val="sysDot"/>
              <a:round/>
            </a:ln>
            <a:effectLst>
              <a:outerShdw blurRad="635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35" name="îsļíḑe"/>
            <p:cNvGrpSpPr/>
            <p:nvPr/>
          </p:nvGrpSpPr>
          <p:grpSpPr>
            <a:xfrm>
              <a:off x="9477407" y="4141015"/>
              <a:ext cx="558736" cy="558736"/>
              <a:chOff x="9477407" y="4141015"/>
              <a:chExt cx="558736" cy="558736"/>
            </a:xfrm>
          </p:grpSpPr>
          <p:sp>
            <p:nvSpPr>
              <p:cNvPr id="36" name="î$ḷïḍé"/>
              <p:cNvSpPr/>
              <p:nvPr/>
            </p:nvSpPr>
            <p:spPr>
              <a:xfrm>
                <a:off x="9477407" y="4141015"/>
                <a:ext cx="558736" cy="558736"/>
              </a:xfrm>
              <a:prstGeom prst="ellipse">
                <a:avLst/>
              </a:prstGeom>
              <a:solidFill>
                <a:srgbClr val="F0D98E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4400"/>
                <a:endParaRPr lang="zh-CN" altLang="en-US" sz="2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iṣ1íḋe"/>
              <p:cNvSpPr/>
              <p:nvPr/>
            </p:nvSpPr>
            <p:spPr>
              <a:xfrm>
                <a:off x="9598991" y="4248717"/>
                <a:ext cx="315569" cy="343332"/>
              </a:xfrm>
              <a:custGeom>
                <a:avLst/>
                <a:gdLst>
                  <a:gd name="connsiteX0" fmla="*/ 260361 w 546040"/>
                  <a:gd name="connsiteY0" fmla="*/ 242331 h 594078"/>
                  <a:gd name="connsiteX1" fmla="*/ 356770 w 546040"/>
                  <a:gd name="connsiteY1" fmla="*/ 297865 h 594078"/>
                  <a:gd name="connsiteX2" fmla="*/ 473406 w 546040"/>
                  <a:gd name="connsiteY2" fmla="*/ 416645 h 594078"/>
                  <a:gd name="connsiteX3" fmla="*/ 493690 w 546040"/>
                  <a:gd name="connsiteY3" fmla="*/ 542791 h 594078"/>
                  <a:gd name="connsiteX4" fmla="*/ 329109 w 546040"/>
                  <a:gd name="connsiteY4" fmla="*/ 582845 h 594078"/>
                  <a:gd name="connsiteX5" fmla="*/ 225843 w 546040"/>
                  <a:gd name="connsiteY5" fmla="*/ 580082 h 594078"/>
                  <a:gd name="connsiteX6" fmla="*/ 122576 w 546040"/>
                  <a:gd name="connsiteY6" fmla="*/ 587448 h 594078"/>
                  <a:gd name="connsiteX7" fmla="*/ 39594 w 546040"/>
                  <a:gd name="connsiteY7" fmla="*/ 507341 h 594078"/>
                  <a:gd name="connsiteX8" fmla="*/ 110129 w 546040"/>
                  <a:gd name="connsiteY8" fmla="*/ 373368 h 594078"/>
                  <a:gd name="connsiteX9" fmla="*/ 187118 w 546040"/>
                  <a:gd name="connsiteY9" fmla="*/ 290038 h 594078"/>
                  <a:gd name="connsiteX10" fmla="*/ 260361 w 546040"/>
                  <a:gd name="connsiteY10" fmla="*/ 242331 h 594078"/>
                  <a:gd name="connsiteX11" fmla="*/ 473414 w 546040"/>
                  <a:gd name="connsiteY11" fmla="*/ 180499 h 594078"/>
                  <a:gd name="connsiteX12" fmla="*/ 545784 w 546040"/>
                  <a:gd name="connsiteY12" fmla="*/ 254596 h 594078"/>
                  <a:gd name="connsiteX13" fmla="*/ 482633 w 546040"/>
                  <a:gd name="connsiteY13" fmla="*/ 353086 h 594078"/>
                  <a:gd name="connsiteX14" fmla="*/ 408880 w 546040"/>
                  <a:gd name="connsiteY14" fmla="*/ 269784 h 594078"/>
                  <a:gd name="connsiteX15" fmla="*/ 473414 w 546040"/>
                  <a:gd name="connsiteY15" fmla="*/ 180499 h 594078"/>
                  <a:gd name="connsiteX16" fmla="*/ 61231 w 546040"/>
                  <a:gd name="connsiteY16" fmla="*/ 137171 h 594078"/>
                  <a:gd name="connsiteX17" fmla="*/ 136392 w 546040"/>
                  <a:gd name="connsiteY17" fmla="*/ 205315 h 594078"/>
                  <a:gd name="connsiteX18" fmla="*/ 82442 w 546040"/>
                  <a:gd name="connsiteY18" fmla="*/ 313056 h 594078"/>
                  <a:gd name="connsiteX19" fmla="*/ 1287 w 546040"/>
                  <a:gd name="connsiteY19" fmla="*/ 217286 h 594078"/>
                  <a:gd name="connsiteX20" fmla="*/ 61231 w 546040"/>
                  <a:gd name="connsiteY20" fmla="*/ 137171 h 594078"/>
                  <a:gd name="connsiteX21" fmla="*/ 382581 w 546040"/>
                  <a:gd name="connsiteY21" fmla="*/ 15213 h 594078"/>
                  <a:gd name="connsiteX22" fmla="*/ 441145 w 546040"/>
                  <a:gd name="connsiteY22" fmla="*/ 106358 h 594078"/>
                  <a:gd name="connsiteX23" fmla="*/ 356758 w 546040"/>
                  <a:gd name="connsiteY23" fmla="*/ 189676 h 594078"/>
                  <a:gd name="connsiteX24" fmla="*/ 302807 w 546040"/>
                  <a:gd name="connsiteY24" fmla="*/ 97151 h 594078"/>
                  <a:gd name="connsiteX25" fmla="*/ 382581 w 546040"/>
                  <a:gd name="connsiteY25" fmla="*/ 15213 h 594078"/>
                  <a:gd name="connsiteX26" fmla="*/ 202765 w 546040"/>
                  <a:gd name="connsiteY26" fmla="*/ 0 h 594078"/>
                  <a:gd name="connsiteX27" fmla="*/ 267325 w 546040"/>
                  <a:gd name="connsiteY27" fmla="*/ 91842 h 594078"/>
                  <a:gd name="connsiteX28" fmla="*/ 202765 w 546040"/>
                  <a:gd name="connsiteY28" fmla="*/ 183684 h 594078"/>
                  <a:gd name="connsiteX29" fmla="*/ 138205 w 546040"/>
                  <a:gd name="connsiteY29" fmla="*/ 91842 h 594078"/>
                  <a:gd name="connsiteX30" fmla="*/ 202765 w 546040"/>
                  <a:gd name="connsiteY30" fmla="*/ 0 h 59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46040" h="594078">
                    <a:moveTo>
                      <a:pt x="260361" y="242331"/>
                    </a:moveTo>
                    <a:cubicBezTo>
                      <a:pt x="291998" y="238705"/>
                      <a:pt x="327495" y="252286"/>
                      <a:pt x="356770" y="297865"/>
                    </a:cubicBezTo>
                    <a:cubicBezTo>
                      <a:pt x="399644" y="359557"/>
                      <a:pt x="473406" y="416645"/>
                      <a:pt x="473406" y="416645"/>
                    </a:cubicBezTo>
                    <a:cubicBezTo>
                      <a:pt x="473406" y="416645"/>
                      <a:pt x="529188" y="459461"/>
                      <a:pt x="493690" y="542791"/>
                    </a:cubicBezTo>
                    <a:cubicBezTo>
                      <a:pt x="458193" y="626121"/>
                      <a:pt x="329109" y="582845"/>
                      <a:pt x="329109" y="582845"/>
                    </a:cubicBezTo>
                    <a:cubicBezTo>
                      <a:pt x="329109" y="582845"/>
                      <a:pt x="281164" y="567652"/>
                      <a:pt x="225843" y="580082"/>
                    </a:cubicBezTo>
                    <a:cubicBezTo>
                      <a:pt x="170521" y="592513"/>
                      <a:pt x="122576" y="587448"/>
                      <a:pt x="122576" y="587448"/>
                    </a:cubicBezTo>
                    <a:cubicBezTo>
                      <a:pt x="122576" y="587448"/>
                      <a:pt x="58035" y="589290"/>
                      <a:pt x="39594" y="507341"/>
                    </a:cubicBezTo>
                    <a:cubicBezTo>
                      <a:pt x="21154" y="425852"/>
                      <a:pt x="104136" y="380734"/>
                      <a:pt x="110129" y="373368"/>
                    </a:cubicBezTo>
                    <a:cubicBezTo>
                      <a:pt x="116583" y="365542"/>
                      <a:pt x="159457" y="336077"/>
                      <a:pt x="187118" y="290038"/>
                    </a:cubicBezTo>
                    <a:cubicBezTo>
                      <a:pt x="200948" y="266789"/>
                      <a:pt x="228724" y="245956"/>
                      <a:pt x="260361" y="242331"/>
                    </a:cubicBezTo>
                    <a:close/>
                    <a:moveTo>
                      <a:pt x="473414" y="180499"/>
                    </a:moveTo>
                    <a:cubicBezTo>
                      <a:pt x="530572" y="180499"/>
                      <a:pt x="545784" y="236187"/>
                      <a:pt x="545784" y="254596"/>
                    </a:cubicBezTo>
                    <a:cubicBezTo>
                      <a:pt x="545784" y="273006"/>
                      <a:pt x="553620" y="351705"/>
                      <a:pt x="482633" y="353086"/>
                    </a:cubicBezTo>
                    <a:cubicBezTo>
                      <a:pt x="412107" y="354927"/>
                      <a:pt x="408880" y="305222"/>
                      <a:pt x="408880" y="269784"/>
                    </a:cubicBezTo>
                    <a:cubicBezTo>
                      <a:pt x="408880" y="232966"/>
                      <a:pt x="416716" y="180499"/>
                      <a:pt x="473414" y="180499"/>
                    </a:cubicBezTo>
                    <a:close/>
                    <a:moveTo>
                      <a:pt x="61231" y="137171"/>
                    </a:moveTo>
                    <a:cubicBezTo>
                      <a:pt x="102731" y="133487"/>
                      <a:pt x="133164" y="179070"/>
                      <a:pt x="136392" y="205315"/>
                    </a:cubicBezTo>
                    <a:cubicBezTo>
                      <a:pt x="138237" y="221890"/>
                      <a:pt x="147459" y="299243"/>
                      <a:pt x="82442" y="313056"/>
                    </a:cubicBezTo>
                    <a:cubicBezTo>
                      <a:pt x="17887" y="326869"/>
                      <a:pt x="-6091" y="252279"/>
                      <a:pt x="1287" y="217286"/>
                    </a:cubicBezTo>
                    <a:cubicBezTo>
                      <a:pt x="1287" y="217286"/>
                      <a:pt x="8664" y="141775"/>
                      <a:pt x="61231" y="137171"/>
                    </a:cubicBezTo>
                    <a:close/>
                    <a:moveTo>
                      <a:pt x="382581" y="15213"/>
                    </a:moveTo>
                    <a:cubicBezTo>
                      <a:pt x="416705" y="23039"/>
                      <a:pt x="447600" y="67690"/>
                      <a:pt x="441145" y="106358"/>
                    </a:cubicBezTo>
                    <a:cubicBezTo>
                      <a:pt x="435150" y="145025"/>
                      <a:pt x="404254" y="196121"/>
                      <a:pt x="356758" y="189676"/>
                    </a:cubicBezTo>
                    <a:cubicBezTo>
                      <a:pt x="308802" y="183692"/>
                      <a:pt x="298196" y="140422"/>
                      <a:pt x="302807" y="97151"/>
                    </a:cubicBezTo>
                    <a:cubicBezTo>
                      <a:pt x="306496" y="61706"/>
                      <a:pt x="348919" y="7848"/>
                      <a:pt x="382581" y="15213"/>
                    </a:cubicBezTo>
                    <a:close/>
                    <a:moveTo>
                      <a:pt x="202765" y="0"/>
                    </a:moveTo>
                    <a:cubicBezTo>
                      <a:pt x="238421" y="0"/>
                      <a:pt x="267325" y="41119"/>
                      <a:pt x="267325" y="91842"/>
                    </a:cubicBezTo>
                    <a:cubicBezTo>
                      <a:pt x="267325" y="142565"/>
                      <a:pt x="238421" y="183684"/>
                      <a:pt x="202765" y="183684"/>
                    </a:cubicBezTo>
                    <a:cubicBezTo>
                      <a:pt x="167109" y="183684"/>
                      <a:pt x="138205" y="142565"/>
                      <a:pt x="138205" y="91842"/>
                    </a:cubicBezTo>
                    <a:cubicBezTo>
                      <a:pt x="138205" y="41119"/>
                      <a:pt x="167109" y="0"/>
                      <a:pt x="2027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8" name="îSḷíḍê"/>
          <p:cNvGrpSpPr/>
          <p:nvPr/>
        </p:nvGrpSpPr>
        <p:grpSpPr>
          <a:xfrm>
            <a:off x="6514628" y="4164993"/>
            <a:ext cx="1594793" cy="1594793"/>
            <a:chOff x="6514628" y="3921153"/>
            <a:chExt cx="1594793" cy="1594793"/>
          </a:xfrm>
        </p:grpSpPr>
        <p:sp>
          <p:nvSpPr>
            <p:cNvPr id="39" name="iślide"/>
            <p:cNvSpPr/>
            <p:nvPr/>
          </p:nvSpPr>
          <p:spPr>
            <a:xfrm>
              <a:off x="6514628" y="3921153"/>
              <a:ext cx="1594793" cy="1594793"/>
            </a:xfrm>
            <a:prstGeom prst="roundRect">
              <a:avLst>
                <a:gd name="adj" fmla="val 4178"/>
              </a:avLst>
            </a:prstGeom>
            <a:solidFill>
              <a:schemeClr val="bg1"/>
            </a:solidFill>
            <a:ln w="3175" cap="rnd">
              <a:solidFill>
                <a:schemeClr val="bg1">
                  <a:lumMod val="75000"/>
                </a:schemeClr>
              </a:solidFill>
              <a:prstDash val="sysDot"/>
              <a:round/>
            </a:ln>
            <a:effectLst>
              <a:outerShdw blurRad="635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40" name="işḷiḓè"/>
            <p:cNvGrpSpPr/>
            <p:nvPr/>
          </p:nvGrpSpPr>
          <p:grpSpPr>
            <a:xfrm>
              <a:off x="7032656" y="4141015"/>
              <a:ext cx="558736" cy="558736"/>
              <a:chOff x="7032656" y="4141015"/>
              <a:chExt cx="558736" cy="558736"/>
            </a:xfrm>
          </p:grpSpPr>
          <p:sp>
            <p:nvSpPr>
              <p:cNvPr id="41" name="iŝ1iḋé"/>
              <p:cNvSpPr/>
              <p:nvPr/>
            </p:nvSpPr>
            <p:spPr>
              <a:xfrm>
                <a:off x="7032656" y="4141015"/>
                <a:ext cx="558736" cy="558736"/>
              </a:xfrm>
              <a:prstGeom prst="ellipse">
                <a:avLst/>
              </a:prstGeom>
              <a:solidFill>
                <a:srgbClr val="86A296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íšļiḑe"/>
              <p:cNvSpPr/>
              <p:nvPr/>
            </p:nvSpPr>
            <p:spPr>
              <a:xfrm>
                <a:off x="7140358" y="4280472"/>
                <a:ext cx="343332" cy="279821"/>
              </a:xfrm>
              <a:custGeom>
                <a:avLst/>
                <a:gdLst>
                  <a:gd name="T0" fmla="*/ 4047 w 4146"/>
                  <a:gd name="T1" fmla="*/ 390 h 3384"/>
                  <a:gd name="T2" fmla="*/ 3847 w 4146"/>
                  <a:gd name="T3" fmla="*/ 463 h 3384"/>
                  <a:gd name="T4" fmla="*/ 4027 w 4146"/>
                  <a:gd name="T5" fmla="*/ 147 h 3384"/>
                  <a:gd name="T6" fmla="*/ 4005 w 4146"/>
                  <a:gd name="T7" fmla="*/ 74 h 3384"/>
                  <a:gd name="T8" fmla="*/ 3929 w 4146"/>
                  <a:gd name="T9" fmla="*/ 69 h 3384"/>
                  <a:gd name="T10" fmla="*/ 3464 w 4146"/>
                  <a:gd name="T11" fmla="*/ 253 h 3384"/>
                  <a:gd name="T12" fmla="*/ 2843 w 4146"/>
                  <a:gd name="T13" fmla="*/ 0 h 3384"/>
                  <a:gd name="T14" fmla="*/ 1956 w 4146"/>
                  <a:gd name="T15" fmla="*/ 887 h 3384"/>
                  <a:gd name="T16" fmla="*/ 1963 w 4146"/>
                  <a:gd name="T17" fmla="*/ 1002 h 3384"/>
                  <a:gd name="T18" fmla="*/ 404 w 4146"/>
                  <a:gd name="T19" fmla="*/ 174 h 3384"/>
                  <a:gd name="T20" fmla="*/ 347 w 4146"/>
                  <a:gd name="T21" fmla="*/ 150 h 3384"/>
                  <a:gd name="T22" fmla="*/ 295 w 4146"/>
                  <a:gd name="T23" fmla="*/ 183 h 3384"/>
                  <a:gd name="T24" fmla="*/ 174 w 4146"/>
                  <a:gd name="T25" fmla="*/ 629 h 3384"/>
                  <a:gd name="T26" fmla="*/ 386 w 4146"/>
                  <a:gd name="T27" fmla="*/ 1204 h 3384"/>
                  <a:gd name="T28" fmla="*/ 267 w 4146"/>
                  <a:gd name="T29" fmla="*/ 1151 h 3384"/>
                  <a:gd name="T30" fmla="*/ 201 w 4146"/>
                  <a:gd name="T31" fmla="*/ 1152 h 3384"/>
                  <a:gd name="T32" fmla="*/ 168 w 4146"/>
                  <a:gd name="T33" fmla="*/ 1208 h 3384"/>
                  <a:gd name="T34" fmla="*/ 168 w 4146"/>
                  <a:gd name="T35" fmla="*/ 1220 h 3384"/>
                  <a:gd name="T36" fmla="*/ 602 w 4146"/>
                  <a:gd name="T37" fmla="*/ 1983 h 3384"/>
                  <a:gd name="T38" fmla="*/ 534 w 4146"/>
                  <a:gd name="T39" fmla="*/ 1973 h 3384"/>
                  <a:gd name="T40" fmla="*/ 472 w 4146"/>
                  <a:gd name="T41" fmla="*/ 1994 h 3384"/>
                  <a:gd name="T42" fmla="*/ 459 w 4146"/>
                  <a:gd name="T43" fmla="*/ 2059 h 3384"/>
                  <a:gd name="T44" fmla="*/ 1108 w 4146"/>
                  <a:gd name="T45" fmla="*/ 2654 h 3384"/>
                  <a:gd name="T46" fmla="*/ 269 w 4146"/>
                  <a:gd name="T47" fmla="*/ 2893 h 3384"/>
                  <a:gd name="T48" fmla="*/ 81 w 4146"/>
                  <a:gd name="T49" fmla="*/ 2882 h 3384"/>
                  <a:gd name="T50" fmla="*/ 11 w 4146"/>
                  <a:gd name="T51" fmla="*/ 2926 h 3384"/>
                  <a:gd name="T52" fmla="*/ 38 w 4146"/>
                  <a:gd name="T53" fmla="*/ 3004 h 3384"/>
                  <a:gd name="T54" fmla="*/ 1332 w 4146"/>
                  <a:gd name="T55" fmla="*/ 3384 h 3384"/>
                  <a:gd name="T56" fmla="*/ 3115 w 4146"/>
                  <a:gd name="T57" fmla="*/ 2600 h 3384"/>
                  <a:gd name="T58" fmla="*/ 3733 w 4146"/>
                  <a:gd name="T59" fmla="*/ 982 h 3384"/>
                  <a:gd name="T60" fmla="*/ 3732 w 4146"/>
                  <a:gd name="T61" fmla="*/ 909 h 3384"/>
                  <a:gd name="T62" fmla="*/ 4129 w 4146"/>
                  <a:gd name="T63" fmla="*/ 488 h 3384"/>
                  <a:gd name="T64" fmla="*/ 4125 w 4146"/>
                  <a:gd name="T65" fmla="*/ 408 h 3384"/>
                  <a:gd name="T66" fmla="*/ 4047 w 4146"/>
                  <a:gd name="T67" fmla="*/ 390 h 3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46" h="3384">
                    <a:moveTo>
                      <a:pt x="4047" y="390"/>
                    </a:moveTo>
                    <a:cubicBezTo>
                      <a:pt x="3982" y="419"/>
                      <a:pt x="3915" y="443"/>
                      <a:pt x="3847" y="463"/>
                    </a:cubicBezTo>
                    <a:cubicBezTo>
                      <a:pt x="3927" y="372"/>
                      <a:pt x="3989" y="264"/>
                      <a:pt x="4027" y="147"/>
                    </a:cubicBezTo>
                    <a:cubicBezTo>
                      <a:pt x="4035" y="120"/>
                      <a:pt x="4026" y="91"/>
                      <a:pt x="4005" y="74"/>
                    </a:cubicBezTo>
                    <a:cubicBezTo>
                      <a:pt x="3983" y="57"/>
                      <a:pt x="3953" y="55"/>
                      <a:pt x="3929" y="69"/>
                    </a:cubicBezTo>
                    <a:cubicBezTo>
                      <a:pt x="3784" y="155"/>
                      <a:pt x="3628" y="217"/>
                      <a:pt x="3464" y="253"/>
                    </a:cubicBezTo>
                    <a:cubicBezTo>
                      <a:pt x="3299" y="91"/>
                      <a:pt x="3075" y="0"/>
                      <a:pt x="2843" y="0"/>
                    </a:cubicBezTo>
                    <a:cubicBezTo>
                      <a:pt x="2354" y="0"/>
                      <a:pt x="1956" y="398"/>
                      <a:pt x="1956" y="887"/>
                    </a:cubicBezTo>
                    <a:cubicBezTo>
                      <a:pt x="1956" y="925"/>
                      <a:pt x="1958" y="964"/>
                      <a:pt x="1963" y="1002"/>
                    </a:cubicBezTo>
                    <a:cubicBezTo>
                      <a:pt x="1356" y="948"/>
                      <a:pt x="791" y="650"/>
                      <a:pt x="404" y="174"/>
                    </a:cubicBezTo>
                    <a:cubicBezTo>
                      <a:pt x="390" y="157"/>
                      <a:pt x="369" y="148"/>
                      <a:pt x="347" y="150"/>
                    </a:cubicBezTo>
                    <a:cubicBezTo>
                      <a:pt x="325" y="152"/>
                      <a:pt x="306" y="164"/>
                      <a:pt x="295" y="183"/>
                    </a:cubicBezTo>
                    <a:cubicBezTo>
                      <a:pt x="216" y="318"/>
                      <a:pt x="174" y="472"/>
                      <a:pt x="174" y="629"/>
                    </a:cubicBezTo>
                    <a:cubicBezTo>
                      <a:pt x="174" y="843"/>
                      <a:pt x="251" y="1046"/>
                      <a:pt x="386" y="1204"/>
                    </a:cubicBezTo>
                    <a:cubicBezTo>
                      <a:pt x="345" y="1190"/>
                      <a:pt x="305" y="1172"/>
                      <a:pt x="267" y="1151"/>
                    </a:cubicBezTo>
                    <a:cubicBezTo>
                      <a:pt x="246" y="1140"/>
                      <a:pt x="221" y="1140"/>
                      <a:pt x="201" y="1152"/>
                    </a:cubicBezTo>
                    <a:cubicBezTo>
                      <a:pt x="181" y="1163"/>
                      <a:pt x="168" y="1185"/>
                      <a:pt x="168" y="1208"/>
                    </a:cubicBezTo>
                    <a:cubicBezTo>
                      <a:pt x="168" y="1212"/>
                      <a:pt x="168" y="1216"/>
                      <a:pt x="168" y="1220"/>
                    </a:cubicBezTo>
                    <a:cubicBezTo>
                      <a:pt x="168" y="1539"/>
                      <a:pt x="339" y="1826"/>
                      <a:pt x="602" y="1983"/>
                    </a:cubicBezTo>
                    <a:cubicBezTo>
                      <a:pt x="579" y="1981"/>
                      <a:pt x="557" y="1977"/>
                      <a:pt x="534" y="1973"/>
                    </a:cubicBezTo>
                    <a:cubicBezTo>
                      <a:pt x="511" y="1969"/>
                      <a:pt x="488" y="1977"/>
                      <a:pt x="472" y="1994"/>
                    </a:cubicBezTo>
                    <a:cubicBezTo>
                      <a:pt x="456" y="2012"/>
                      <a:pt x="451" y="2037"/>
                      <a:pt x="459" y="2059"/>
                    </a:cubicBezTo>
                    <a:cubicBezTo>
                      <a:pt x="556" y="2362"/>
                      <a:pt x="806" y="2586"/>
                      <a:pt x="1108" y="2654"/>
                    </a:cubicBezTo>
                    <a:cubicBezTo>
                      <a:pt x="858" y="2811"/>
                      <a:pt x="571" y="2893"/>
                      <a:pt x="269" y="2893"/>
                    </a:cubicBezTo>
                    <a:cubicBezTo>
                      <a:pt x="207" y="2893"/>
                      <a:pt x="143" y="2889"/>
                      <a:pt x="81" y="2882"/>
                    </a:cubicBezTo>
                    <a:cubicBezTo>
                      <a:pt x="51" y="2878"/>
                      <a:pt x="21" y="2897"/>
                      <a:pt x="11" y="2926"/>
                    </a:cubicBezTo>
                    <a:cubicBezTo>
                      <a:pt x="0" y="2955"/>
                      <a:pt x="12" y="2988"/>
                      <a:pt x="38" y="3004"/>
                    </a:cubicBezTo>
                    <a:cubicBezTo>
                      <a:pt x="425" y="3253"/>
                      <a:pt x="872" y="3384"/>
                      <a:pt x="1332" y="3384"/>
                    </a:cubicBezTo>
                    <a:cubicBezTo>
                      <a:pt x="2235" y="3384"/>
                      <a:pt x="2800" y="2958"/>
                      <a:pt x="3115" y="2600"/>
                    </a:cubicBezTo>
                    <a:cubicBezTo>
                      <a:pt x="3508" y="2155"/>
                      <a:pt x="3733" y="1565"/>
                      <a:pt x="3733" y="982"/>
                    </a:cubicBezTo>
                    <a:cubicBezTo>
                      <a:pt x="3733" y="958"/>
                      <a:pt x="3733" y="933"/>
                      <a:pt x="3732" y="909"/>
                    </a:cubicBezTo>
                    <a:cubicBezTo>
                      <a:pt x="3887" y="792"/>
                      <a:pt x="4020" y="651"/>
                      <a:pt x="4129" y="488"/>
                    </a:cubicBezTo>
                    <a:cubicBezTo>
                      <a:pt x="4146" y="464"/>
                      <a:pt x="4144" y="431"/>
                      <a:pt x="4125" y="408"/>
                    </a:cubicBezTo>
                    <a:cubicBezTo>
                      <a:pt x="4106" y="385"/>
                      <a:pt x="4074" y="378"/>
                      <a:pt x="4047" y="39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î$ļîḑê"/>
          <p:cNvGrpSpPr/>
          <p:nvPr/>
        </p:nvGrpSpPr>
        <p:grpSpPr>
          <a:xfrm>
            <a:off x="4069878" y="4164993"/>
            <a:ext cx="1594793" cy="1594793"/>
            <a:chOff x="4069878" y="3921153"/>
            <a:chExt cx="1594793" cy="1594793"/>
          </a:xfrm>
        </p:grpSpPr>
        <p:sp>
          <p:nvSpPr>
            <p:cNvPr id="44" name="îṥ1îḓè"/>
            <p:cNvSpPr/>
            <p:nvPr/>
          </p:nvSpPr>
          <p:spPr>
            <a:xfrm>
              <a:off x="4069878" y="3921153"/>
              <a:ext cx="1594793" cy="1594793"/>
            </a:xfrm>
            <a:prstGeom prst="roundRect">
              <a:avLst>
                <a:gd name="adj" fmla="val 4178"/>
              </a:avLst>
            </a:prstGeom>
            <a:solidFill>
              <a:schemeClr val="bg1"/>
            </a:solidFill>
            <a:ln w="3175" cap="rnd">
              <a:solidFill>
                <a:schemeClr val="bg1">
                  <a:lumMod val="75000"/>
                </a:schemeClr>
              </a:solidFill>
              <a:prstDash val="sysDot"/>
              <a:round/>
            </a:ln>
            <a:effectLst>
              <a:outerShdw blurRad="635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45" name="iṩ1ïḋè"/>
            <p:cNvGrpSpPr/>
            <p:nvPr/>
          </p:nvGrpSpPr>
          <p:grpSpPr>
            <a:xfrm>
              <a:off x="4587906" y="4141015"/>
              <a:ext cx="558736" cy="558736"/>
              <a:chOff x="4587906" y="4141015"/>
              <a:chExt cx="558736" cy="558736"/>
            </a:xfrm>
          </p:grpSpPr>
          <p:sp>
            <p:nvSpPr>
              <p:cNvPr id="46" name="îS1íḋè"/>
              <p:cNvSpPr/>
              <p:nvPr/>
            </p:nvSpPr>
            <p:spPr>
              <a:xfrm>
                <a:off x="4587906" y="4141015"/>
                <a:ext cx="558736" cy="558736"/>
              </a:xfrm>
              <a:prstGeom prst="ellipse">
                <a:avLst/>
              </a:prstGeom>
              <a:solidFill>
                <a:srgbClr val="F0D98E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îṩ1iďé"/>
              <p:cNvSpPr/>
              <p:nvPr/>
            </p:nvSpPr>
            <p:spPr>
              <a:xfrm>
                <a:off x="4713366" y="4268766"/>
                <a:ext cx="307816" cy="303234"/>
              </a:xfrm>
              <a:custGeom>
                <a:avLst/>
                <a:gdLst>
                  <a:gd name="T0" fmla="*/ 4878 w 6724"/>
                  <a:gd name="T1" fmla="*/ 4322 h 6635"/>
                  <a:gd name="T2" fmla="*/ 4845 w 6724"/>
                  <a:gd name="T3" fmla="*/ 4381 h 6635"/>
                  <a:gd name="T4" fmla="*/ 4405 w 6724"/>
                  <a:gd name="T5" fmla="*/ 4860 h 6635"/>
                  <a:gd name="T6" fmla="*/ 3785 w 6724"/>
                  <a:gd name="T7" fmla="*/ 5026 h 6635"/>
                  <a:gd name="T8" fmla="*/ 3167 w 6724"/>
                  <a:gd name="T9" fmla="*/ 4860 h 6635"/>
                  <a:gd name="T10" fmla="*/ 2729 w 6724"/>
                  <a:gd name="T11" fmla="*/ 4413 h 6635"/>
                  <a:gd name="T12" fmla="*/ 2556 w 6724"/>
                  <a:gd name="T13" fmla="*/ 3975 h 6635"/>
                  <a:gd name="T14" fmla="*/ 6701 w 6724"/>
                  <a:gd name="T15" fmla="*/ 3975 h 6635"/>
                  <a:gd name="T16" fmla="*/ 6710 w 6724"/>
                  <a:gd name="T17" fmla="*/ 3869 h 6635"/>
                  <a:gd name="T18" fmla="*/ 6713 w 6724"/>
                  <a:gd name="T19" fmla="*/ 3637 h 6635"/>
                  <a:gd name="T20" fmla="*/ 6711 w 6724"/>
                  <a:gd name="T21" fmla="*/ 3512 h 6635"/>
                  <a:gd name="T22" fmla="*/ 6443 w 6724"/>
                  <a:gd name="T23" fmla="*/ 1990 h 6635"/>
                  <a:gd name="T24" fmla="*/ 6300 w 6724"/>
                  <a:gd name="T25" fmla="*/ 264 h 6635"/>
                  <a:gd name="T26" fmla="*/ 5331 w 6724"/>
                  <a:gd name="T27" fmla="*/ 30 h 6635"/>
                  <a:gd name="T28" fmla="*/ 3937 w 6724"/>
                  <a:gd name="T29" fmla="*/ 406 h 6635"/>
                  <a:gd name="T30" fmla="*/ 3738 w 6724"/>
                  <a:gd name="T31" fmla="*/ 395 h 6635"/>
                  <a:gd name="T32" fmla="*/ 1825 w 6724"/>
                  <a:gd name="T33" fmla="*/ 1049 h 6635"/>
                  <a:gd name="T34" fmla="*/ 355 w 6724"/>
                  <a:gd name="T35" fmla="*/ 2775 h 6635"/>
                  <a:gd name="T36" fmla="*/ 173 w 6724"/>
                  <a:gd name="T37" fmla="*/ 3230 h 6635"/>
                  <a:gd name="T38" fmla="*/ 540 w 6724"/>
                  <a:gd name="T39" fmla="*/ 2904 h 6635"/>
                  <a:gd name="T40" fmla="*/ 1635 w 6724"/>
                  <a:gd name="T41" fmla="*/ 2068 h 6635"/>
                  <a:gd name="T42" fmla="*/ 849 w 6724"/>
                  <a:gd name="T43" fmla="*/ 3090 h 6635"/>
                  <a:gd name="T44" fmla="*/ 811 w 6724"/>
                  <a:gd name="T45" fmla="*/ 3152 h 6635"/>
                  <a:gd name="T46" fmla="*/ 189 w 6724"/>
                  <a:gd name="T47" fmla="*/ 4457 h 6635"/>
                  <a:gd name="T48" fmla="*/ 0 w 6724"/>
                  <a:gd name="T49" fmla="*/ 5548 h 6635"/>
                  <a:gd name="T50" fmla="*/ 251 w 6724"/>
                  <a:gd name="T51" fmla="*/ 6307 h 6635"/>
                  <a:gd name="T52" fmla="*/ 1103 w 6724"/>
                  <a:gd name="T53" fmla="*/ 6635 h 6635"/>
                  <a:gd name="T54" fmla="*/ 2381 w 6724"/>
                  <a:gd name="T55" fmla="*/ 6285 h 6635"/>
                  <a:gd name="T56" fmla="*/ 3738 w 6724"/>
                  <a:gd name="T57" fmla="*/ 6584 h 6635"/>
                  <a:gd name="T58" fmla="*/ 5543 w 6724"/>
                  <a:gd name="T59" fmla="*/ 6000 h 6635"/>
                  <a:gd name="T60" fmla="*/ 6669 w 6724"/>
                  <a:gd name="T61" fmla="*/ 4476 h 6635"/>
                  <a:gd name="T62" fmla="*/ 6724 w 6724"/>
                  <a:gd name="T63" fmla="*/ 4322 h 6635"/>
                  <a:gd name="T64" fmla="*/ 4878 w 6724"/>
                  <a:gd name="T65" fmla="*/ 4322 h 6635"/>
                  <a:gd name="T66" fmla="*/ 4792 w 6724"/>
                  <a:gd name="T67" fmla="*/ 622 h 6635"/>
                  <a:gd name="T68" fmla="*/ 5755 w 6724"/>
                  <a:gd name="T69" fmla="*/ 522 h 6635"/>
                  <a:gd name="T70" fmla="*/ 6113 w 6724"/>
                  <a:gd name="T71" fmla="*/ 896 h 6635"/>
                  <a:gd name="T72" fmla="*/ 6009 w 6724"/>
                  <a:gd name="T73" fmla="*/ 1585 h 6635"/>
                  <a:gd name="T74" fmla="*/ 5940 w 6724"/>
                  <a:gd name="T75" fmla="*/ 1771 h 6635"/>
                  <a:gd name="T76" fmla="*/ 5813 w 6724"/>
                  <a:gd name="T77" fmla="*/ 1620 h 6635"/>
                  <a:gd name="T78" fmla="*/ 4786 w 6724"/>
                  <a:gd name="T79" fmla="*/ 832 h 6635"/>
                  <a:gd name="T80" fmla="*/ 4558 w 6724"/>
                  <a:gd name="T81" fmla="*/ 720 h 6635"/>
                  <a:gd name="T82" fmla="*/ 4792 w 6724"/>
                  <a:gd name="T83" fmla="*/ 622 h 6635"/>
                  <a:gd name="T84" fmla="*/ 2015 w 6724"/>
                  <a:gd name="T85" fmla="*/ 5931 h 6635"/>
                  <a:gd name="T86" fmla="*/ 1078 w 6724"/>
                  <a:gd name="T87" fmla="*/ 6220 h 6635"/>
                  <a:gd name="T88" fmla="*/ 613 w 6724"/>
                  <a:gd name="T89" fmla="*/ 6024 h 6635"/>
                  <a:gd name="T90" fmla="*/ 813 w 6724"/>
                  <a:gd name="T91" fmla="*/ 4439 h 6635"/>
                  <a:gd name="T92" fmla="*/ 934 w 6724"/>
                  <a:gd name="T93" fmla="*/ 4204 h 6635"/>
                  <a:gd name="T94" fmla="*/ 1025 w 6724"/>
                  <a:gd name="T95" fmla="*/ 4452 h 6635"/>
                  <a:gd name="T96" fmla="*/ 2027 w 6724"/>
                  <a:gd name="T97" fmla="*/ 5727 h 6635"/>
                  <a:gd name="T98" fmla="*/ 2214 w 6724"/>
                  <a:gd name="T99" fmla="*/ 5841 h 6635"/>
                  <a:gd name="T100" fmla="*/ 2015 w 6724"/>
                  <a:gd name="T101" fmla="*/ 5931 h 6635"/>
                  <a:gd name="T102" fmla="*/ 2308 w 6724"/>
                  <a:gd name="T103" fmla="*/ 3165 h 6635"/>
                  <a:gd name="T104" fmla="*/ 2314 w 6724"/>
                  <a:gd name="T105" fmla="*/ 3043 h 6635"/>
                  <a:gd name="T106" fmla="*/ 2791 w 6724"/>
                  <a:gd name="T107" fmla="*/ 2126 h 6635"/>
                  <a:gd name="T108" fmla="*/ 3732 w 6724"/>
                  <a:gd name="T109" fmla="*/ 1776 h 6635"/>
                  <a:gd name="T110" fmla="*/ 4672 w 6724"/>
                  <a:gd name="T111" fmla="*/ 2126 h 6635"/>
                  <a:gd name="T112" fmla="*/ 5091 w 6724"/>
                  <a:gd name="T113" fmla="*/ 3043 h 6635"/>
                  <a:gd name="T114" fmla="*/ 5098 w 6724"/>
                  <a:gd name="T115" fmla="*/ 3165 h 6635"/>
                  <a:gd name="T116" fmla="*/ 2308 w 6724"/>
                  <a:gd name="T117" fmla="*/ 3165 h 6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24" h="6635">
                    <a:moveTo>
                      <a:pt x="4878" y="4322"/>
                    </a:moveTo>
                    <a:lnTo>
                      <a:pt x="4845" y="4381"/>
                    </a:lnTo>
                    <a:cubicBezTo>
                      <a:pt x="4724" y="4594"/>
                      <a:pt x="4572" y="4759"/>
                      <a:pt x="4405" y="4860"/>
                    </a:cubicBezTo>
                    <a:cubicBezTo>
                      <a:pt x="4220" y="4970"/>
                      <a:pt x="4012" y="5026"/>
                      <a:pt x="3785" y="5026"/>
                    </a:cubicBezTo>
                    <a:cubicBezTo>
                      <a:pt x="3559" y="5026"/>
                      <a:pt x="3351" y="4970"/>
                      <a:pt x="3167" y="4860"/>
                    </a:cubicBezTo>
                    <a:cubicBezTo>
                      <a:pt x="2981" y="4749"/>
                      <a:pt x="2833" y="4597"/>
                      <a:pt x="2729" y="4413"/>
                    </a:cubicBezTo>
                    <a:cubicBezTo>
                      <a:pt x="2654" y="4264"/>
                      <a:pt x="2582" y="4122"/>
                      <a:pt x="2556" y="3975"/>
                    </a:cubicBezTo>
                    <a:lnTo>
                      <a:pt x="6701" y="3975"/>
                    </a:lnTo>
                    <a:lnTo>
                      <a:pt x="6710" y="3869"/>
                    </a:lnTo>
                    <a:cubicBezTo>
                      <a:pt x="6717" y="3797"/>
                      <a:pt x="6715" y="3719"/>
                      <a:pt x="6713" y="3637"/>
                    </a:cubicBezTo>
                    <a:cubicBezTo>
                      <a:pt x="6712" y="3596"/>
                      <a:pt x="6711" y="3554"/>
                      <a:pt x="6711" y="3512"/>
                    </a:cubicBezTo>
                    <a:cubicBezTo>
                      <a:pt x="6711" y="2976"/>
                      <a:pt x="6690" y="2457"/>
                      <a:pt x="6443" y="1990"/>
                    </a:cubicBezTo>
                    <a:cubicBezTo>
                      <a:pt x="6718" y="1224"/>
                      <a:pt x="6671" y="644"/>
                      <a:pt x="6300" y="264"/>
                    </a:cubicBezTo>
                    <a:cubicBezTo>
                      <a:pt x="6102" y="77"/>
                      <a:pt x="5784" y="0"/>
                      <a:pt x="5331" y="30"/>
                    </a:cubicBezTo>
                    <a:cubicBezTo>
                      <a:pt x="4911" y="57"/>
                      <a:pt x="4442" y="184"/>
                      <a:pt x="3937" y="406"/>
                    </a:cubicBezTo>
                    <a:cubicBezTo>
                      <a:pt x="3870" y="399"/>
                      <a:pt x="3804" y="395"/>
                      <a:pt x="3738" y="395"/>
                    </a:cubicBezTo>
                    <a:cubicBezTo>
                      <a:pt x="3044" y="395"/>
                      <a:pt x="2531" y="625"/>
                      <a:pt x="1825" y="1049"/>
                    </a:cubicBezTo>
                    <a:cubicBezTo>
                      <a:pt x="1287" y="1384"/>
                      <a:pt x="736" y="1826"/>
                      <a:pt x="355" y="2775"/>
                    </a:cubicBezTo>
                    <a:lnTo>
                      <a:pt x="173" y="3230"/>
                    </a:lnTo>
                    <a:lnTo>
                      <a:pt x="540" y="2904"/>
                    </a:lnTo>
                    <a:cubicBezTo>
                      <a:pt x="879" y="2603"/>
                      <a:pt x="1263" y="2312"/>
                      <a:pt x="1635" y="2068"/>
                    </a:cubicBezTo>
                    <a:cubicBezTo>
                      <a:pt x="1195" y="2522"/>
                      <a:pt x="1033" y="2788"/>
                      <a:pt x="849" y="3090"/>
                    </a:cubicBezTo>
                    <a:lnTo>
                      <a:pt x="811" y="3152"/>
                    </a:lnTo>
                    <a:cubicBezTo>
                      <a:pt x="523" y="3622"/>
                      <a:pt x="313" y="4061"/>
                      <a:pt x="189" y="4457"/>
                    </a:cubicBezTo>
                    <a:cubicBezTo>
                      <a:pt x="63" y="4855"/>
                      <a:pt x="0" y="5221"/>
                      <a:pt x="0" y="5548"/>
                    </a:cubicBezTo>
                    <a:cubicBezTo>
                      <a:pt x="0" y="5896"/>
                      <a:pt x="85" y="6152"/>
                      <a:pt x="251" y="6307"/>
                    </a:cubicBezTo>
                    <a:cubicBezTo>
                      <a:pt x="470" y="6525"/>
                      <a:pt x="755" y="6635"/>
                      <a:pt x="1103" y="6635"/>
                    </a:cubicBezTo>
                    <a:cubicBezTo>
                      <a:pt x="1462" y="6635"/>
                      <a:pt x="1889" y="6518"/>
                      <a:pt x="2381" y="6285"/>
                    </a:cubicBezTo>
                    <a:cubicBezTo>
                      <a:pt x="2806" y="6484"/>
                      <a:pt x="3262" y="6584"/>
                      <a:pt x="3738" y="6584"/>
                    </a:cubicBezTo>
                    <a:cubicBezTo>
                      <a:pt x="4402" y="6584"/>
                      <a:pt x="5009" y="6388"/>
                      <a:pt x="5543" y="6000"/>
                    </a:cubicBezTo>
                    <a:cubicBezTo>
                      <a:pt x="6066" y="5620"/>
                      <a:pt x="6445" y="5108"/>
                      <a:pt x="6669" y="4476"/>
                    </a:cubicBezTo>
                    <a:lnTo>
                      <a:pt x="6724" y="4322"/>
                    </a:lnTo>
                    <a:lnTo>
                      <a:pt x="4878" y="4322"/>
                    </a:lnTo>
                    <a:close/>
                    <a:moveTo>
                      <a:pt x="4792" y="622"/>
                    </a:moveTo>
                    <a:cubicBezTo>
                      <a:pt x="5296" y="408"/>
                      <a:pt x="5494" y="387"/>
                      <a:pt x="5755" y="522"/>
                    </a:cubicBezTo>
                    <a:cubicBezTo>
                      <a:pt x="5918" y="606"/>
                      <a:pt x="6046" y="739"/>
                      <a:pt x="6113" y="896"/>
                    </a:cubicBezTo>
                    <a:cubicBezTo>
                      <a:pt x="6184" y="1061"/>
                      <a:pt x="6153" y="1198"/>
                      <a:pt x="6009" y="1585"/>
                    </a:cubicBezTo>
                    <a:lnTo>
                      <a:pt x="5940" y="1771"/>
                    </a:lnTo>
                    <a:lnTo>
                      <a:pt x="5813" y="1620"/>
                    </a:lnTo>
                    <a:cubicBezTo>
                      <a:pt x="5413" y="1148"/>
                      <a:pt x="5339" y="1103"/>
                      <a:pt x="4786" y="832"/>
                    </a:cubicBezTo>
                    <a:lnTo>
                      <a:pt x="4558" y="720"/>
                    </a:lnTo>
                    <a:lnTo>
                      <a:pt x="4792" y="622"/>
                    </a:lnTo>
                    <a:close/>
                    <a:moveTo>
                      <a:pt x="2015" y="5931"/>
                    </a:moveTo>
                    <a:cubicBezTo>
                      <a:pt x="1616" y="6112"/>
                      <a:pt x="1319" y="6220"/>
                      <a:pt x="1078" y="6220"/>
                    </a:cubicBezTo>
                    <a:cubicBezTo>
                      <a:pt x="898" y="6220"/>
                      <a:pt x="749" y="6160"/>
                      <a:pt x="613" y="6024"/>
                    </a:cubicBezTo>
                    <a:cubicBezTo>
                      <a:pt x="235" y="5647"/>
                      <a:pt x="437" y="5174"/>
                      <a:pt x="813" y="4439"/>
                    </a:cubicBezTo>
                    <a:lnTo>
                      <a:pt x="934" y="4204"/>
                    </a:lnTo>
                    <a:lnTo>
                      <a:pt x="1025" y="4452"/>
                    </a:lnTo>
                    <a:cubicBezTo>
                      <a:pt x="1259" y="5092"/>
                      <a:pt x="1436" y="5366"/>
                      <a:pt x="2027" y="5727"/>
                    </a:cubicBezTo>
                    <a:lnTo>
                      <a:pt x="2214" y="5841"/>
                    </a:lnTo>
                    <a:lnTo>
                      <a:pt x="2015" y="5931"/>
                    </a:lnTo>
                    <a:close/>
                    <a:moveTo>
                      <a:pt x="2308" y="3165"/>
                    </a:moveTo>
                    <a:lnTo>
                      <a:pt x="2314" y="3043"/>
                    </a:lnTo>
                    <a:cubicBezTo>
                      <a:pt x="2333" y="2715"/>
                      <a:pt x="2493" y="2407"/>
                      <a:pt x="2791" y="2126"/>
                    </a:cubicBezTo>
                    <a:cubicBezTo>
                      <a:pt x="3041" y="1891"/>
                      <a:pt x="3348" y="1776"/>
                      <a:pt x="3732" y="1776"/>
                    </a:cubicBezTo>
                    <a:cubicBezTo>
                      <a:pt x="4114" y="1776"/>
                      <a:pt x="4422" y="1891"/>
                      <a:pt x="4672" y="2126"/>
                    </a:cubicBezTo>
                    <a:cubicBezTo>
                      <a:pt x="4930" y="2369"/>
                      <a:pt x="5070" y="2678"/>
                      <a:pt x="5091" y="3043"/>
                    </a:cubicBezTo>
                    <a:lnTo>
                      <a:pt x="5098" y="3165"/>
                    </a:lnTo>
                    <a:lnTo>
                      <a:pt x="2308" y="3165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8" name="í$líḑé"/>
          <p:cNvGrpSpPr/>
          <p:nvPr/>
        </p:nvGrpSpPr>
        <p:grpSpPr>
          <a:xfrm>
            <a:off x="1625128" y="4164993"/>
            <a:ext cx="1594793" cy="1594793"/>
            <a:chOff x="1625128" y="3921153"/>
            <a:chExt cx="1594793" cy="1594793"/>
          </a:xfrm>
        </p:grpSpPr>
        <p:sp>
          <p:nvSpPr>
            <p:cNvPr id="49" name="îSľíďè"/>
            <p:cNvSpPr/>
            <p:nvPr/>
          </p:nvSpPr>
          <p:spPr>
            <a:xfrm>
              <a:off x="1625128" y="3921153"/>
              <a:ext cx="1594793" cy="1594793"/>
            </a:xfrm>
            <a:prstGeom prst="roundRect">
              <a:avLst>
                <a:gd name="adj" fmla="val 4178"/>
              </a:avLst>
            </a:prstGeom>
            <a:solidFill>
              <a:schemeClr val="bg1"/>
            </a:solidFill>
            <a:ln w="3175" cap="rnd">
              <a:solidFill>
                <a:schemeClr val="bg1">
                  <a:lumMod val="75000"/>
                </a:schemeClr>
              </a:solidFill>
              <a:prstDash val="sysDot"/>
              <a:round/>
            </a:ln>
            <a:effectLst>
              <a:outerShdw blurRad="635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50" name="íśḻiďê"/>
            <p:cNvGrpSpPr/>
            <p:nvPr/>
          </p:nvGrpSpPr>
          <p:grpSpPr>
            <a:xfrm>
              <a:off x="2143156" y="4141015"/>
              <a:ext cx="558736" cy="558736"/>
              <a:chOff x="2143156" y="4141015"/>
              <a:chExt cx="558736" cy="558736"/>
            </a:xfrm>
          </p:grpSpPr>
          <p:sp>
            <p:nvSpPr>
              <p:cNvPr id="51" name="ïSḻíde"/>
              <p:cNvSpPr/>
              <p:nvPr/>
            </p:nvSpPr>
            <p:spPr>
              <a:xfrm>
                <a:off x="2143156" y="4141015"/>
                <a:ext cx="558736" cy="558736"/>
              </a:xfrm>
              <a:prstGeom prst="ellipse">
                <a:avLst/>
              </a:prstGeom>
              <a:solidFill>
                <a:srgbClr val="86A296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/>
              <a:p>
                <a:pPr algn="ctr" defTabSz="914400"/>
                <a:endParaRPr lang="zh-CN" altLang="en-US" sz="2000" b="1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îŝḷîḑe"/>
              <p:cNvSpPr/>
              <p:nvPr/>
            </p:nvSpPr>
            <p:spPr>
              <a:xfrm>
                <a:off x="2250858" y="4281498"/>
                <a:ext cx="343332" cy="277770"/>
              </a:xfrm>
              <a:custGeom>
                <a:avLst/>
                <a:gdLst>
                  <a:gd name="connsiteX0" fmla="*/ 188582 w 594496"/>
                  <a:gd name="connsiteY0" fmla="*/ 329337 h 480973"/>
                  <a:gd name="connsiteX1" fmla="*/ 168300 w 594496"/>
                  <a:gd name="connsiteY1" fmla="*/ 344705 h 480973"/>
                  <a:gd name="connsiteX2" fmla="*/ 178441 w 594496"/>
                  <a:gd name="connsiteY2" fmla="*/ 383845 h 480973"/>
                  <a:gd name="connsiteX3" fmla="*/ 223616 w 594496"/>
                  <a:gd name="connsiteY3" fmla="*/ 369110 h 480973"/>
                  <a:gd name="connsiteX4" fmla="*/ 213013 w 594496"/>
                  <a:gd name="connsiteY4" fmla="*/ 329510 h 480973"/>
                  <a:gd name="connsiteX5" fmla="*/ 188582 w 594496"/>
                  <a:gd name="connsiteY5" fmla="*/ 329337 h 480973"/>
                  <a:gd name="connsiteX6" fmla="*/ 250352 w 594496"/>
                  <a:gd name="connsiteY6" fmla="*/ 314315 h 480973"/>
                  <a:gd name="connsiteX7" fmla="*/ 233757 w 594496"/>
                  <a:gd name="connsiteY7" fmla="*/ 320301 h 480973"/>
                  <a:gd name="connsiteX8" fmla="*/ 238367 w 594496"/>
                  <a:gd name="connsiteY8" fmla="*/ 335036 h 480973"/>
                  <a:gd name="connsiteX9" fmla="*/ 254961 w 594496"/>
                  <a:gd name="connsiteY9" fmla="*/ 329049 h 480973"/>
                  <a:gd name="connsiteX10" fmla="*/ 250352 w 594496"/>
                  <a:gd name="connsiteY10" fmla="*/ 314315 h 480973"/>
                  <a:gd name="connsiteX11" fmla="*/ 223860 w 594496"/>
                  <a:gd name="connsiteY11" fmla="*/ 258951 h 480973"/>
                  <a:gd name="connsiteX12" fmla="*/ 259571 w 594496"/>
                  <a:gd name="connsiteY12" fmla="*/ 261822 h 480973"/>
                  <a:gd name="connsiteX13" fmla="*/ 313043 w 594496"/>
                  <a:gd name="connsiteY13" fmla="*/ 364505 h 480973"/>
                  <a:gd name="connsiteX14" fmla="*/ 186277 w 594496"/>
                  <a:gd name="connsiteY14" fmla="*/ 417919 h 480973"/>
                  <a:gd name="connsiteX15" fmla="*/ 139720 w 594496"/>
                  <a:gd name="connsiteY15" fmla="*/ 314315 h 480973"/>
                  <a:gd name="connsiteX16" fmla="*/ 223860 w 594496"/>
                  <a:gd name="connsiteY16" fmla="*/ 258951 h 480973"/>
                  <a:gd name="connsiteX17" fmla="*/ 226382 w 594496"/>
                  <a:gd name="connsiteY17" fmla="*/ 212086 h 480973"/>
                  <a:gd name="connsiteX18" fmla="*/ 59938 w 594496"/>
                  <a:gd name="connsiteY18" fmla="*/ 346530 h 480973"/>
                  <a:gd name="connsiteX19" fmla="*/ 249896 w 594496"/>
                  <a:gd name="connsiteY19" fmla="*/ 445981 h 480973"/>
                  <a:gd name="connsiteX20" fmla="*/ 416339 w 594496"/>
                  <a:gd name="connsiteY20" fmla="*/ 311538 h 480973"/>
                  <a:gd name="connsiteX21" fmla="*/ 226382 w 594496"/>
                  <a:gd name="connsiteY21" fmla="*/ 212086 h 480973"/>
                  <a:gd name="connsiteX22" fmla="*/ 420931 w 594496"/>
                  <a:gd name="connsiteY22" fmla="*/ 82261 h 480973"/>
                  <a:gd name="connsiteX23" fmla="*/ 493805 w 594496"/>
                  <a:gd name="connsiteY23" fmla="*/ 105741 h 480973"/>
                  <a:gd name="connsiteX24" fmla="*/ 509948 w 594496"/>
                  <a:gd name="connsiteY24" fmla="*/ 180783 h 480973"/>
                  <a:gd name="connsiteX25" fmla="*/ 485503 w 594496"/>
                  <a:gd name="connsiteY25" fmla="*/ 193214 h 480973"/>
                  <a:gd name="connsiteX26" fmla="*/ 472588 w 594496"/>
                  <a:gd name="connsiteY26" fmla="*/ 168813 h 480973"/>
                  <a:gd name="connsiteX27" fmla="*/ 464747 w 594496"/>
                  <a:gd name="connsiteY27" fmla="*/ 131983 h 480973"/>
                  <a:gd name="connsiteX28" fmla="*/ 429233 w 594496"/>
                  <a:gd name="connsiteY28" fmla="*/ 120473 h 480973"/>
                  <a:gd name="connsiteX29" fmla="*/ 406171 w 594496"/>
                  <a:gd name="connsiteY29" fmla="*/ 105741 h 480973"/>
                  <a:gd name="connsiteX30" fmla="*/ 420931 w 594496"/>
                  <a:gd name="connsiteY30" fmla="*/ 82261 h 480973"/>
                  <a:gd name="connsiteX31" fmla="*/ 249838 w 594496"/>
                  <a:gd name="connsiteY31" fmla="*/ 67995 h 480973"/>
                  <a:gd name="connsiteX32" fmla="*/ 283553 w 594496"/>
                  <a:gd name="connsiteY32" fmla="*/ 80405 h 480973"/>
                  <a:gd name="connsiteX33" fmla="*/ 290469 w 594496"/>
                  <a:gd name="connsiteY33" fmla="*/ 149929 h 480973"/>
                  <a:gd name="connsiteX34" fmla="*/ 304301 w 594496"/>
                  <a:gd name="connsiteY34" fmla="*/ 156375 h 480973"/>
                  <a:gd name="connsiteX35" fmla="*/ 437087 w 594496"/>
                  <a:gd name="connsiteY35" fmla="*/ 157295 h 480973"/>
                  <a:gd name="connsiteX36" fmla="*/ 437087 w 594496"/>
                  <a:gd name="connsiteY36" fmla="*/ 216230 h 480973"/>
                  <a:gd name="connsiteX37" fmla="*/ 446769 w 594496"/>
                  <a:gd name="connsiteY37" fmla="*/ 231424 h 480973"/>
                  <a:gd name="connsiteX38" fmla="*/ 518695 w 594496"/>
                  <a:gd name="connsiteY38" fmla="*/ 312458 h 480973"/>
                  <a:gd name="connsiteX39" fmla="*/ 249435 w 594496"/>
                  <a:gd name="connsiteY39" fmla="*/ 480973 h 480973"/>
                  <a:gd name="connsiteX40" fmla="*/ 0 w 594496"/>
                  <a:gd name="connsiteY40" fmla="*/ 323048 h 480973"/>
                  <a:gd name="connsiteX41" fmla="*/ 88524 w 594496"/>
                  <a:gd name="connsiteY41" fmla="*/ 156375 h 480973"/>
                  <a:gd name="connsiteX42" fmla="*/ 249838 w 594496"/>
                  <a:gd name="connsiteY42" fmla="*/ 67995 h 480973"/>
                  <a:gd name="connsiteX43" fmla="*/ 444588 w 594496"/>
                  <a:gd name="connsiteY43" fmla="*/ 161 h 480973"/>
                  <a:gd name="connsiteX44" fmla="*/ 553734 w 594496"/>
                  <a:gd name="connsiteY44" fmla="*/ 51888 h 480973"/>
                  <a:gd name="connsiteX45" fmla="*/ 586938 w 594496"/>
                  <a:gd name="connsiteY45" fmla="*/ 205653 h 480973"/>
                  <a:gd name="connsiteX46" fmla="*/ 558346 w 594496"/>
                  <a:gd name="connsiteY46" fmla="*/ 220385 h 480973"/>
                  <a:gd name="connsiteX47" fmla="*/ 543588 w 594496"/>
                  <a:gd name="connsiteY47" fmla="*/ 191842 h 480973"/>
                  <a:gd name="connsiteX48" fmla="*/ 520069 w 594496"/>
                  <a:gd name="connsiteY48" fmla="*/ 82273 h 480973"/>
                  <a:gd name="connsiteX49" fmla="*/ 413539 w 594496"/>
                  <a:gd name="connsiteY49" fmla="*/ 48205 h 480973"/>
                  <a:gd name="connsiteX50" fmla="*/ 386791 w 594496"/>
                  <a:gd name="connsiteY50" fmla="*/ 30711 h 480973"/>
                  <a:gd name="connsiteX51" fmla="*/ 404315 w 594496"/>
                  <a:gd name="connsiteY51" fmla="*/ 3549 h 480973"/>
                  <a:gd name="connsiteX52" fmla="*/ 444588 w 594496"/>
                  <a:gd name="connsiteY52" fmla="*/ 161 h 480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94496" h="480973">
                    <a:moveTo>
                      <a:pt x="188582" y="329337"/>
                    </a:moveTo>
                    <a:cubicBezTo>
                      <a:pt x="180515" y="332042"/>
                      <a:pt x="173140" y="337338"/>
                      <a:pt x="168300" y="344705"/>
                    </a:cubicBezTo>
                    <a:cubicBezTo>
                      <a:pt x="159080" y="359440"/>
                      <a:pt x="163229" y="376938"/>
                      <a:pt x="178441" y="383845"/>
                    </a:cubicBezTo>
                    <a:cubicBezTo>
                      <a:pt x="194114" y="390752"/>
                      <a:pt x="214396" y="384305"/>
                      <a:pt x="223616" y="369110"/>
                    </a:cubicBezTo>
                    <a:cubicBezTo>
                      <a:pt x="233296" y="353915"/>
                      <a:pt x="228225" y="336417"/>
                      <a:pt x="213013" y="329510"/>
                    </a:cubicBezTo>
                    <a:cubicBezTo>
                      <a:pt x="205407" y="326517"/>
                      <a:pt x="196649" y="326632"/>
                      <a:pt x="188582" y="329337"/>
                    </a:cubicBezTo>
                    <a:close/>
                    <a:moveTo>
                      <a:pt x="250352" y="314315"/>
                    </a:moveTo>
                    <a:cubicBezTo>
                      <a:pt x="244359" y="312012"/>
                      <a:pt x="237445" y="314775"/>
                      <a:pt x="233757" y="320301"/>
                    </a:cubicBezTo>
                    <a:cubicBezTo>
                      <a:pt x="230530" y="326287"/>
                      <a:pt x="232374" y="332733"/>
                      <a:pt x="238367" y="335036"/>
                    </a:cubicBezTo>
                    <a:cubicBezTo>
                      <a:pt x="243898" y="337798"/>
                      <a:pt x="251735" y="334575"/>
                      <a:pt x="254961" y="329049"/>
                    </a:cubicBezTo>
                    <a:cubicBezTo>
                      <a:pt x="258649" y="323063"/>
                      <a:pt x="256344" y="316157"/>
                      <a:pt x="250352" y="314315"/>
                    </a:cubicBezTo>
                    <a:close/>
                    <a:moveTo>
                      <a:pt x="223860" y="258951"/>
                    </a:moveTo>
                    <a:cubicBezTo>
                      <a:pt x="235716" y="257850"/>
                      <a:pt x="247816" y="258714"/>
                      <a:pt x="259571" y="261822"/>
                    </a:cubicBezTo>
                    <a:cubicBezTo>
                      <a:pt x="307973" y="274254"/>
                      <a:pt x="332865" y="319840"/>
                      <a:pt x="313043" y="364505"/>
                    </a:cubicBezTo>
                    <a:cubicBezTo>
                      <a:pt x="292761" y="409631"/>
                      <a:pt x="235140" y="434035"/>
                      <a:pt x="186277" y="417919"/>
                    </a:cubicBezTo>
                    <a:cubicBezTo>
                      <a:pt x="138798" y="402724"/>
                      <a:pt x="118976" y="356217"/>
                      <a:pt x="139720" y="314315"/>
                    </a:cubicBezTo>
                    <a:cubicBezTo>
                      <a:pt x="154932" y="283233"/>
                      <a:pt x="188294" y="262253"/>
                      <a:pt x="223860" y="258951"/>
                    </a:cubicBezTo>
                    <a:close/>
                    <a:moveTo>
                      <a:pt x="226382" y="212086"/>
                    </a:moveTo>
                    <a:cubicBezTo>
                      <a:pt x="128175" y="221755"/>
                      <a:pt x="53483" y="282071"/>
                      <a:pt x="59938" y="346530"/>
                    </a:cubicBezTo>
                    <a:cubicBezTo>
                      <a:pt x="66393" y="410989"/>
                      <a:pt x="151228" y="455650"/>
                      <a:pt x="249896" y="445981"/>
                    </a:cubicBezTo>
                    <a:cubicBezTo>
                      <a:pt x="348102" y="435852"/>
                      <a:pt x="422794" y="375997"/>
                      <a:pt x="416339" y="311538"/>
                    </a:cubicBezTo>
                    <a:cubicBezTo>
                      <a:pt x="409884" y="246617"/>
                      <a:pt x="325049" y="202417"/>
                      <a:pt x="226382" y="212086"/>
                    </a:cubicBezTo>
                    <a:close/>
                    <a:moveTo>
                      <a:pt x="420931" y="82261"/>
                    </a:moveTo>
                    <a:cubicBezTo>
                      <a:pt x="446759" y="76737"/>
                      <a:pt x="474894" y="85024"/>
                      <a:pt x="493805" y="105741"/>
                    </a:cubicBezTo>
                    <a:cubicBezTo>
                      <a:pt x="513176" y="126919"/>
                      <a:pt x="518250" y="155462"/>
                      <a:pt x="509948" y="180783"/>
                    </a:cubicBezTo>
                    <a:cubicBezTo>
                      <a:pt x="506719" y="190912"/>
                      <a:pt x="495650" y="196897"/>
                      <a:pt x="485503" y="193214"/>
                    </a:cubicBezTo>
                    <a:cubicBezTo>
                      <a:pt x="474894" y="189991"/>
                      <a:pt x="469360" y="178942"/>
                      <a:pt x="472588" y="168813"/>
                    </a:cubicBezTo>
                    <a:cubicBezTo>
                      <a:pt x="476739" y="156383"/>
                      <a:pt x="473972" y="142572"/>
                      <a:pt x="464747" y="131983"/>
                    </a:cubicBezTo>
                    <a:cubicBezTo>
                      <a:pt x="455523" y="121854"/>
                      <a:pt x="441686" y="118171"/>
                      <a:pt x="429233" y="120473"/>
                    </a:cubicBezTo>
                    <a:cubicBezTo>
                      <a:pt x="418624" y="122775"/>
                      <a:pt x="408016" y="116330"/>
                      <a:pt x="406171" y="105741"/>
                    </a:cubicBezTo>
                    <a:cubicBezTo>
                      <a:pt x="403865" y="95152"/>
                      <a:pt x="410322" y="84563"/>
                      <a:pt x="420931" y="82261"/>
                    </a:cubicBezTo>
                    <a:close/>
                    <a:moveTo>
                      <a:pt x="249838" y="67995"/>
                    </a:moveTo>
                    <a:cubicBezTo>
                      <a:pt x="263785" y="68232"/>
                      <a:pt x="275369" y="72232"/>
                      <a:pt x="283553" y="80405"/>
                    </a:cubicBezTo>
                    <a:cubicBezTo>
                      <a:pt x="298307" y="94678"/>
                      <a:pt x="299690" y="120001"/>
                      <a:pt x="290469" y="149929"/>
                    </a:cubicBezTo>
                    <a:cubicBezTo>
                      <a:pt x="285397" y="164662"/>
                      <a:pt x="304301" y="156375"/>
                      <a:pt x="304301" y="156375"/>
                    </a:cubicBezTo>
                    <a:cubicBezTo>
                      <a:pt x="364700" y="131051"/>
                      <a:pt x="417722" y="129670"/>
                      <a:pt x="437087" y="157295"/>
                    </a:cubicBezTo>
                    <a:cubicBezTo>
                      <a:pt x="447230" y="172029"/>
                      <a:pt x="446308" y="192288"/>
                      <a:pt x="437087" y="216230"/>
                    </a:cubicBezTo>
                    <a:cubicBezTo>
                      <a:pt x="432476" y="227280"/>
                      <a:pt x="438009" y="229121"/>
                      <a:pt x="446769" y="231424"/>
                    </a:cubicBezTo>
                    <a:cubicBezTo>
                      <a:pt x="480888" y="242013"/>
                      <a:pt x="518695" y="267797"/>
                      <a:pt x="518695" y="312458"/>
                    </a:cubicBezTo>
                    <a:cubicBezTo>
                      <a:pt x="518695" y="387047"/>
                      <a:pt x="411267" y="480973"/>
                      <a:pt x="249435" y="480973"/>
                    </a:cubicBezTo>
                    <a:cubicBezTo>
                      <a:pt x="125870" y="480973"/>
                      <a:pt x="0" y="421118"/>
                      <a:pt x="0" y="323048"/>
                    </a:cubicBezTo>
                    <a:cubicBezTo>
                      <a:pt x="0" y="271941"/>
                      <a:pt x="32735" y="212546"/>
                      <a:pt x="88524" y="156375"/>
                    </a:cubicBezTo>
                    <a:cubicBezTo>
                      <a:pt x="144889" y="100433"/>
                      <a:pt x="207997" y="67283"/>
                      <a:pt x="249838" y="67995"/>
                    </a:cubicBezTo>
                    <a:close/>
                    <a:moveTo>
                      <a:pt x="444588" y="161"/>
                    </a:moveTo>
                    <a:cubicBezTo>
                      <a:pt x="484991" y="1995"/>
                      <a:pt x="524680" y="19432"/>
                      <a:pt x="553734" y="51888"/>
                    </a:cubicBezTo>
                    <a:cubicBezTo>
                      <a:pt x="592933" y="95163"/>
                      <a:pt x="603540" y="154091"/>
                      <a:pt x="586938" y="205653"/>
                    </a:cubicBezTo>
                    <a:cubicBezTo>
                      <a:pt x="582787" y="217623"/>
                      <a:pt x="570336" y="224068"/>
                      <a:pt x="558346" y="220385"/>
                    </a:cubicBezTo>
                    <a:cubicBezTo>
                      <a:pt x="546355" y="216241"/>
                      <a:pt x="539899" y="203811"/>
                      <a:pt x="543588" y="191842"/>
                    </a:cubicBezTo>
                    <a:cubicBezTo>
                      <a:pt x="555579" y="155012"/>
                      <a:pt x="547739" y="113118"/>
                      <a:pt x="520069" y="82273"/>
                    </a:cubicBezTo>
                    <a:cubicBezTo>
                      <a:pt x="492398" y="51888"/>
                      <a:pt x="451355" y="39919"/>
                      <a:pt x="413539" y="48205"/>
                    </a:cubicBezTo>
                    <a:cubicBezTo>
                      <a:pt x="401548" y="50507"/>
                      <a:pt x="389097" y="42681"/>
                      <a:pt x="386791" y="30711"/>
                    </a:cubicBezTo>
                    <a:cubicBezTo>
                      <a:pt x="384024" y="18281"/>
                      <a:pt x="391864" y="6311"/>
                      <a:pt x="404315" y="3549"/>
                    </a:cubicBezTo>
                    <a:cubicBezTo>
                      <a:pt x="417574" y="672"/>
                      <a:pt x="431121" y="-450"/>
                      <a:pt x="444588" y="16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3" name="矩形 52"/>
          <p:cNvSpPr/>
          <p:nvPr/>
        </p:nvSpPr>
        <p:spPr>
          <a:xfrm>
            <a:off x="4212255" y="2901406"/>
            <a:ext cx="1251597" cy="484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请在此处输入所需使用文本内容</a:t>
            </a:r>
            <a:endParaRPr lang="id-ID" altLang="zh-CN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71615" y="2901406"/>
            <a:ext cx="1251597" cy="484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请在此处输入所需使用文本内容</a:t>
            </a:r>
            <a:endParaRPr lang="id-ID" altLang="zh-CN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130976" y="2901406"/>
            <a:ext cx="1251597" cy="484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请在此处输入所需使用文本内容</a:t>
            </a:r>
            <a:endParaRPr lang="id-ID" altLang="zh-CN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212255" y="5086226"/>
            <a:ext cx="1251597" cy="484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请在此处输入所需使用文本内容</a:t>
            </a:r>
            <a:endParaRPr lang="id-ID" altLang="zh-CN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671615" y="5086226"/>
            <a:ext cx="1251597" cy="484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请在此处输入所需使用文本内容</a:t>
            </a:r>
            <a:endParaRPr lang="id-ID" altLang="zh-CN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130976" y="5086226"/>
            <a:ext cx="1251597" cy="484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请在此处输入所需使用文本内容</a:t>
            </a:r>
            <a:endParaRPr lang="id-ID" altLang="zh-CN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813321" y="5036556"/>
            <a:ext cx="1251597" cy="484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请在此处输入所需使用文本内容</a:t>
            </a:r>
            <a:endParaRPr lang="id-ID" altLang="zh-CN" sz="1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753559" y="968131"/>
            <a:ext cx="2458696" cy="281984"/>
          </a:xfrm>
          <a:prstGeom prst="rect">
            <a:avLst/>
          </a:prstGeom>
          <a:solidFill>
            <a:srgbClr val="F0D98E"/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i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Microsoft YaHei" panose="020B0503020204020204" pitchFamily="34" charset="-122"/>
              </a:rPr>
              <a:t>请在此处输入所需使用文本内容</a:t>
            </a:r>
            <a:endParaRPr lang="zh-CN" altLang="en-US" sz="1200" b="1" i="1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1" name="TextBox 38"/>
          <p:cNvSpPr txBox="1"/>
          <p:nvPr/>
        </p:nvSpPr>
        <p:spPr>
          <a:xfrm>
            <a:off x="1753558" y="1250115"/>
            <a:ext cx="9299040" cy="612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根据您的需要自由拉伸文本框大小单击此处可编辑内容。根据您的需要自由拉伸文本框大小单击此处可编辑内容。</a:t>
            </a:r>
            <a:endParaRPr lang="zh-CN" altLang="en-US" sz="14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Microsoft YaHei" panose="020B0503020204020204" pitchFamily="34" charset="-122"/>
              </a:rPr>
              <a:t>根据您的需要自由拉伸文本框大小单击此处可编辑内容。</a:t>
            </a:r>
            <a:endParaRPr lang="zh-CN" altLang="en-US" sz="1400" dirty="0">
              <a:latin typeface="思源黑体 CN Light" panose="020B0300000000000000" pitchFamily="34" charset="-122"/>
              <a:ea typeface="思源黑体 CN Light" panose="020B0300000000000000" pitchFamily="34" charset="-122"/>
              <a:cs typeface="Arial" panose="020B0604020202020204" pitchFamily="34" charset="0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7834" y="246074"/>
            <a:ext cx="11362073" cy="6365852"/>
            <a:chOff x="447834" y="246074"/>
            <a:chExt cx="11362073" cy="6365852"/>
          </a:xfrm>
        </p:grpSpPr>
        <p:grpSp>
          <p:nvGrpSpPr>
            <p:cNvPr id="3" name="组合 2"/>
            <p:cNvGrpSpPr/>
            <p:nvPr/>
          </p:nvGrpSpPr>
          <p:grpSpPr>
            <a:xfrm>
              <a:off x="447834" y="246074"/>
              <a:ext cx="1316477" cy="218822"/>
              <a:chOff x="994680" y="1079791"/>
              <a:chExt cx="2201892" cy="36599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994680" y="1079791"/>
                <a:ext cx="365993" cy="365993"/>
              </a:xfrm>
              <a:prstGeom prst="ellipse">
                <a:avLst/>
              </a:prstGeom>
              <a:solidFill>
                <a:srgbClr val="86A2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452676" y="1079791"/>
                <a:ext cx="365993" cy="365993"/>
              </a:xfrm>
              <a:prstGeom prst="ellipse">
                <a:avLst/>
              </a:prstGeom>
              <a:solidFill>
                <a:srgbClr val="B7CD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910672" y="1079791"/>
                <a:ext cx="365993" cy="365993"/>
              </a:xfrm>
              <a:prstGeom prst="ellipse">
                <a:avLst/>
              </a:prstGeom>
              <a:solidFill>
                <a:srgbClr val="EAE6D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68668" y="1079791"/>
                <a:ext cx="365993" cy="365993"/>
              </a:xfrm>
              <a:prstGeom prst="ellipse">
                <a:avLst/>
              </a:prstGeom>
              <a:solidFill>
                <a:srgbClr val="F5F5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830578" y="1079791"/>
                <a:ext cx="365994" cy="365993"/>
              </a:xfrm>
              <a:prstGeom prst="ellipse">
                <a:avLst/>
              </a:prstGeom>
              <a:solidFill>
                <a:srgbClr val="F0D9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678425" y="248705"/>
              <a:ext cx="131482" cy="131482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75235" y="6583680"/>
              <a:ext cx="158816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475235" y="6304149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i="1" dirty="0"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Add the title here</a:t>
              </a:r>
              <a:endParaRPr lang="zh-CN" altLang="en-US" sz="1400" b="1" i="1" dirty="0">
                <a:latin typeface="思源宋体 Light" panose="02020300000000000000" pitchFamily="18" charset="-122"/>
                <a:ea typeface="思源宋体 Light" panose="02020300000000000000" pitchFamily="18" charset="-122"/>
              </a:endParaRPr>
            </a:p>
          </p:txBody>
        </p:sp>
      </p:grpSp>
      <p:sp>
        <p:nvSpPr>
          <p:cNvPr id="12" name="任意多边形 8"/>
          <p:cNvSpPr/>
          <p:nvPr/>
        </p:nvSpPr>
        <p:spPr bwMode="auto">
          <a:xfrm>
            <a:off x="3016250" y="2374989"/>
            <a:ext cx="1878013" cy="971550"/>
          </a:xfrm>
          <a:custGeom>
            <a:avLst/>
            <a:gdLst>
              <a:gd name="T0" fmla="*/ 0 w 1877785"/>
              <a:gd name="T1" fmla="*/ 0 h 751114"/>
              <a:gd name="T2" fmla="*/ 1877785 w 1877785"/>
              <a:gd name="T3" fmla="*/ 0 h 751114"/>
              <a:gd name="T4" fmla="*/ 1877785 w 1877785"/>
              <a:gd name="T5" fmla="*/ 1256338 h 751114"/>
              <a:gd name="T6" fmla="*/ 0 w 1877785"/>
              <a:gd name="T7" fmla="*/ 1256338 h 751114"/>
              <a:gd name="T8" fmla="*/ 0 w 1877785"/>
              <a:gd name="T9" fmla="*/ 0 h 75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7785"/>
              <a:gd name="T16" fmla="*/ 0 h 751114"/>
              <a:gd name="T17" fmla="*/ 1877785 w 1877785"/>
              <a:gd name="T18" fmla="*/ 751114 h 75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7785" h="751114">
                <a:moveTo>
                  <a:pt x="0" y="0"/>
                </a:moveTo>
                <a:lnTo>
                  <a:pt x="1877785" y="0"/>
                </a:lnTo>
                <a:lnTo>
                  <a:pt x="1877785" y="751114"/>
                </a:lnTo>
                <a:lnTo>
                  <a:pt x="0" y="751114"/>
                </a:lnTo>
                <a:lnTo>
                  <a:pt x="0" y="0"/>
                </a:lnTo>
                <a:close/>
              </a:path>
            </a:pathLst>
          </a:custGeom>
          <a:solidFill>
            <a:srgbClr val="86A29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3" name="任意多边形 20"/>
          <p:cNvSpPr/>
          <p:nvPr/>
        </p:nvSpPr>
        <p:spPr bwMode="auto">
          <a:xfrm>
            <a:off x="7297738" y="2374989"/>
            <a:ext cx="1878012" cy="971550"/>
          </a:xfrm>
          <a:custGeom>
            <a:avLst/>
            <a:gdLst>
              <a:gd name="T0" fmla="*/ 0 w 1877785"/>
              <a:gd name="T1" fmla="*/ 0 h 751114"/>
              <a:gd name="T2" fmla="*/ 1877787 w 1877785"/>
              <a:gd name="T3" fmla="*/ 0 h 751114"/>
              <a:gd name="T4" fmla="*/ 1877787 w 1877785"/>
              <a:gd name="T5" fmla="*/ 1256338 h 751114"/>
              <a:gd name="T6" fmla="*/ 0 w 1877785"/>
              <a:gd name="T7" fmla="*/ 1256338 h 751114"/>
              <a:gd name="T8" fmla="*/ 0 w 1877785"/>
              <a:gd name="T9" fmla="*/ 0 h 75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7785"/>
              <a:gd name="T16" fmla="*/ 0 h 751114"/>
              <a:gd name="T17" fmla="*/ 1877785 w 1877785"/>
              <a:gd name="T18" fmla="*/ 751114 h 75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7785" h="751114">
                <a:moveTo>
                  <a:pt x="0" y="0"/>
                </a:moveTo>
                <a:lnTo>
                  <a:pt x="1877785" y="0"/>
                </a:lnTo>
                <a:lnTo>
                  <a:pt x="1877785" y="751114"/>
                </a:lnTo>
                <a:lnTo>
                  <a:pt x="0" y="751114"/>
                </a:lnTo>
                <a:lnTo>
                  <a:pt x="0" y="0"/>
                </a:lnTo>
                <a:close/>
              </a:path>
            </a:pathLst>
          </a:custGeom>
          <a:solidFill>
            <a:srgbClr val="86A29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4" name="任意多边形 2"/>
          <p:cNvSpPr/>
          <p:nvPr/>
        </p:nvSpPr>
        <p:spPr bwMode="auto">
          <a:xfrm>
            <a:off x="876300" y="2374989"/>
            <a:ext cx="1878013" cy="971550"/>
          </a:xfrm>
          <a:custGeom>
            <a:avLst/>
            <a:gdLst>
              <a:gd name="T0" fmla="*/ 0 w 1877785"/>
              <a:gd name="T1" fmla="*/ 0 h 751114"/>
              <a:gd name="T2" fmla="*/ 1877785 w 1877785"/>
              <a:gd name="T3" fmla="*/ 0 h 751114"/>
              <a:gd name="T4" fmla="*/ 1877785 w 1877785"/>
              <a:gd name="T5" fmla="*/ 1624826 h 751114"/>
              <a:gd name="T6" fmla="*/ 0 w 1877785"/>
              <a:gd name="T7" fmla="*/ 1624826 h 751114"/>
              <a:gd name="T8" fmla="*/ 0 w 1877785"/>
              <a:gd name="T9" fmla="*/ 0 h 75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7785"/>
              <a:gd name="T16" fmla="*/ 0 h 751114"/>
              <a:gd name="T17" fmla="*/ 1877785 w 1877785"/>
              <a:gd name="T18" fmla="*/ 751114 h 75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7785" h="751114">
                <a:moveTo>
                  <a:pt x="0" y="0"/>
                </a:moveTo>
                <a:lnTo>
                  <a:pt x="1877785" y="0"/>
                </a:lnTo>
                <a:lnTo>
                  <a:pt x="1877785" y="751114"/>
                </a:lnTo>
                <a:lnTo>
                  <a:pt x="0" y="751114"/>
                </a:lnTo>
                <a:lnTo>
                  <a:pt x="0" y="0"/>
                </a:lnTo>
                <a:close/>
              </a:path>
            </a:pathLst>
          </a:custGeom>
          <a:solidFill>
            <a:srgbClr val="F0D9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    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5" name="任意多边形 3"/>
          <p:cNvSpPr/>
          <p:nvPr/>
        </p:nvSpPr>
        <p:spPr bwMode="auto">
          <a:xfrm>
            <a:off x="876300" y="3346540"/>
            <a:ext cx="1878013" cy="1726760"/>
          </a:xfrm>
          <a:custGeom>
            <a:avLst/>
            <a:gdLst>
              <a:gd name="T0" fmla="*/ 0 w 1877785"/>
              <a:gd name="T1" fmla="*/ 0 h 1405440"/>
              <a:gd name="T2" fmla="*/ 1877785 w 1877785"/>
              <a:gd name="T3" fmla="*/ 0 h 1405440"/>
              <a:gd name="T4" fmla="*/ 1877785 w 1877785"/>
              <a:gd name="T5" fmla="*/ 6589968 h 1405440"/>
              <a:gd name="T6" fmla="*/ 0 w 1877785"/>
              <a:gd name="T7" fmla="*/ 6589968 h 1405440"/>
              <a:gd name="T8" fmla="*/ 0 w 1877785"/>
              <a:gd name="T9" fmla="*/ 0 h 1405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7785"/>
              <a:gd name="T16" fmla="*/ 0 h 1405440"/>
              <a:gd name="T17" fmla="*/ 1877785 w 1877785"/>
              <a:gd name="T18" fmla="*/ 1405440 h 1405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7785" h="1405440">
                <a:moveTo>
                  <a:pt x="0" y="0"/>
                </a:moveTo>
                <a:lnTo>
                  <a:pt x="1877785" y="0"/>
                </a:lnTo>
                <a:lnTo>
                  <a:pt x="1877785" y="1405440"/>
                </a:lnTo>
                <a:lnTo>
                  <a:pt x="0" y="140544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0D98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6" name="Freeform 287"/>
          <p:cNvSpPr/>
          <p:nvPr/>
        </p:nvSpPr>
        <p:spPr bwMode="auto">
          <a:xfrm>
            <a:off x="1632799" y="2552472"/>
            <a:ext cx="365014" cy="367246"/>
          </a:xfrm>
          <a:custGeom>
            <a:avLst/>
            <a:gdLst>
              <a:gd name="T0" fmla="*/ 230858 w 260350"/>
              <a:gd name="T1" fmla="*/ 230858 h 261938"/>
              <a:gd name="T2" fmla="*/ 180943 w 260350"/>
              <a:gd name="T3" fmla="*/ 330688 h 261938"/>
              <a:gd name="T4" fmla="*/ 280772 w 260350"/>
              <a:gd name="T5" fmla="*/ 280772 h 261938"/>
              <a:gd name="T6" fmla="*/ 230858 w 260350"/>
              <a:gd name="T7" fmla="*/ 230858 h 261938"/>
              <a:gd name="T8" fmla="*/ 380603 w 260350"/>
              <a:gd name="T9" fmla="*/ 131027 h 261938"/>
              <a:gd name="T10" fmla="*/ 296372 w 260350"/>
              <a:gd name="T11" fmla="*/ 293252 h 261938"/>
              <a:gd name="T12" fmla="*/ 296372 w 260350"/>
              <a:gd name="T13" fmla="*/ 296372 h 261938"/>
              <a:gd name="T14" fmla="*/ 131028 w 260350"/>
              <a:gd name="T15" fmla="*/ 380603 h 261938"/>
              <a:gd name="T16" fmla="*/ 218379 w 260350"/>
              <a:gd name="T17" fmla="*/ 215260 h 261938"/>
              <a:gd name="T18" fmla="*/ 380603 w 260350"/>
              <a:gd name="T19" fmla="*/ 131027 h 261938"/>
              <a:gd name="T20" fmla="*/ 255815 w 260350"/>
              <a:gd name="T21" fmla="*/ 56155 h 261938"/>
              <a:gd name="T22" fmla="*/ 56155 w 260350"/>
              <a:gd name="T23" fmla="*/ 255815 h 261938"/>
              <a:gd name="T24" fmla="*/ 255815 w 260350"/>
              <a:gd name="T25" fmla="*/ 455476 h 261938"/>
              <a:gd name="T26" fmla="*/ 455476 w 260350"/>
              <a:gd name="T27" fmla="*/ 255815 h 261938"/>
              <a:gd name="T28" fmla="*/ 255815 w 260350"/>
              <a:gd name="T29" fmla="*/ 56155 h 261938"/>
              <a:gd name="T30" fmla="*/ 255815 w 260350"/>
              <a:gd name="T31" fmla="*/ 0 h 261938"/>
              <a:gd name="T32" fmla="*/ 511631 w 260350"/>
              <a:gd name="T33" fmla="*/ 257376 h 261938"/>
              <a:gd name="T34" fmla="*/ 255815 w 260350"/>
              <a:gd name="T35" fmla="*/ 514751 h 261938"/>
              <a:gd name="T36" fmla="*/ 0 w 260350"/>
              <a:gd name="T37" fmla="*/ 257376 h 261938"/>
              <a:gd name="T38" fmla="*/ 255815 w 260350"/>
              <a:gd name="T39" fmla="*/ 0 h 26193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60350"/>
              <a:gd name="T61" fmla="*/ 0 h 261938"/>
              <a:gd name="T62" fmla="*/ 260350 w 260350"/>
              <a:gd name="T63" fmla="*/ 261938 h 26193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60350" h="261938">
                <a:moveTo>
                  <a:pt x="117475" y="117475"/>
                </a:moveTo>
                <a:lnTo>
                  <a:pt x="92075" y="168275"/>
                </a:lnTo>
                <a:lnTo>
                  <a:pt x="142875" y="142875"/>
                </a:lnTo>
                <a:lnTo>
                  <a:pt x="117475" y="117475"/>
                </a:lnTo>
                <a:close/>
                <a:moveTo>
                  <a:pt x="193675" y="66675"/>
                </a:moveTo>
                <a:lnTo>
                  <a:pt x="150813" y="149225"/>
                </a:lnTo>
                <a:lnTo>
                  <a:pt x="150813" y="150813"/>
                </a:lnTo>
                <a:lnTo>
                  <a:pt x="66675" y="193675"/>
                </a:lnTo>
                <a:lnTo>
                  <a:pt x="111125" y="109538"/>
                </a:lnTo>
                <a:lnTo>
                  <a:pt x="193675" y="66675"/>
                </a:lnTo>
                <a:close/>
                <a:moveTo>
                  <a:pt x="130175" y="28575"/>
                </a:moveTo>
                <a:cubicBezTo>
                  <a:pt x="74063" y="28575"/>
                  <a:pt x="28575" y="74063"/>
                  <a:pt x="28575" y="130175"/>
                </a:cubicBezTo>
                <a:cubicBezTo>
                  <a:pt x="28575" y="186287"/>
                  <a:pt x="74063" y="231775"/>
                  <a:pt x="130175" y="231775"/>
                </a:cubicBezTo>
                <a:cubicBezTo>
                  <a:pt x="186287" y="231775"/>
                  <a:pt x="231775" y="186287"/>
                  <a:pt x="231775" y="130175"/>
                </a:cubicBezTo>
                <a:cubicBezTo>
                  <a:pt x="231775" y="74063"/>
                  <a:pt x="186287" y="28575"/>
                  <a:pt x="130175" y="28575"/>
                </a:cubicBezTo>
                <a:close/>
                <a:moveTo>
                  <a:pt x="130175" y="0"/>
                </a:moveTo>
                <a:cubicBezTo>
                  <a:pt x="202069" y="0"/>
                  <a:pt x="260350" y="58637"/>
                  <a:pt x="260350" y="130969"/>
                </a:cubicBezTo>
                <a:cubicBezTo>
                  <a:pt x="260350" y="203301"/>
                  <a:pt x="202069" y="261938"/>
                  <a:pt x="130175" y="261938"/>
                </a:cubicBezTo>
                <a:cubicBezTo>
                  <a:pt x="58281" y="261938"/>
                  <a:pt x="0" y="203301"/>
                  <a:pt x="0" y="130969"/>
                </a:cubicBezTo>
                <a:cubicBezTo>
                  <a:pt x="0" y="58637"/>
                  <a:pt x="58281" y="0"/>
                  <a:pt x="1301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7" name="文本框 56"/>
          <p:cNvSpPr txBox="1">
            <a:spLocks noChangeArrowheads="1"/>
          </p:cNvSpPr>
          <p:nvPr/>
        </p:nvSpPr>
        <p:spPr bwMode="auto">
          <a:xfrm>
            <a:off x="876300" y="2937787"/>
            <a:ext cx="1878013" cy="3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单击编辑标题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8" name="TextBox 35"/>
          <p:cNvSpPr txBox="1">
            <a:spLocks noChangeArrowheads="1"/>
          </p:cNvSpPr>
          <p:nvPr/>
        </p:nvSpPr>
        <p:spPr bwMode="auto">
          <a:xfrm>
            <a:off x="981308" y="3754410"/>
            <a:ext cx="1667997" cy="77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点击输入文本内容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根据您的需要自由拉伸文本框大小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19" name="任意多边形 9"/>
          <p:cNvSpPr/>
          <p:nvPr/>
        </p:nvSpPr>
        <p:spPr bwMode="auto">
          <a:xfrm>
            <a:off x="3016250" y="3346540"/>
            <a:ext cx="1878013" cy="1726760"/>
          </a:xfrm>
          <a:custGeom>
            <a:avLst/>
            <a:gdLst>
              <a:gd name="T0" fmla="*/ 0 w 1877785"/>
              <a:gd name="T1" fmla="*/ 0 h 1405440"/>
              <a:gd name="T2" fmla="*/ 1877785 w 1877785"/>
              <a:gd name="T3" fmla="*/ 0 h 1405440"/>
              <a:gd name="T4" fmla="*/ 1877785 w 1877785"/>
              <a:gd name="T5" fmla="*/ 6589968 h 1405440"/>
              <a:gd name="T6" fmla="*/ 0 w 1877785"/>
              <a:gd name="T7" fmla="*/ 6589968 h 1405440"/>
              <a:gd name="T8" fmla="*/ 0 w 1877785"/>
              <a:gd name="T9" fmla="*/ 0 h 1405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7785"/>
              <a:gd name="T16" fmla="*/ 0 h 1405440"/>
              <a:gd name="T17" fmla="*/ 1877785 w 1877785"/>
              <a:gd name="T18" fmla="*/ 1405440 h 1405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7785" h="1405440">
                <a:moveTo>
                  <a:pt x="0" y="0"/>
                </a:moveTo>
                <a:lnTo>
                  <a:pt x="1877785" y="0"/>
                </a:lnTo>
                <a:lnTo>
                  <a:pt x="1877785" y="1405440"/>
                </a:lnTo>
                <a:lnTo>
                  <a:pt x="0" y="140544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86A2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0" name="Freeform 266"/>
          <p:cNvSpPr/>
          <p:nvPr/>
        </p:nvSpPr>
        <p:spPr bwMode="auto">
          <a:xfrm>
            <a:off x="3771639" y="2585140"/>
            <a:ext cx="367237" cy="301911"/>
          </a:xfrm>
          <a:custGeom>
            <a:avLst/>
            <a:gdLst>
              <a:gd name="T0" fmla="*/ 384608 w 261937"/>
              <a:gd name="T1" fmla="*/ 136192 h 215338"/>
              <a:gd name="T2" fmla="*/ 500481 w 261937"/>
              <a:gd name="T3" fmla="*/ 258426 h 215338"/>
              <a:gd name="T4" fmla="*/ 514742 w 261937"/>
              <a:gd name="T5" fmla="*/ 308027 h 215338"/>
              <a:gd name="T6" fmla="*/ 482655 w 261937"/>
              <a:gd name="T7" fmla="*/ 382428 h 215338"/>
              <a:gd name="T8" fmla="*/ 291909 w 261937"/>
              <a:gd name="T9" fmla="*/ 423174 h 215338"/>
              <a:gd name="T10" fmla="*/ 241994 w 261937"/>
              <a:gd name="T11" fmla="*/ 371801 h 215338"/>
              <a:gd name="T12" fmla="*/ 214366 w 261937"/>
              <a:gd name="T13" fmla="*/ 344342 h 215338"/>
              <a:gd name="T14" fmla="*/ 167124 w 261937"/>
              <a:gd name="T15" fmla="*/ 270825 h 215338"/>
              <a:gd name="T16" fmla="*/ 167124 w 261937"/>
              <a:gd name="T17" fmla="*/ 230082 h 215338"/>
              <a:gd name="T18" fmla="*/ 181386 w 261937"/>
              <a:gd name="T19" fmla="*/ 194651 h 215338"/>
              <a:gd name="T20" fmla="*/ 190298 w 261937"/>
              <a:gd name="T21" fmla="*/ 184021 h 215338"/>
              <a:gd name="T22" fmla="*/ 197876 w 261937"/>
              <a:gd name="T23" fmla="*/ 174723 h 215338"/>
              <a:gd name="T24" fmla="*/ 219712 w 261937"/>
              <a:gd name="T25" fmla="*/ 165422 h 215338"/>
              <a:gd name="T26" fmla="*/ 252692 w 261937"/>
              <a:gd name="T27" fmla="*/ 199966 h 215338"/>
              <a:gd name="T28" fmla="*/ 252692 w 261937"/>
              <a:gd name="T29" fmla="*/ 207052 h 215338"/>
              <a:gd name="T30" fmla="*/ 234866 w 261937"/>
              <a:gd name="T31" fmla="*/ 224767 h 215338"/>
              <a:gd name="T32" fmla="*/ 229517 w 261937"/>
              <a:gd name="T33" fmla="*/ 235395 h 215338"/>
              <a:gd name="T34" fmla="*/ 231301 w 261937"/>
              <a:gd name="T35" fmla="*/ 270825 h 215338"/>
              <a:gd name="T36" fmla="*/ 244448 w 261937"/>
              <a:gd name="T37" fmla="*/ 287655 h 215338"/>
              <a:gd name="T38" fmla="*/ 277203 w 261937"/>
              <a:gd name="T39" fmla="*/ 321534 h 215338"/>
              <a:gd name="T40" fmla="*/ 303720 w 261937"/>
              <a:gd name="T41" fmla="*/ 346335 h 215338"/>
              <a:gd name="T42" fmla="*/ 368566 w 261937"/>
              <a:gd name="T43" fmla="*/ 393059 h 215338"/>
              <a:gd name="T44" fmla="*/ 405555 w 261937"/>
              <a:gd name="T45" fmla="*/ 374016 h 215338"/>
              <a:gd name="T46" fmla="*/ 450566 w 261937"/>
              <a:gd name="T47" fmla="*/ 322198 h 215338"/>
              <a:gd name="T48" fmla="*/ 450566 w 261937"/>
              <a:gd name="T49" fmla="*/ 295628 h 215338"/>
              <a:gd name="T50" fmla="*/ 379259 w 261937"/>
              <a:gd name="T51" fmla="*/ 215909 h 215338"/>
              <a:gd name="T52" fmla="*/ 377477 w 261937"/>
              <a:gd name="T53" fmla="*/ 182251 h 215338"/>
              <a:gd name="T54" fmla="*/ 146032 w 261937"/>
              <a:gd name="T55" fmla="*/ 0 h 215338"/>
              <a:gd name="T56" fmla="*/ 268769 w 261937"/>
              <a:gd name="T57" fmla="*/ 79082 h 215338"/>
              <a:gd name="T58" fmla="*/ 299231 w 261937"/>
              <a:gd name="T59" fmla="*/ 107677 h 215338"/>
              <a:gd name="T60" fmla="*/ 318942 w 261937"/>
              <a:gd name="T61" fmla="*/ 129122 h 215338"/>
              <a:gd name="T62" fmla="*/ 349401 w 261937"/>
              <a:gd name="T63" fmla="*/ 204184 h 215338"/>
              <a:gd name="T64" fmla="*/ 338651 w 261937"/>
              <a:gd name="T65" fmla="*/ 254226 h 215338"/>
              <a:gd name="T66" fmla="*/ 329692 w 261937"/>
              <a:gd name="T67" fmla="*/ 266734 h 215338"/>
              <a:gd name="T68" fmla="*/ 318942 w 261937"/>
              <a:gd name="T69" fmla="*/ 279244 h 215338"/>
              <a:gd name="T70" fmla="*/ 301024 w 261937"/>
              <a:gd name="T71" fmla="*/ 297116 h 215338"/>
              <a:gd name="T72" fmla="*/ 263395 w 261937"/>
              <a:gd name="T73" fmla="*/ 259586 h 215338"/>
              <a:gd name="T74" fmla="*/ 259810 w 261937"/>
              <a:gd name="T75" fmla="*/ 250651 h 215338"/>
              <a:gd name="T76" fmla="*/ 275938 w 261937"/>
              <a:gd name="T77" fmla="*/ 236352 h 215338"/>
              <a:gd name="T78" fmla="*/ 283106 w 261937"/>
              <a:gd name="T79" fmla="*/ 225631 h 215338"/>
              <a:gd name="T80" fmla="*/ 288480 w 261937"/>
              <a:gd name="T81" fmla="*/ 204184 h 215338"/>
              <a:gd name="T82" fmla="*/ 275938 w 261937"/>
              <a:gd name="T83" fmla="*/ 172015 h 215338"/>
              <a:gd name="T84" fmla="*/ 240102 w 261937"/>
              <a:gd name="T85" fmla="*/ 136272 h 215338"/>
              <a:gd name="T86" fmla="*/ 215017 w 261937"/>
              <a:gd name="T87" fmla="*/ 113038 h 215338"/>
              <a:gd name="T88" fmla="*/ 177389 w 261937"/>
              <a:gd name="T89" fmla="*/ 75507 h 215338"/>
              <a:gd name="T90" fmla="*/ 73463 w 261937"/>
              <a:gd name="T91" fmla="*/ 114826 h 215338"/>
              <a:gd name="T92" fmla="*/ 60921 w 261937"/>
              <a:gd name="T93" fmla="*/ 146994 h 215338"/>
              <a:gd name="T94" fmla="*/ 73463 w 261937"/>
              <a:gd name="T95" fmla="*/ 179164 h 215338"/>
              <a:gd name="T96" fmla="*/ 134384 w 261937"/>
              <a:gd name="T97" fmla="*/ 248862 h 215338"/>
              <a:gd name="T98" fmla="*/ 172015 w 261937"/>
              <a:gd name="T99" fmla="*/ 345369 h 215338"/>
              <a:gd name="T100" fmla="*/ 30459 w 261937"/>
              <a:gd name="T101" fmla="*/ 222056 h 215338"/>
              <a:gd name="T102" fmla="*/ 10751 w 261937"/>
              <a:gd name="T103" fmla="*/ 195249 h 215338"/>
              <a:gd name="T104" fmla="*/ 3583 w 261937"/>
              <a:gd name="T105" fmla="*/ 120187 h 215338"/>
              <a:gd name="T106" fmla="*/ 69880 w 261937"/>
              <a:gd name="T107" fmla="*/ 30829 h 21533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61937"/>
              <a:gd name="T163" fmla="*/ 0 h 215338"/>
              <a:gd name="T164" fmla="*/ 261937 w 261937"/>
              <a:gd name="T165" fmla="*/ 215338 h 215338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61937" h="215338">
                <a:moveTo>
                  <a:pt x="173944" y="56683"/>
                </a:moveTo>
                <a:cubicBezTo>
                  <a:pt x="182109" y="58486"/>
                  <a:pt x="189366" y="62993"/>
                  <a:pt x="195716" y="69303"/>
                </a:cubicBezTo>
                <a:cubicBezTo>
                  <a:pt x="196623" y="70205"/>
                  <a:pt x="196623" y="70205"/>
                  <a:pt x="245609" y="118883"/>
                </a:cubicBezTo>
                <a:cubicBezTo>
                  <a:pt x="249237" y="122489"/>
                  <a:pt x="251959" y="126094"/>
                  <a:pt x="254680" y="131503"/>
                </a:cubicBezTo>
                <a:cubicBezTo>
                  <a:pt x="255519" y="131503"/>
                  <a:pt x="255582" y="131503"/>
                  <a:pt x="255587" y="131503"/>
                </a:cubicBezTo>
                <a:cubicBezTo>
                  <a:pt x="259216" y="139616"/>
                  <a:pt x="261937" y="148631"/>
                  <a:pt x="261937" y="156744"/>
                </a:cubicBezTo>
                <a:cubicBezTo>
                  <a:pt x="261937" y="161251"/>
                  <a:pt x="261030" y="165758"/>
                  <a:pt x="260123" y="170265"/>
                </a:cubicBezTo>
                <a:cubicBezTo>
                  <a:pt x="257402" y="179280"/>
                  <a:pt x="252866" y="188294"/>
                  <a:pt x="245609" y="194604"/>
                </a:cubicBezTo>
                <a:cubicBezTo>
                  <a:pt x="245609" y="194604"/>
                  <a:pt x="245609" y="194604"/>
                  <a:pt x="225652" y="215338"/>
                </a:cubicBezTo>
                <a:cubicBezTo>
                  <a:pt x="204787" y="236071"/>
                  <a:pt x="170316" y="236071"/>
                  <a:pt x="148544" y="215338"/>
                </a:cubicBezTo>
                <a:cubicBezTo>
                  <a:pt x="148544" y="215338"/>
                  <a:pt x="148544" y="215338"/>
                  <a:pt x="124959" y="190999"/>
                </a:cubicBezTo>
                <a:cubicBezTo>
                  <a:pt x="124959" y="190999"/>
                  <a:pt x="124959" y="190999"/>
                  <a:pt x="123144" y="189196"/>
                </a:cubicBezTo>
                <a:lnTo>
                  <a:pt x="110444" y="176576"/>
                </a:lnTo>
                <a:cubicBezTo>
                  <a:pt x="110444" y="176576"/>
                  <a:pt x="110444" y="176576"/>
                  <a:pt x="109084" y="175223"/>
                </a:cubicBezTo>
                <a:lnTo>
                  <a:pt x="99559" y="165758"/>
                </a:lnTo>
                <a:cubicBezTo>
                  <a:pt x="92302" y="158547"/>
                  <a:pt x="86859" y="148631"/>
                  <a:pt x="85044" y="137813"/>
                </a:cubicBezTo>
                <a:cubicBezTo>
                  <a:pt x="84137" y="134208"/>
                  <a:pt x="84137" y="131503"/>
                  <a:pt x="84137" y="127897"/>
                </a:cubicBezTo>
                <a:cubicBezTo>
                  <a:pt x="84137" y="124292"/>
                  <a:pt x="84137" y="120686"/>
                  <a:pt x="85044" y="117080"/>
                </a:cubicBezTo>
                <a:cubicBezTo>
                  <a:pt x="86859" y="109868"/>
                  <a:pt x="88673" y="106263"/>
                  <a:pt x="90487" y="102657"/>
                </a:cubicBezTo>
                <a:cubicBezTo>
                  <a:pt x="90487" y="101755"/>
                  <a:pt x="91394" y="100854"/>
                  <a:pt x="92302" y="99051"/>
                </a:cubicBezTo>
                <a:cubicBezTo>
                  <a:pt x="93209" y="98150"/>
                  <a:pt x="93209" y="97248"/>
                  <a:pt x="94116" y="96347"/>
                </a:cubicBezTo>
                <a:cubicBezTo>
                  <a:pt x="95023" y="94544"/>
                  <a:pt x="95930" y="93642"/>
                  <a:pt x="96837" y="93642"/>
                </a:cubicBezTo>
                <a:cubicBezTo>
                  <a:pt x="97744" y="91839"/>
                  <a:pt x="98652" y="90938"/>
                  <a:pt x="99559" y="90037"/>
                </a:cubicBezTo>
                <a:cubicBezTo>
                  <a:pt x="99559" y="90037"/>
                  <a:pt x="99559" y="90037"/>
                  <a:pt x="100693" y="88910"/>
                </a:cubicBezTo>
                <a:lnTo>
                  <a:pt x="108630" y="81022"/>
                </a:lnTo>
                <a:cubicBezTo>
                  <a:pt x="109537" y="81924"/>
                  <a:pt x="109537" y="81924"/>
                  <a:pt x="111805" y="84177"/>
                </a:cubicBezTo>
                <a:lnTo>
                  <a:pt x="127680" y="99953"/>
                </a:lnTo>
                <a:cubicBezTo>
                  <a:pt x="127680" y="100854"/>
                  <a:pt x="128587" y="100854"/>
                  <a:pt x="128587" y="101755"/>
                </a:cubicBezTo>
                <a:cubicBezTo>
                  <a:pt x="129494" y="102657"/>
                  <a:pt x="129494" y="103558"/>
                  <a:pt x="129494" y="104460"/>
                </a:cubicBezTo>
                <a:cubicBezTo>
                  <a:pt x="129494" y="104460"/>
                  <a:pt x="129494" y="104460"/>
                  <a:pt x="128587" y="105361"/>
                </a:cubicBezTo>
                <a:lnTo>
                  <a:pt x="122237" y="111671"/>
                </a:lnTo>
                <a:cubicBezTo>
                  <a:pt x="121330" y="112573"/>
                  <a:pt x="120423" y="113474"/>
                  <a:pt x="119516" y="114376"/>
                </a:cubicBezTo>
                <a:cubicBezTo>
                  <a:pt x="118609" y="116179"/>
                  <a:pt x="118609" y="116179"/>
                  <a:pt x="117702" y="117080"/>
                </a:cubicBezTo>
                <a:cubicBezTo>
                  <a:pt x="116794" y="118883"/>
                  <a:pt x="116794" y="118883"/>
                  <a:pt x="116794" y="119784"/>
                </a:cubicBezTo>
                <a:cubicBezTo>
                  <a:pt x="115887" y="123390"/>
                  <a:pt x="114980" y="125193"/>
                  <a:pt x="114980" y="127897"/>
                </a:cubicBezTo>
                <a:cubicBezTo>
                  <a:pt x="114980" y="131503"/>
                  <a:pt x="115887" y="135109"/>
                  <a:pt x="117702" y="137813"/>
                </a:cubicBezTo>
                <a:cubicBezTo>
                  <a:pt x="118609" y="140518"/>
                  <a:pt x="120423" y="142321"/>
                  <a:pt x="122237" y="144123"/>
                </a:cubicBezTo>
                <a:cubicBezTo>
                  <a:pt x="122237" y="144123"/>
                  <a:pt x="122237" y="144123"/>
                  <a:pt x="124392" y="146377"/>
                </a:cubicBezTo>
                <a:lnTo>
                  <a:pt x="139473" y="162152"/>
                </a:lnTo>
                <a:cubicBezTo>
                  <a:pt x="139473" y="162152"/>
                  <a:pt x="139473" y="162152"/>
                  <a:pt x="141060" y="163617"/>
                </a:cubicBezTo>
                <a:lnTo>
                  <a:pt x="152173" y="173871"/>
                </a:lnTo>
                <a:cubicBezTo>
                  <a:pt x="152173" y="173871"/>
                  <a:pt x="152173" y="173871"/>
                  <a:pt x="154554" y="176237"/>
                </a:cubicBezTo>
                <a:lnTo>
                  <a:pt x="171223" y="192802"/>
                </a:lnTo>
                <a:cubicBezTo>
                  <a:pt x="174852" y="197309"/>
                  <a:pt x="181202" y="200013"/>
                  <a:pt x="187552" y="200013"/>
                </a:cubicBezTo>
                <a:cubicBezTo>
                  <a:pt x="193902" y="200013"/>
                  <a:pt x="199344" y="197309"/>
                  <a:pt x="203880" y="192802"/>
                </a:cubicBezTo>
                <a:cubicBezTo>
                  <a:pt x="203880" y="192802"/>
                  <a:pt x="203880" y="192802"/>
                  <a:pt x="206375" y="190323"/>
                </a:cubicBezTo>
                <a:lnTo>
                  <a:pt x="223837" y="172970"/>
                </a:lnTo>
                <a:cubicBezTo>
                  <a:pt x="226559" y="170265"/>
                  <a:pt x="228373" y="167561"/>
                  <a:pt x="229280" y="163955"/>
                </a:cubicBezTo>
                <a:cubicBezTo>
                  <a:pt x="230187" y="162152"/>
                  <a:pt x="230187" y="159448"/>
                  <a:pt x="230187" y="156744"/>
                </a:cubicBezTo>
                <a:cubicBezTo>
                  <a:pt x="230187" y="154941"/>
                  <a:pt x="230187" y="152236"/>
                  <a:pt x="229280" y="150434"/>
                </a:cubicBezTo>
                <a:cubicBezTo>
                  <a:pt x="228373" y="146828"/>
                  <a:pt x="226559" y="143222"/>
                  <a:pt x="223837" y="140518"/>
                </a:cubicBezTo>
                <a:cubicBezTo>
                  <a:pt x="223837" y="140518"/>
                  <a:pt x="223837" y="140518"/>
                  <a:pt x="192994" y="109868"/>
                </a:cubicBezTo>
                <a:cubicBezTo>
                  <a:pt x="192994" y="108066"/>
                  <a:pt x="192994" y="106263"/>
                  <a:pt x="192994" y="104460"/>
                </a:cubicBezTo>
                <a:cubicBezTo>
                  <a:pt x="192994" y="100854"/>
                  <a:pt x="192994" y="96347"/>
                  <a:pt x="192087" y="92741"/>
                </a:cubicBezTo>
                <a:cubicBezTo>
                  <a:pt x="189366" y="79219"/>
                  <a:pt x="183016" y="66599"/>
                  <a:pt x="173944" y="56683"/>
                </a:cubicBezTo>
                <a:close/>
                <a:moveTo>
                  <a:pt x="74311" y="0"/>
                </a:moveTo>
                <a:cubicBezTo>
                  <a:pt x="88216" y="0"/>
                  <a:pt x="102121" y="5229"/>
                  <a:pt x="113063" y="15688"/>
                </a:cubicBezTo>
                <a:cubicBezTo>
                  <a:pt x="113063" y="15688"/>
                  <a:pt x="113063" y="15688"/>
                  <a:pt x="136769" y="40242"/>
                </a:cubicBezTo>
                <a:cubicBezTo>
                  <a:pt x="136769" y="40242"/>
                  <a:pt x="136769" y="40242"/>
                  <a:pt x="138707" y="42061"/>
                </a:cubicBezTo>
                <a:lnTo>
                  <a:pt x="152270" y="54793"/>
                </a:lnTo>
                <a:cubicBezTo>
                  <a:pt x="152270" y="54793"/>
                  <a:pt x="152270" y="54793"/>
                  <a:pt x="153523" y="56157"/>
                </a:cubicBezTo>
                <a:lnTo>
                  <a:pt x="162300" y="65706"/>
                </a:lnTo>
                <a:cubicBezTo>
                  <a:pt x="170506" y="72981"/>
                  <a:pt x="175065" y="82985"/>
                  <a:pt x="176888" y="93898"/>
                </a:cubicBezTo>
                <a:cubicBezTo>
                  <a:pt x="177800" y="97536"/>
                  <a:pt x="177800" y="100264"/>
                  <a:pt x="177800" y="103902"/>
                </a:cubicBezTo>
                <a:cubicBezTo>
                  <a:pt x="177800" y="107539"/>
                  <a:pt x="177800" y="111177"/>
                  <a:pt x="176888" y="114815"/>
                </a:cubicBezTo>
                <a:cubicBezTo>
                  <a:pt x="175065" y="122090"/>
                  <a:pt x="173241" y="125728"/>
                  <a:pt x="172329" y="129366"/>
                </a:cubicBezTo>
                <a:cubicBezTo>
                  <a:pt x="171418" y="130275"/>
                  <a:pt x="170506" y="131184"/>
                  <a:pt x="170506" y="132094"/>
                </a:cubicBezTo>
                <a:cubicBezTo>
                  <a:pt x="168682" y="133913"/>
                  <a:pt x="168682" y="134822"/>
                  <a:pt x="167770" y="135731"/>
                </a:cubicBezTo>
                <a:cubicBezTo>
                  <a:pt x="166859" y="137550"/>
                  <a:pt x="165947" y="137550"/>
                  <a:pt x="165947" y="138460"/>
                </a:cubicBezTo>
                <a:cubicBezTo>
                  <a:pt x="164123" y="140279"/>
                  <a:pt x="163212" y="141188"/>
                  <a:pt x="162300" y="142097"/>
                </a:cubicBezTo>
                <a:cubicBezTo>
                  <a:pt x="162300" y="142097"/>
                  <a:pt x="162300" y="142097"/>
                  <a:pt x="161160" y="143234"/>
                </a:cubicBezTo>
                <a:lnTo>
                  <a:pt x="153182" y="151192"/>
                </a:lnTo>
                <a:cubicBezTo>
                  <a:pt x="152270" y="149373"/>
                  <a:pt x="152270" y="149373"/>
                  <a:pt x="149990" y="147213"/>
                </a:cubicBezTo>
                <a:lnTo>
                  <a:pt x="134034" y="132094"/>
                </a:lnTo>
                <a:cubicBezTo>
                  <a:pt x="134034" y="131184"/>
                  <a:pt x="133122" y="131184"/>
                  <a:pt x="133122" y="130275"/>
                </a:cubicBezTo>
                <a:cubicBezTo>
                  <a:pt x="133122" y="129366"/>
                  <a:pt x="132210" y="128456"/>
                  <a:pt x="132210" y="127547"/>
                </a:cubicBezTo>
                <a:cubicBezTo>
                  <a:pt x="132210" y="127547"/>
                  <a:pt x="132210" y="127547"/>
                  <a:pt x="133236" y="126637"/>
                </a:cubicBezTo>
                <a:lnTo>
                  <a:pt x="140417" y="120271"/>
                </a:lnTo>
                <a:cubicBezTo>
                  <a:pt x="140417" y="119362"/>
                  <a:pt x="141328" y="118452"/>
                  <a:pt x="142240" y="117543"/>
                </a:cubicBezTo>
                <a:cubicBezTo>
                  <a:pt x="143152" y="115724"/>
                  <a:pt x="144064" y="115724"/>
                  <a:pt x="144064" y="114815"/>
                </a:cubicBezTo>
                <a:cubicBezTo>
                  <a:pt x="144976" y="112996"/>
                  <a:pt x="144976" y="112086"/>
                  <a:pt x="144976" y="111177"/>
                </a:cubicBezTo>
                <a:cubicBezTo>
                  <a:pt x="146799" y="108449"/>
                  <a:pt x="146799" y="105721"/>
                  <a:pt x="146799" y="103902"/>
                </a:cubicBezTo>
                <a:cubicBezTo>
                  <a:pt x="146799" y="100264"/>
                  <a:pt x="145887" y="96626"/>
                  <a:pt x="144064" y="93898"/>
                </a:cubicBezTo>
                <a:cubicBezTo>
                  <a:pt x="143152" y="91170"/>
                  <a:pt x="142240" y="89351"/>
                  <a:pt x="140417" y="87532"/>
                </a:cubicBezTo>
                <a:cubicBezTo>
                  <a:pt x="140417" y="87532"/>
                  <a:pt x="140417" y="87532"/>
                  <a:pt x="138137" y="85259"/>
                </a:cubicBezTo>
                <a:lnTo>
                  <a:pt x="122181" y="69344"/>
                </a:lnTo>
                <a:cubicBezTo>
                  <a:pt x="122181" y="69344"/>
                  <a:pt x="122181" y="69344"/>
                  <a:pt x="120585" y="67866"/>
                </a:cubicBezTo>
                <a:lnTo>
                  <a:pt x="109416" y="57521"/>
                </a:lnTo>
                <a:cubicBezTo>
                  <a:pt x="109416" y="57521"/>
                  <a:pt x="109416" y="57521"/>
                  <a:pt x="107022" y="55134"/>
                </a:cubicBezTo>
                <a:lnTo>
                  <a:pt x="90268" y="38423"/>
                </a:lnTo>
                <a:cubicBezTo>
                  <a:pt x="82061" y="29329"/>
                  <a:pt x="66561" y="29329"/>
                  <a:pt x="57443" y="38423"/>
                </a:cubicBezTo>
                <a:cubicBezTo>
                  <a:pt x="57443" y="38423"/>
                  <a:pt x="57443" y="38423"/>
                  <a:pt x="37383" y="58431"/>
                </a:cubicBezTo>
                <a:cubicBezTo>
                  <a:pt x="35560" y="60249"/>
                  <a:pt x="33736" y="63887"/>
                  <a:pt x="31913" y="67525"/>
                </a:cubicBezTo>
                <a:cubicBezTo>
                  <a:pt x="31913" y="69344"/>
                  <a:pt x="31001" y="72072"/>
                  <a:pt x="31001" y="74800"/>
                </a:cubicBezTo>
                <a:cubicBezTo>
                  <a:pt x="31001" y="76619"/>
                  <a:pt x="31001" y="79347"/>
                  <a:pt x="31913" y="81166"/>
                </a:cubicBezTo>
                <a:cubicBezTo>
                  <a:pt x="32824" y="84804"/>
                  <a:pt x="35560" y="88442"/>
                  <a:pt x="37383" y="91170"/>
                </a:cubicBezTo>
                <a:cubicBezTo>
                  <a:pt x="37383" y="91170"/>
                  <a:pt x="37383" y="91170"/>
                  <a:pt x="68384" y="121181"/>
                </a:cubicBezTo>
                <a:cubicBezTo>
                  <a:pt x="68384" y="123909"/>
                  <a:pt x="68384" y="125728"/>
                  <a:pt x="68384" y="126637"/>
                </a:cubicBezTo>
                <a:cubicBezTo>
                  <a:pt x="68384" y="131184"/>
                  <a:pt x="68384" y="135731"/>
                  <a:pt x="69296" y="139369"/>
                </a:cubicBezTo>
                <a:cubicBezTo>
                  <a:pt x="72032" y="153010"/>
                  <a:pt x="78414" y="165742"/>
                  <a:pt x="87533" y="175746"/>
                </a:cubicBezTo>
                <a:cubicBezTo>
                  <a:pt x="79326" y="173018"/>
                  <a:pt x="72032" y="168471"/>
                  <a:pt x="65649" y="163014"/>
                </a:cubicBezTo>
                <a:cubicBezTo>
                  <a:pt x="64737" y="162105"/>
                  <a:pt x="64737" y="162105"/>
                  <a:pt x="15500" y="112996"/>
                </a:cubicBezTo>
                <a:cubicBezTo>
                  <a:pt x="11853" y="109358"/>
                  <a:pt x="9118" y="104811"/>
                  <a:pt x="6382" y="100264"/>
                </a:cubicBezTo>
                <a:cubicBezTo>
                  <a:pt x="5522" y="99406"/>
                  <a:pt x="5474" y="99357"/>
                  <a:pt x="5471" y="99355"/>
                </a:cubicBezTo>
                <a:cubicBezTo>
                  <a:pt x="1823" y="92079"/>
                  <a:pt x="0" y="82985"/>
                  <a:pt x="0" y="74800"/>
                </a:cubicBezTo>
                <a:cubicBezTo>
                  <a:pt x="0" y="70253"/>
                  <a:pt x="0" y="65706"/>
                  <a:pt x="1823" y="61159"/>
                </a:cubicBezTo>
                <a:cubicBezTo>
                  <a:pt x="3647" y="51155"/>
                  <a:pt x="9118" y="42970"/>
                  <a:pt x="15500" y="35695"/>
                </a:cubicBezTo>
                <a:cubicBezTo>
                  <a:pt x="15500" y="35695"/>
                  <a:pt x="15500" y="35695"/>
                  <a:pt x="35560" y="15688"/>
                </a:cubicBezTo>
                <a:cubicBezTo>
                  <a:pt x="46501" y="5229"/>
                  <a:pt x="60406" y="0"/>
                  <a:pt x="743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1" name="文本框 56"/>
          <p:cNvSpPr txBox="1">
            <a:spLocks noChangeArrowheads="1"/>
          </p:cNvSpPr>
          <p:nvPr/>
        </p:nvSpPr>
        <p:spPr bwMode="auto">
          <a:xfrm>
            <a:off x="3016250" y="2937787"/>
            <a:ext cx="1878013" cy="3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单击编辑标题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2" name="任意多边形 14"/>
          <p:cNvSpPr/>
          <p:nvPr/>
        </p:nvSpPr>
        <p:spPr bwMode="auto">
          <a:xfrm>
            <a:off x="5157788" y="2374989"/>
            <a:ext cx="1876425" cy="971550"/>
          </a:xfrm>
          <a:custGeom>
            <a:avLst/>
            <a:gdLst>
              <a:gd name="T0" fmla="*/ 0 w 1877785"/>
              <a:gd name="T1" fmla="*/ 0 h 751114"/>
              <a:gd name="T2" fmla="*/ 1877785 w 1877785"/>
              <a:gd name="T3" fmla="*/ 0 h 751114"/>
              <a:gd name="T4" fmla="*/ 1877785 w 1877785"/>
              <a:gd name="T5" fmla="*/ 1256338 h 751114"/>
              <a:gd name="T6" fmla="*/ 0 w 1877785"/>
              <a:gd name="T7" fmla="*/ 1256338 h 751114"/>
              <a:gd name="T8" fmla="*/ 0 w 1877785"/>
              <a:gd name="T9" fmla="*/ 0 h 75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7785"/>
              <a:gd name="T16" fmla="*/ 0 h 751114"/>
              <a:gd name="T17" fmla="*/ 1877785 w 1877785"/>
              <a:gd name="T18" fmla="*/ 751114 h 75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7785" h="751114">
                <a:moveTo>
                  <a:pt x="0" y="0"/>
                </a:moveTo>
                <a:lnTo>
                  <a:pt x="1877785" y="0"/>
                </a:lnTo>
                <a:lnTo>
                  <a:pt x="1877785" y="751114"/>
                </a:lnTo>
                <a:lnTo>
                  <a:pt x="0" y="751114"/>
                </a:lnTo>
                <a:lnTo>
                  <a:pt x="0" y="0"/>
                </a:lnTo>
                <a:close/>
              </a:path>
            </a:pathLst>
          </a:custGeom>
          <a:solidFill>
            <a:srgbClr val="F0D9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3" name="任意多边形 15"/>
          <p:cNvSpPr/>
          <p:nvPr/>
        </p:nvSpPr>
        <p:spPr bwMode="auto">
          <a:xfrm>
            <a:off x="5157788" y="3346540"/>
            <a:ext cx="1876425" cy="1726760"/>
          </a:xfrm>
          <a:custGeom>
            <a:avLst/>
            <a:gdLst>
              <a:gd name="T0" fmla="*/ 0 w 1877785"/>
              <a:gd name="T1" fmla="*/ 0 h 1405440"/>
              <a:gd name="T2" fmla="*/ 1877785 w 1877785"/>
              <a:gd name="T3" fmla="*/ 0 h 1405440"/>
              <a:gd name="T4" fmla="*/ 1877785 w 1877785"/>
              <a:gd name="T5" fmla="*/ 6589968 h 1405440"/>
              <a:gd name="T6" fmla="*/ 0 w 1877785"/>
              <a:gd name="T7" fmla="*/ 6589968 h 1405440"/>
              <a:gd name="T8" fmla="*/ 0 w 1877785"/>
              <a:gd name="T9" fmla="*/ 0 h 1405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7785"/>
              <a:gd name="T16" fmla="*/ 0 h 1405440"/>
              <a:gd name="T17" fmla="*/ 1877785 w 1877785"/>
              <a:gd name="T18" fmla="*/ 1405440 h 1405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7785" h="1405440">
                <a:moveTo>
                  <a:pt x="0" y="0"/>
                </a:moveTo>
                <a:lnTo>
                  <a:pt x="1877785" y="0"/>
                </a:lnTo>
                <a:lnTo>
                  <a:pt x="1877785" y="1405440"/>
                </a:lnTo>
                <a:lnTo>
                  <a:pt x="0" y="140544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0D98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4" name="Freeform 252"/>
          <p:cNvSpPr/>
          <p:nvPr/>
        </p:nvSpPr>
        <p:spPr bwMode="auto">
          <a:xfrm>
            <a:off x="5988145" y="2553585"/>
            <a:ext cx="215710" cy="365018"/>
          </a:xfrm>
          <a:custGeom>
            <a:avLst/>
            <a:gdLst>
              <a:gd name="T0" fmla="*/ 121667 w 153988"/>
              <a:gd name="T1" fmla="*/ 477308 h 260350"/>
              <a:gd name="T2" fmla="*/ 184060 w 153988"/>
              <a:gd name="T3" fmla="*/ 477308 h 260350"/>
              <a:gd name="T4" fmla="*/ 184060 w 153988"/>
              <a:gd name="T5" fmla="*/ 511625 h 260350"/>
              <a:gd name="T6" fmla="*/ 121667 w 153988"/>
              <a:gd name="T7" fmla="*/ 511625 h 260350"/>
              <a:gd name="T8" fmla="*/ 121667 w 153988"/>
              <a:gd name="T9" fmla="*/ 477308 h 260350"/>
              <a:gd name="T10" fmla="*/ 87351 w 153988"/>
              <a:gd name="T11" fmla="*/ 427393 h 260350"/>
              <a:gd name="T12" fmla="*/ 212137 w 153988"/>
              <a:gd name="T13" fmla="*/ 427393 h 260350"/>
              <a:gd name="T14" fmla="*/ 212137 w 153988"/>
              <a:gd name="T15" fmla="*/ 461710 h 260350"/>
              <a:gd name="T16" fmla="*/ 87351 w 153988"/>
              <a:gd name="T17" fmla="*/ 461710 h 260350"/>
              <a:gd name="T18" fmla="*/ 87351 w 153988"/>
              <a:gd name="T19" fmla="*/ 427393 h 260350"/>
              <a:gd name="T20" fmla="*/ 149504 w 153988"/>
              <a:gd name="T21" fmla="*/ 34316 h 260350"/>
              <a:gd name="T22" fmla="*/ 86510 w 153988"/>
              <a:gd name="T23" fmla="*/ 52211 h 260350"/>
              <a:gd name="T24" fmla="*/ 34316 w 153988"/>
              <a:gd name="T25" fmla="*/ 170333 h 260350"/>
              <a:gd name="T26" fmla="*/ 86510 w 153988"/>
              <a:gd name="T27" fmla="*/ 313509 h 260350"/>
              <a:gd name="T28" fmla="*/ 115307 w 153988"/>
              <a:gd name="T29" fmla="*/ 374360 h 260350"/>
              <a:gd name="T30" fmla="*/ 117107 w 153988"/>
              <a:gd name="T31" fmla="*/ 374360 h 260350"/>
              <a:gd name="T32" fmla="*/ 129705 w 153988"/>
              <a:gd name="T33" fmla="*/ 374360 h 260350"/>
              <a:gd name="T34" fmla="*/ 129705 w 153988"/>
              <a:gd name="T35" fmla="*/ 283085 h 260350"/>
              <a:gd name="T36" fmla="*/ 172901 w 153988"/>
              <a:gd name="T37" fmla="*/ 283085 h 260350"/>
              <a:gd name="T38" fmla="*/ 172901 w 153988"/>
              <a:gd name="T39" fmla="*/ 374360 h 260350"/>
              <a:gd name="T40" fmla="*/ 174701 w 153988"/>
              <a:gd name="T41" fmla="*/ 374360 h 260350"/>
              <a:gd name="T42" fmla="*/ 187299 w 153988"/>
              <a:gd name="T43" fmla="*/ 374360 h 260350"/>
              <a:gd name="T44" fmla="*/ 216097 w 153988"/>
              <a:gd name="T45" fmla="*/ 313509 h 260350"/>
              <a:gd name="T46" fmla="*/ 268292 w 153988"/>
              <a:gd name="T47" fmla="*/ 170333 h 260350"/>
              <a:gd name="T48" fmla="*/ 216097 w 153988"/>
              <a:gd name="T49" fmla="*/ 52211 h 260350"/>
              <a:gd name="T50" fmla="*/ 153104 w 153988"/>
              <a:gd name="T51" fmla="*/ 34316 h 260350"/>
              <a:gd name="T52" fmla="*/ 149504 w 153988"/>
              <a:gd name="T53" fmla="*/ 34316 h 260350"/>
              <a:gd name="T54" fmla="*/ 149524 w 153988"/>
              <a:gd name="T55" fmla="*/ 0 h 260350"/>
              <a:gd name="T56" fmla="*/ 302609 w 153988"/>
              <a:gd name="T57" fmla="*/ 170578 h 260350"/>
              <a:gd name="T58" fmla="*/ 213608 w 153988"/>
              <a:gd name="T59" fmla="*/ 408677 h 260350"/>
              <a:gd name="T60" fmla="*/ 89004 w 153988"/>
              <a:gd name="T61" fmla="*/ 408677 h 260350"/>
              <a:gd name="T62" fmla="*/ 0 w 153988"/>
              <a:gd name="T63" fmla="*/ 170578 h 260350"/>
              <a:gd name="T64" fmla="*/ 149524 w 153988"/>
              <a:gd name="T65" fmla="*/ 0 h 26035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53988"/>
              <a:gd name="T100" fmla="*/ 0 h 260350"/>
              <a:gd name="T101" fmla="*/ 153988 w 153988"/>
              <a:gd name="T102" fmla="*/ 260350 h 26035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53988" h="260350">
                <a:moveTo>
                  <a:pt x="61912" y="242887"/>
                </a:moveTo>
                <a:lnTo>
                  <a:pt x="93662" y="242887"/>
                </a:lnTo>
                <a:lnTo>
                  <a:pt x="93662" y="260350"/>
                </a:lnTo>
                <a:lnTo>
                  <a:pt x="61912" y="260350"/>
                </a:lnTo>
                <a:lnTo>
                  <a:pt x="61912" y="242887"/>
                </a:lnTo>
                <a:close/>
                <a:moveTo>
                  <a:pt x="44450" y="217487"/>
                </a:moveTo>
                <a:lnTo>
                  <a:pt x="107950" y="217487"/>
                </a:lnTo>
                <a:lnTo>
                  <a:pt x="107950" y="234950"/>
                </a:lnTo>
                <a:lnTo>
                  <a:pt x="44450" y="234950"/>
                </a:lnTo>
                <a:lnTo>
                  <a:pt x="44450" y="217487"/>
                </a:lnTo>
                <a:close/>
                <a:moveTo>
                  <a:pt x="76078" y="17462"/>
                </a:moveTo>
                <a:cubicBezTo>
                  <a:pt x="74246" y="17462"/>
                  <a:pt x="58676" y="17462"/>
                  <a:pt x="44022" y="26569"/>
                </a:cubicBezTo>
                <a:cubicBezTo>
                  <a:pt x="26621" y="37498"/>
                  <a:pt x="17462" y="57534"/>
                  <a:pt x="17462" y="86677"/>
                </a:cubicBezTo>
                <a:cubicBezTo>
                  <a:pt x="17462" y="103981"/>
                  <a:pt x="33032" y="135857"/>
                  <a:pt x="44022" y="159535"/>
                </a:cubicBezTo>
                <a:cubicBezTo>
                  <a:pt x="50434" y="172286"/>
                  <a:pt x="55929" y="182304"/>
                  <a:pt x="58676" y="190500"/>
                </a:cubicBezTo>
                <a:cubicBezTo>
                  <a:pt x="58683" y="190500"/>
                  <a:pt x="58757" y="190500"/>
                  <a:pt x="59592" y="190500"/>
                </a:cubicBezTo>
                <a:lnTo>
                  <a:pt x="66003" y="190500"/>
                </a:lnTo>
                <a:cubicBezTo>
                  <a:pt x="66003" y="190487"/>
                  <a:pt x="66003" y="189715"/>
                  <a:pt x="66003" y="144053"/>
                </a:cubicBezTo>
                <a:cubicBezTo>
                  <a:pt x="66017" y="144053"/>
                  <a:pt x="66552" y="144053"/>
                  <a:pt x="87984" y="144053"/>
                </a:cubicBezTo>
                <a:cubicBezTo>
                  <a:pt x="87984" y="144066"/>
                  <a:pt x="87984" y="144838"/>
                  <a:pt x="87984" y="190500"/>
                </a:cubicBezTo>
                <a:cubicBezTo>
                  <a:pt x="87991" y="190500"/>
                  <a:pt x="88065" y="190500"/>
                  <a:pt x="88900" y="190500"/>
                </a:cubicBezTo>
                <a:lnTo>
                  <a:pt x="95311" y="190500"/>
                </a:lnTo>
                <a:lnTo>
                  <a:pt x="109965" y="159535"/>
                </a:lnTo>
                <a:cubicBezTo>
                  <a:pt x="120955" y="135857"/>
                  <a:pt x="136525" y="103981"/>
                  <a:pt x="136525" y="86677"/>
                </a:cubicBezTo>
                <a:cubicBezTo>
                  <a:pt x="136525" y="57534"/>
                  <a:pt x="127367" y="37498"/>
                  <a:pt x="109965" y="26569"/>
                </a:cubicBezTo>
                <a:cubicBezTo>
                  <a:pt x="95311" y="17462"/>
                  <a:pt x="79741" y="17462"/>
                  <a:pt x="77910" y="17462"/>
                </a:cubicBezTo>
                <a:lnTo>
                  <a:pt x="76078" y="17462"/>
                </a:lnTo>
                <a:close/>
                <a:moveTo>
                  <a:pt x="76088" y="0"/>
                </a:moveTo>
                <a:cubicBezTo>
                  <a:pt x="86958" y="0"/>
                  <a:pt x="153988" y="2713"/>
                  <a:pt x="153988" y="86802"/>
                </a:cubicBezTo>
                <a:cubicBezTo>
                  <a:pt x="153988" y="122970"/>
                  <a:pt x="108698" y="189879"/>
                  <a:pt x="108698" y="207963"/>
                </a:cubicBezTo>
                <a:cubicBezTo>
                  <a:pt x="108680" y="207963"/>
                  <a:pt x="107625" y="207963"/>
                  <a:pt x="45291" y="207963"/>
                </a:cubicBezTo>
                <a:cubicBezTo>
                  <a:pt x="45291" y="189879"/>
                  <a:pt x="0" y="122970"/>
                  <a:pt x="0" y="86802"/>
                </a:cubicBezTo>
                <a:cubicBezTo>
                  <a:pt x="0" y="2713"/>
                  <a:pt x="67030" y="0"/>
                  <a:pt x="760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5" name="文本框 56"/>
          <p:cNvSpPr txBox="1">
            <a:spLocks noChangeArrowheads="1"/>
          </p:cNvSpPr>
          <p:nvPr/>
        </p:nvSpPr>
        <p:spPr bwMode="auto">
          <a:xfrm>
            <a:off x="5157788" y="2937787"/>
            <a:ext cx="1876425" cy="3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单击编辑标题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7297738" y="3346540"/>
            <a:ext cx="1878012" cy="1726760"/>
          </a:xfrm>
          <a:prstGeom prst="rect">
            <a:avLst/>
          </a:prstGeom>
          <a:noFill/>
          <a:ln>
            <a:solidFill>
              <a:srgbClr val="86A2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7" name="Freeform 142"/>
          <p:cNvSpPr/>
          <p:nvPr/>
        </p:nvSpPr>
        <p:spPr bwMode="auto">
          <a:xfrm>
            <a:off x="8053126" y="2586971"/>
            <a:ext cx="367238" cy="298247"/>
          </a:xfrm>
          <a:custGeom>
            <a:avLst/>
            <a:gdLst>
              <a:gd name="T0" fmla="*/ 372133 w 261938"/>
              <a:gd name="T1" fmla="*/ 224617 h 212725"/>
              <a:gd name="T2" fmla="*/ 376366 w 261938"/>
              <a:gd name="T3" fmla="*/ 224617 h 212725"/>
              <a:gd name="T4" fmla="*/ 406004 w 261938"/>
              <a:gd name="T5" fmla="*/ 224617 h 212725"/>
              <a:gd name="T6" fmla="*/ 427394 w 261938"/>
              <a:gd name="T7" fmla="*/ 246108 h 212725"/>
              <a:gd name="T8" fmla="*/ 427394 w 261938"/>
              <a:gd name="T9" fmla="*/ 396545 h 212725"/>
              <a:gd name="T10" fmla="*/ 406004 w 261938"/>
              <a:gd name="T11" fmla="*/ 418037 h 212725"/>
              <a:gd name="T12" fmla="*/ 401769 w 261938"/>
              <a:gd name="T13" fmla="*/ 418037 h 212725"/>
              <a:gd name="T14" fmla="*/ 372133 w 261938"/>
              <a:gd name="T15" fmla="*/ 418037 h 212725"/>
              <a:gd name="T16" fmla="*/ 352522 w 261938"/>
              <a:gd name="T17" fmla="*/ 396545 h 212725"/>
              <a:gd name="T18" fmla="*/ 352522 w 261938"/>
              <a:gd name="T19" fmla="*/ 246108 h 212725"/>
              <a:gd name="T20" fmla="*/ 372133 w 261938"/>
              <a:gd name="T21" fmla="*/ 224617 h 212725"/>
              <a:gd name="T22" fmla="*/ 108743 w 261938"/>
              <a:gd name="T23" fmla="*/ 224617 h 212725"/>
              <a:gd name="T24" fmla="*/ 112754 w 261938"/>
              <a:gd name="T25" fmla="*/ 224617 h 212725"/>
              <a:gd name="T26" fmla="*/ 140833 w 261938"/>
              <a:gd name="T27" fmla="*/ 224617 h 212725"/>
              <a:gd name="T28" fmla="*/ 162223 w 261938"/>
              <a:gd name="T29" fmla="*/ 246108 h 212725"/>
              <a:gd name="T30" fmla="*/ 162223 w 261938"/>
              <a:gd name="T31" fmla="*/ 396545 h 212725"/>
              <a:gd name="T32" fmla="*/ 140833 w 261938"/>
              <a:gd name="T33" fmla="*/ 418037 h 212725"/>
              <a:gd name="T34" fmla="*/ 136821 w 261938"/>
              <a:gd name="T35" fmla="*/ 418037 h 212725"/>
              <a:gd name="T36" fmla="*/ 108743 w 261938"/>
              <a:gd name="T37" fmla="*/ 418037 h 212725"/>
              <a:gd name="T38" fmla="*/ 87351 w 261938"/>
              <a:gd name="T39" fmla="*/ 396545 h 212725"/>
              <a:gd name="T40" fmla="*/ 87351 w 261938"/>
              <a:gd name="T41" fmla="*/ 246108 h 212725"/>
              <a:gd name="T42" fmla="*/ 108743 w 261938"/>
              <a:gd name="T43" fmla="*/ 224617 h 212725"/>
              <a:gd name="T44" fmla="*/ 257373 w 261938"/>
              <a:gd name="T45" fmla="*/ 0 h 212725"/>
              <a:gd name="T46" fmla="*/ 514746 w 261938"/>
              <a:gd name="T47" fmla="*/ 255278 h 212725"/>
              <a:gd name="T48" fmla="*/ 514746 w 261938"/>
              <a:gd name="T49" fmla="*/ 321328 h 212725"/>
              <a:gd name="T50" fmla="*/ 462916 w 261938"/>
              <a:gd name="T51" fmla="*/ 321328 h 212725"/>
              <a:gd name="T52" fmla="*/ 462916 w 261938"/>
              <a:gd name="T53" fmla="*/ 255278 h 212725"/>
              <a:gd name="T54" fmla="*/ 257373 w 261938"/>
              <a:gd name="T55" fmla="*/ 51770 h 212725"/>
              <a:gd name="T56" fmla="*/ 51833 w 261938"/>
              <a:gd name="T57" fmla="*/ 255278 h 212725"/>
              <a:gd name="T58" fmla="*/ 51833 w 261938"/>
              <a:gd name="T59" fmla="*/ 321328 h 212725"/>
              <a:gd name="T60" fmla="*/ 0 w 261938"/>
              <a:gd name="T61" fmla="*/ 321328 h 212725"/>
              <a:gd name="T62" fmla="*/ 0 w 261938"/>
              <a:gd name="T63" fmla="*/ 255278 h 212725"/>
              <a:gd name="T64" fmla="*/ 257373 w 261938"/>
              <a:gd name="T65" fmla="*/ 0 h 2127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61938"/>
              <a:gd name="T100" fmla="*/ 0 h 212725"/>
              <a:gd name="T101" fmla="*/ 261938 w 261938"/>
              <a:gd name="T102" fmla="*/ 212725 h 2127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61938" h="212725">
                <a:moveTo>
                  <a:pt x="189367" y="114300"/>
                </a:moveTo>
                <a:cubicBezTo>
                  <a:pt x="189367" y="114300"/>
                  <a:pt x="189367" y="114300"/>
                  <a:pt x="191521" y="114300"/>
                </a:cubicBezTo>
                <a:lnTo>
                  <a:pt x="206603" y="114300"/>
                </a:lnTo>
                <a:cubicBezTo>
                  <a:pt x="212045" y="114300"/>
                  <a:pt x="217488" y="119768"/>
                  <a:pt x="217488" y="125236"/>
                </a:cubicBezTo>
                <a:cubicBezTo>
                  <a:pt x="217488" y="125236"/>
                  <a:pt x="217488" y="125236"/>
                  <a:pt x="217488" y="201789"/>
                </a:cubicBezTo>
                <a:cubicBezTo>
                  <a:pt x="217488" y="208168"/>
                  <a:pt x="212045" y="212725"/>
                  <a:pt x="206603" y="212725"/>
                </a:cubicBezTo>
                <a:cubicBezTo>
                  <a:pt x="206603" y="212725"/>
                  <a:pt x="206603" y="212725"/>
                  <a:pt x="204448" y="212725"/>
                </a:cubicBezTo>
                <a:lnTo>
                  <a:pt x="189367" y="212725"/>
                </a:lnTo>
                <a:cubicBezTo>
                  <a:pt x="183924" y="212725"/>
                  <a:pt x="179388" y="208168"/>
                  <a:pt x="179388" y="201789"/>
                </a:cubicBezTo>
                <a:cubicBezTo>
                  <a:pt x="179388" y="201789"/>
                  <a:pt x="179388" y="201789"/>
                  <a:pt x="179388" y="125236"/>
                </a:cubicBezTo>
                <a:cubicBezTo>
                  <a:pt x="179388" y="119768"/>
                  <a:pt x="183924" y="114300"/>
                  <a:pt x="189367" y="114300"/>
                </a:cubicBezTo>
                <a:close/>
                <a:moveTo>
                  <a:pt x="55336" y="114300"/>
                </a:moveTo>
                <a:cubicBezTo>
                  <a:pt x="55339" y="114300"/>
                  <a:pt x="55422" y="114300"/>
                  <a:pt x="57377" y="114300"/>
                </a:cubicBezTo>
                <a:lnTo>
                  <a:pt x="71665" y="114300"/>
                </a:lnTo>
                <a:cubicBezTo>
                  <a:pt x="77107" y="114300"/>
                  <a:pt x="82550" y="119768"/>
                  <a:pt x="82550" y="125236"/>
                </a:cubicBezTo>
                <a:cubicBezTo>
                  <a:pt x="82550" y="125245"/>
                  <a:pt x="82550" y="126046"/>
                  <a:pt x="82550" y="201789"/>
                </a:cubicBezTo>
                <a:cubicBezTo>
                  <a:pt x="82550" y="208168"/>
                  <a:pt x="77107" y="212725"/>
                  <a:pt x="71665" y="212725"/>
                </a:cubicBezTo>
                <a:cubicBezTo>
                  <a:pt x="71661" y="212725"/>
                  <a:pt x="71578" y="212725"/>
                  <a:pt x="69624" y="212725"/>
                </a:cubicBezTo>
                <a:lnTo>
                  <a:pt x="55336" y="212725"/>
                </a:lnTo>
                <a:cubicBezTo>
                  <a:pt x="48986" y="212725"/>
                  <a:pt x="44450" y="208168"/>
                  <a:pt x="44450" y="201789"/>
                </a:cubicBezTo>
                <a:cubicBezTo>
                  <a:pt x="44450" y="201781"/>
                  <a:pt x="44450" y="200979"/>
                  <a:pt x="44450" y="125236"/>
                </a:cubicBezTo>
                <a:cubicBezTo>
                  <a:pt x="44450" y="119768"/>
                  <a:pt x="48986" y="114300"/>
                  <a:pt x="55336" y="114300"/>
                </a:cubicBezTo>
                <a:close/>
                <a:moveTo>
                  <a:pt x="130969" y="0"/>
                </a:moveTo>
                <a:cubicBezTo>
                  <a:pt x="202820" y="0"/>
                  <a:pt x="261029" y="58138"/>
                  <a:pt x="261938" y="129902"/>
                </a:cubicBezTo>
                <a:cubicBezTo>
                  <a:pt x="261938" y="129939"/>
                  <a:pt x="261938" y="154436"/>
                  <a:pt x="261938" y="163513"/>
                </a:cubicBezTo>
                <a:cubicBezTo>
                  <a:pt x="261932" y="163513"/>
                  <a:pt x="261521" y="163513"/>
                  <a:pt x="235563" y="163513"/>
                </a:cubicBezTo>
                <a:cubicBezTo>
                  <a:pt x="235563" y="154436"/>
                  <a:pt x="235563" y="129939"/>
                  <a:pt x="235563" y="129902"/>
                </a:cubicBezTo>
                <a:cubicBezTo>
                  <a:pt x="234653" y="72673"/>
                  <a:pt x="188268" y="26344"/>
                  <a:pt x="130969" y="26344"/>
                </a:cubicBezTo>
                <a:cubicBezTo>
                  <a:pt x="73670" y="26344"/>
                  <a:pt x="27285" y="72673"/>
                  <a:pt x="26376" y="129902"/>
                </a:cubicBezTo>
                <a:cubicBezTo>
                  <a:pt x="26376" y="129939"/>
                  <a:pt x="26376" y="154436"/>
                  <a:pt x="26376" y="163513"/>
                </a:cubicBezTo>
                <a:cubicBezTo>
                  <a:pt x="26369" y="163513"/>
                  <a:pt x="25957" y="163513"/>
                  <a:pt x="0" y="163513"/>
                </a:cubicBezTo>
                <a:cubicBezTo>
                  <a:pt x="0" y="154436"/>
                  <a:pt x="0" y="129939"/>
                  <a:pt x="0" y="129902"/>
                </a:cubicBezTo>
                <a:cubicBezTo>
                  <a:pt x="910" y="58138"/>
                  <a:pt x="59118" y="0"/>
                  <a:pt x="130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8" name="文本框 56"/>
          <p:cNvSpPr txBox="1">
            <a:spLocks noChangeArrowheads="1"/>
          </p:cNvSpPr>
          <p:nvPr/>
        </p:nvSpPr>
        <p:spPr bwMode="auto">
          <a:xfrm>
            <a:off x="7297738" y="2937787"/>
            <a:ext cx="1878011" cy="3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单击编辑标题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9" name="任意多边形 21"/>
          <p:cNvSpPr/>
          <p:nvPr/>
        </p:nvSpPr>
        <p:spPr bwMode="auto">
          <a:xfrm>
            <a:off x="9437688" y="2374989"/>
            <a:ext cx="1878012" cy="971550"/>
          </a:xfrm>
          <a:custGeom>
            <a:avLst/>
            <a:gdLst>
              <a:gd name="T0" fmla="*/ 0 w 1877785"/>
              <a:gd name="T1" fmla="*/ 0 h 751114"/>
              <a:gd name="T2" fmla="*/ 1877785 w 1877785"/>
              <a:gd name="T3" fmla="*/ 0 h 751114"/>
              <a:gd name="T4" fmla="*/ 1877785 w 1877785"/>
              <a:gd name="T5" fmla="*/ 1256338 h 751114"/>
              <a:gd name="T6" fmla="*/ 0 w 1877785"/>
              <a:gd name="T7" fmla="*/ 1256338 h 751114"/>
              <a:gd name="T8" fmla="*/ 0 w 1877785"/>
              <a:gd name="T9" fmla="*/ 0 h 75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7785"/>
              <a:gd name="T16" fmla="*/ 0 h 751114"/>
              <a:gd name="T17" fmla="*/ 1877785 w 1877785"/>
              <a:gd name="T18" fmla="*/ 751114 h 75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7785" h="751114">
                <a:moveTo>
                  <a:pt x="0" y="0"/>
                </a:moveTo>
                <a:lnTo>
                  <a:pt x="1877785" y="0"/>
                </a:lnTo>
                <a:lnTo>
                  <a:pt x="1877785" y="751114"/>
                </a:lnTo>
                <a:lnTo>
                  <a:pt x="0" y="751114"/>
                </a:lnTo>
                <a:lnTo>
                  <a:pt x="0" y="0"/>
                </a:lnTo>
                <a:close/>
              </a:path>
            </a:pathLst>
          </a:custGeom>
          <a:solidFill>
            <a:srgbClr val="F0D9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9437688" y="3346540"/>
            <a:ext cx="1878012" cy="1726760"/>
          </a:xfrm>
          <a:prstGeom prst="rect">
            <a:avLst/>
          </a:prstGeom>
          <a:noFill/>
          <a:ln>
            <a:solidFill>
              <a:srgbClr val="F0D98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31" name="Freeform 419"/>
          <p:cNvSpPr/>
          <p:nvPr/>
        </p:nvSpPr>
        <p:spPr bwMode="auto">
          <a:xfrm>
            <a:off x="10210880" y="2553586"/>
            <a:ext cx="331628" cy="365016"/>
          </a:xfrm>
          <a:custGeom>
            <a:avLst/>
            <a:gdLst>
              <a:gd name="T0" fmla="*/ 105257 w 236538"/>
              <a:gd name="T1" fmla="*/ 97148 h 260350"/>
              <a:gd name="T2" fmla="*/ 130511 w 236538"/>
              <a:gd name="T3" fmla="*/ 109599 h 260350"/>
              <a:gd name="T4" fmla="*/ 128724 w 236538"/>
              <a:gd name="T5" fmla="*/ 162964 h 260350"/>
              <a:gd name="T6" fmla="*/ 75088 w 236538"/>
              <a:gd name="T7" fmla="*/ 280368 h 260350"/>
              <a:gd name="T8" fmla="*/ 232416 w 236538"/>
              <a:gd name="T9" fmla="*/ 436908 h 260350"/>
              <a:gd name="T10" fmla="*/ 389745 w 236538"/>
              <a:gd name="T11" fmla="*/ 280368 h 260350"/>
              <a:gd name="T12" fmla="*/ 336109 w 236538"/>
              <a:gd name="T13" fmla="*/ 162964 h 260350"/>
              <a:gd name="T14" fmla="*/ 334322 w 236538"/>
              <a:gd name="T15" fmla="*/ 109599 h 260350"/>
              <a:gd name="T16" fmla="*/ 387956 w 236538"/>
              <a:gd name="T17" fmla="*/ 107820 h 260350"/>
              <a:gd name="T18" fmla="*/ 464833 w 236538"/>
              <a:gd name="T19" fmla="*/ 280368 h 260350"/>
              <a:gd name="T20" fmla="*/ 232416 w 236538"/>
              <a:gd name="T21" fmla="*/ 511620 h 260350"/>
              <a:gd name="T22" fmla="*/ 0 w 236538"/>
              <a:gd name="T23" fmla="*/ 280368 h 260350"/>
              <a:gd name="T24" fmla="*/ 78666 w 236538"/>
              <a:gd name="T25" fmla="*/ 106041 h 260350"/>
              <a:gd name="T26" fmla="*/ 105257 w 236538"/>
              <a:gd name="T27" fmla="*/ 97148 h 260350"/>
              <a:gd name="T28" fmla="*/ 230856 w 236538"/>
              <a:gd name="T29" fmla="*/ 0 h 260350"/>
              <a:gd name="T30" fmla="*/ 268292 w 236538"/>
              <a:gd name="T31" fmla="*/ 39108 h 260350"/>
              <a:gd name="T32" fmla="*/ 268292 w 236538"/>
              <a:gd name="T33" fmla="*/ 280872 h 260350"/>
              <a:gd name="T34" fmla="*/ 230856 w 236538"/>
              <a:gd name="T35" fmla="*/ 318202 h 260350"/>
              <a:gd name="T36" fmla="*/ 193420 w 236538"/>
              <a:gd name="T37" fmla="*/ 280872 h 260350"/>
              <a:gd name="T38" fmla="*/ 193420 w 236538"/>
              <a:gd name="T39" fmla="*/ 39108 h 260350"/>
              <a:gd name="T40" fmla="*/ 230856 w 236538"/>
              <a:gd name="T41" fmla="*/ 0 h 2603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6538"/>
              <a:gd name="T64" fmla="*/ 0 h 260350"/>
              <a:gd name="T65" fmla="*/ 236538 w 236538"/>
              <a:gd name="T66" fmla="*/ 260350 h 2603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6538" h="260350">
                <a:moveTo>
                  <a:pt x="53562" y="49436"/>
                </a:moveTo>
                <a:cubicBezTo>
                  <a:pt x="58452" y="49662"/>
                  <a:pt x="63228" y="51699"/>
                  <a:pt x="66413" y="55772"/>
                </a:cubicBezTo>
                <a:cubicBezTo>
                  <a:pt x="73691" y="63919"/>
                  <a:pt x="72781" y="75687"/>
                  <a:pt x="65503" y="82928"/>
                </a:cubicBezTo>
                <a:cubicBezTo>
                  <a:pt x="48217" y="97412"/>
                  <a:pt x="38210" y="119137"/>
                  <a:pt x="38210" y="142672"/>
                </a:cubicBezTo>
                <a:cubicBezTo>
                  <a:pt x="38210" y="186123"/>
                  <a:pt x="73691" y="222331"/>
                  <a:pt x="118269" y="222331"/>
                </a:cubicBezTo>
                <a:cubicBezTo>
                  <a:pt x="161938" y="222331"/>
                  <a:pt x="198328" y="186123"/>
                  <a:pt x="198328" y="142672"/>
                </a:cubicBezTo>
                <a:cubicBezTo>
                  <a:pt x="198328" y="119137"/>
                  <a:pt x="187411" y="97412"/>
                  <a:pt x="171035" y="82928"/>
                </a:cubicBezTo>
                <a:cubicBezTo>
                  <a:pt x="163757" y="75687"/>
                  <a:pt x="162847" y="63919"/>
                  <a:pt x="170125" y="55772"/>
                </a:cubicBezTo>
                <a:cubicBezTo>
                  <a:pt x="176494" y="48530"/>
                  <a:pt x="189230" y="47625"/>
                  <a:pt x="197418" y="54867"/>
                </a:cubicBezTo>
                <a:cubicBezTo>
                  <a:pt x="221072" y="75687"/>
                  <a:pt x="236538" y="107369"/>
                  <a:pt x="236538" y="142672"/>
                </a:cubicBezTo>
                <a:cubicBezTo>
                  <a:pt x="236538" y="207848"/>
                  <a:pt x="183772" y="260350"/>
                  <a:pt x="118269" y="260350"/>
                </a:cubicBezTo>
                <a:cubicBezTo>
                  <a:pt x="52766" y="260350"/>
                  <a:pt x="0" y="207848"/>
                  <a:pt x="0" y="142672"/>
                </a:cubicBezTo>
                <a:cubicBezTo>
                  <a:pt x="0" y="107369"/>
                  <a:pt x="15466" y="75687"/>
                  <a:pt x="40030" y="53962"/>
                </a:cubicBezTo>
                <a:cubicBezTo>
                  <a:pt x="43669" y="50793"/>
                  <a:pt x="48672" y="49209"/>
                  <a:pt x="53562" y="49436"/>
                </a:cubicBezTo>
                <a:close/>
                <a:moveTo>
                  <a:pt x="117475" y="0"/>
                </a:moveTo>
                <a:cubicBezTo>
                  <a:pt x="128361" y="0"/>
                  <a:pt x="136525" y="9046"/>
                  <a:pt x="136525" y="19901"/>
                </a:cubicBezTo>
                <a:cubicBezTo>
                  <a:pt x="136525" y="19901"/>
                  <a:pt x="136525" y="19901"/>
                  <a:pt x="136525" y="142928"/>
                </a:cubicBezTo>
                <a:cubicBezTo>
                  <a:pt x="136525" y="153784"/>
                  <a:pt x="128361" y="161925"/>
                  <a:pt x="117475" y="161925"/>
                </a:cubicBezTo>
                <a:cubicBezTo>
                  <a:pt x="106589" y="161925"/>
                  <a:pt x="98425" y="153784"/>
                  <a:pt x="98425" y="142928"/>
                </a:cubicBezTo>
                <a:cubicBezTo>
                  <a:pt x="98425" y="142928"/>
                  <a:pt x="98425" y="142928"/>
                  <a:pt x="98425" y="19901"/>
                </a:cubicBezTo>
                <a:cubicBezTo>
                  <a:pt x="98425" y="9046"/>
                  <a:pt x="106589" y="0"/>
                  <a:pt x="1174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32" name="文本框 56"/>
          <p:cNvSpPr txBox="1">
            <a:spLocks noChangeArrowheads="1"/>
          </p:cNvSpPr>
          <p:nvPr/>
        </p:nvSpPr>
        <p:spPr bwMode="auto">
          <a:xfrm>
            <a:off x="9437688" y="2937787"/>
            <a:ext cx="1878012" cy="36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单击编辑标题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3158651" y="3754410"/>
            <a:ext cx="1667997" cy="77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点击输入文本内容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根据您的需要自由拉伸文本框大小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34" name="TextBox 35"/>
          <p:cNvSpPr txBox="1">
            <a:spLocks noChangeArrowheads="1"/>
          </p:cNvSpPr>
          <p:nvPr/>
        </p:nvSpPr>
        <p:spPr bwMode="auto">
          <a:xfrm>
            <a:off x="5262003" y="3754410"/>
            <a:ext cx="1667997" cy="77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点击输入文本内容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根据您的需要自由拉伸文本框大小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35" name="TextBox 35"/>
          <p:cNvSpPr txBox="1">
            <a:spLocks noChangeArrowheads="1"/>
          </p:cNvSpPr>
          <p:nvPr/>
        </p:nvSpPr>
        <p:spPr bwMode="auto">
          <a:xfrm>
            <a:off x="7402745" y="3754410"/>
            <a:ext cx="1667997" cy="77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点击输入文本内容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根据您的需要自由拉伸文本框大小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9542696" y="3754410"/>
            <a:ext cx="1667997" cy="77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点击输入文本内容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  <a:p>
            <a:pPr marL="0" marR="0" lvl="0" indent="0" algn="ctr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+mn-lt"/>
              </a:rPr>
              <a:t>根据您的需要自由拉伸文本框大小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38" b="21479"/>
          <a:stretch>
            <a:fillRect/>
          </a:stretch>
        </p:blipFill>
        <p:spPr>
          <a:xfrm>
            <a:off x="0" y="1094786"/>
            <a:ext cx="4303059" cy="375002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7834" y="246074"/>
            <a:ext cx="11362073" cy="6365852"/>
            <a:chOff x="447834" y="246074"/>
            <a:chExt cx="11362073" cy="6365852"/>
          </a:xfrm>
        </p:grpSpPr>
        <p:grpSp>
          <p:nvGrpSpPr>
            <p:cNvPr id="3" name="组合 2"/>
            <p:cNvGrpSpPr/>
            <p:nvPr/>
          </p:nvGrpSpPr>
          <p:grpSpPr>
            <a:xfrm>
              <a:off x="447834" y="246074"/>
              <a:ext cx="1316477" cy="218822"/>
              <a:chOff x="994680" y="1079791"/>
              <a:chExt cx="2201892" cy="36599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994680" y="1079791"/>
                <a:ext cx="365993" cy="365993"/>
              </a:xfrm>
              <a:prstGeom prst="ellipse">
                <a:avLst/>
              </a:prstGeom>
              <a:solidFill>
                <a:srgbClr val="86A2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452676" y="1079791"/>
                <a:ext cx="365993" cy="365993"/>
              </a:xfrm>
              <a:prstGeom prst="ellipse">
                <a:avLst/>
              </a:prstGeom>
              <a:solidFill>
                <a:srgbClr val="B7CD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910672" y="1079791"/>
                <a:ext cx="365993" cy="365993"/>
              </a:xfrm>
              <a:prstGeom prst="ellipse">
                <a:avLst/>
              </a:prstGeom>
              <a:solidFill>
                <a:srgbClr val="EAE6D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68668" y="1079791"/>
                <a:ext cx="365993" cy="365993"/>
              </a:xfrm>
              <a:prstGeom prst="ellipse">
                <a:avLst/>
              </a:prstGeom>
              <a:solidFill>
                <a:srgbClr val="F5F5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830578" y="1079791"/>
                <a:ext cx="365994" cy="365993"/>
              </a:xfrm>
              <a:prstGeom prst="ellipse">
                <a:avLst/>
              </a:prstGeom>
              <a:solidFill>
                <a:srgbClr val="F0D9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678425" y="248705"/>
              <a:ext cx="131482" cy="131482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75235" y="6583680"/>
              <a:ext cx="158816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475235" y="6304149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i="1" dirty="0"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Add the title here</a:t>
              </a:r>
              <a:endParaRPr lang="zh-CN" altLang="en-US" sz="1400" b="1" i="1" dirty="0">
                <a:latin typeface="思源宋体 Light" panose="02020300000000000000" pitchFamily="18" charset="-122"/>
                <a:ea typeface="思源宋体 Light" panose="02020300000000000000" pitchFamily="18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323151" y="3429000"/>
            <a:ext cx="4868849" cy="3429000"/>
          </a:xfrm>
          <a:prstGeom prst="rect">
            <a:avLst/>
          </a:prstGeom>
          <a:solidFill>
            <a:srgbClr val="8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97617" y="4715109"/>
            <a:ext cx="4719915" cy="894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根据您的需要自由拉伸文本框大小单击此处可编辑内容。根据您的需要自由拉伸文本框大小单击此处可编辑内容。</a:t>
            </a:r>
            <a:endParaRPr lang="zh-CN" altLang="en-US" sz="12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Poppins Light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根据您的需要自由拉伸文本框大小单击此处可编辑内容。</a:t>
            </a:r>
            <a:endParaRPr lang="zh-CN" altLang="en-US" sz="12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Poppins Light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5196266" y="2071173"/>
            <a:ext cx="3928577" cy="12137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86A296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Calibri" panose="020F0502020204030204" pitchFamily="34" charset="0"/>
              </a:rPr>
              <a:t>Click to enter the title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86A296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Calibri" panose="020F0502020204030204" pitchFamily="34" charset="0"/>
            </a:endParaRPr>
          </a:p>
          <a:p>
            <a:pPr lvl="0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+mn-ea"/>
              <a:sym typeface="Calibri" panose="020F0502020204030204" pitchFamily="34" charset="0"/>
            </a:endParaRPr>
          </a:p>
          <a:p>
            <a:pPr marL="0" marR="0" lvl="0" indent="0" algn="l" defTabSz="121666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……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30564" y="4193982"/>
            <a:ext cx="3577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Click to enter the title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</p:spTree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7834" y="246074"/>
            <a:ext cx="11362073" cy="6365852"/>
            <a:chOff x="447834" y="246074"/>
            <a:chExt cx="11362073" cy="6365852"/>
          </a:xfrm>
        </p:grpSpPr>
        <p:grpSp>
          <p:nvGrpSpPr>
            <p:cNvPr id="3" name="组合 2"/>
            <p:cNvGrpSpPr/>
            <p:nvPr/>
          </p:nvGrpSpPr>
          <p:grpSpPr>
            <a:xfrm>
              <a:off x="447834" y="246074"/>
              <a:ext cx="1316477" cy="218822"/>
              <a:chOff x="994680" y="1079791"/>
              <a:chExt cx="2201892" cy="36599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994680" y="1079791"/>
                <a:ext cx="365993" cy="365993"/>
              </a:xfrm>
              <a:prstGeom prst="ellipse">
                <a:avLst/>
              </a:prstGeom>
              <a:solidFill>
                <a:srgbClr val="86A2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452676" y="1079791"/>
                <a:ext cx="365993" cy="365993"/>
              </a:xfrm>
              <a:prstGeom prst="ellipse">
                <a:avLst/>
              </a:prstGeom>
              <a:solidFill>
                <a:srgbClr val="B7CD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910672" y="1079791"/>
                <a:ext cx="365993" cy="365993"/>
              </a:xfrm>
              <a:prstGeom prst="ellipse">
                <a:avLst/>
              </a:prstGeom>
              <a:solidFill>
                <a:srgbClr val="EAE6D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68668" y="1079791"/>
                <a:ext cx="365993" cy="365993"/>
              </a:xfrm>
              <a:prstGeom prst="ellipse">
                <a:avLst/>
              </a:prstGeom>
              <a:solidFill>
                <a:srgbClr val="F5F5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830578" y="1079791"/>
                <a:ext cx="365994" cy="365993"/>
              </a:xfrm>
              <a:prstGeom prst="ellipse">
                <a:avLst/>
              </a:prstGeom>
              <a:solidFill>
                <a:srgbClr val="F0D9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678425" y="248705"/>
              <a:ext cx="131482" cy="131482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75235" y="6583680"/>
              <a:ext cx="158816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475235" y="6304149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i="1" dirty="0"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Add the title here</a:t>
              </a:r>
              <a:endParaRPr lang="zh-CN" altLang="en-US" sz="1400" b="1" i="1" dirty="0">
                <a:latin typeface="思源宋体 Light" panose="02020300000000000000" pitchFamily="18" charset="-122"/>
                <a:ea typeface="思源宋体 Light" panose="02020300000000000000" pitchFamily="18" charset="-122"/>
              </a:endParaRPr>
            </a:p>
          </p:txBody>
        </p:sp>
      </p:grpSp>
      <p:sp>
        <p:nvSpPr>
          <p:cNvPr id="13" name="TextBox 5"/>
          <p:cNvSpPr txBox="1"/>
          <p:nvPr/>
        </p:nvSpPr>
        <p:spPr>
          <a:xfrm>
            <a:off x="5733112" y="3016326"/>
            <a:ext cx="5183659" cy="11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sym typeface="Microsoft YaHei" panose="020B0503020204020204" pitchFamily="34" charset="-122"/>
              </a:rPr>
              <a:t>请在此处输入所需使用文本内容，请在此处输入所需使用文本内容，根据您的需要自由拉伸文本框大小单击此处可编辑内容。根据您的需要自由拉伸文本框大小单击此处可编辑内容。</a:t>
            </a:r>
            <a:endParaRPr lang="zh-CN" altLang="en-US" sz="1200" dirty="0">
              <a:solidFill>
                <a:prstClr val="black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sym typeface="Microsoft YaHei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sym typeface="Microsoft YaHei" panose="020B0503020204020204" pitchFamily="34" charset="-122"/>
              </a:rPr>
              <a:t>根据您的需要自由拉伸文本框大小单击此处可编辑内容。</a:t>
            </a:r>
            <a:endParaRPr lang="zh-CN" altLang="en-US" sz="1200" dirty="0">
              <a:solidFill>
                <a:prstClr val="black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33112" y="2025663"/>
            <a:ext cx="5183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i="1" dirty="0">
                <a:solidFill>
                  <a:srgbClr val="86A296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输入论文标题</a:t>
            </a:r>
            <a:endParaRPr kumimoji="0" lang="zh-CN" altLang="en-US" sz="4800" i="1" u="none" strike="noStrike" kern="1200" cap="none" spc="0" normalizeH="0" baseline="0" noProof="0" dirty="0">
              <a:ln>
                <a:noFill/>
              </a:ln>
              <a:solidFill>
                <a:srgbClr val="86A296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33112" y="4292355"/>
            <a:ext cx="6119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likes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88585" y="4353627"/>
            <a:ext cx="3938152" cy="246789"/>
          </a:xfrm>
          <a:prstGeom prst="rect">
            <a:avLst/>
          </a:prstGeom>
          <a:solidFill>
            <a:srgbClr val="E0D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88585" y="4353626"/>
            <a:ext cx="3409066" cy="246789"/>
          </a:xfrm>
          <a:prstGeom prst="rect">
            <a:avLst/>
          </a:prstGeom>
          <a:solidFill>
            <a:srgbClr val="F0D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33112" y="4930847"/>
            <a:ext cx="882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Unlikes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88585" y="4992119"/>
            <a:ext cx="3938152" cy="246789"/>
          </a:xfrm>
          <a:prstGeom prst="rect">
            <a:avLst/>
          </a:prstGeom>
          <a:solidFill>
            <a:srgbClr val="E0D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88585" y="4992118"/>
            <a:ext cx="2437486" cy="246789"/>
          </a:xfrm>
          <a:prstGeom prst="rect">
            <a:avLst/>
          </a:prstGeom>
          <a:solidFill>
            <a:srgbClr val="86A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047498" y="4278274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82%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047498" y="4930847"/>
            <a:ext cx="690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rPr>
              <a:t>56%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</a:endParaRPr>
          </a:p>
        </p:txBody>
      </p:sp>
      <p:grpSp>
        <p:nvGrpSpPr>
          <p:cNvPr id="23" name="组合 22"/>
          <p:cNvGrpSpPr/>
          <p:nvPr/>
        </p:nvGrpSpPr>
        <p:grpSpPr>
          <a:xfrm rot="5400000">
            <a:off x="534797" y="3214794"/>
            <a:ext cx="3684494" cy="1021359"/>
            <a:chOff x="0" y="2004969"/>
            <a:chExt cx="4983061" cy="880842"/>
          </a:xfrm>
        </p:grpSpPr>
        <p:sp>
          <p:nvSpPr>
            <p:cNvPr id="24" name="矩形 23"/>
            <p:cNvSpPr/>
            <p:nvPr/>
          </p:nvSpPr>
          <p:spPr>
            <a:xfrm>
              <a:off x="0" y="2004969"/>
              <a:ext cx="4983061" cy="293614"/>
            </a:xfrm>
            <a:prstGeom prst="rect">
              <a:avLst/>
            </a:prstGeom>
            <a:solidFill>
              <a:srgbClr val="86A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2592197"/>
              <a:ext cx="4983061" cy="293614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36432" y="3239025"/>
            <a:ext cx="3684494" cy="1021359"/>
            <a:chOff x="0" y="2004969"/>
            <a:chExt cx="4983061" cy="880842"/>
          </a:xfrm>
        </p:grpSpPr>
        <p:sp>
          <p:nvSpPr>
            <p:cNvPr id="27" name="矩形 26"/>
            <p:cNvSpPr/>
            <p:nvPr/>
          </p:nvSpPr>
          <p:spPr>
            <a:xfrm>
              <a:off x="0" y="2004969"/>
              <a:ext cx="4983061" cy="293614"/>
            </a:xfrm>
            <a:prstGeom prst="rect">
              <a:avLst/>
            </a:prstGeom>
            <a:solidFill>
              <a:srgbClr val="86A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0" y="2592197"/>
              <a:ext cx="4983061" cy="293614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7834" y="246074"/>
            <a:ext cx="11362073" cy="6365852"/>
            <a:chOff x="447834" y="246074"/>
            <a:chExt cx="11362073" cy="6365852"/>
          </a:xfrm>
        </p:grpSpPr>
        <p:grpSp>
          <p:nvGrpSpPr>
            <p:cNvPr id="3" name="组合 2"/>
            <p:cNvGrpSpPr/>
            <p:nvPr/>
          </p:nvGrpSpPr>
          <p:grpSpPr>
            <a:xfrm>
              <a:off x="447834" y="246074"/>
              <a:ext cx="1316477" cy="218822"/>
              <a:chOff x="994680" y="1079791"/>
              <a:chExt cx="2201892" cy="36599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994680" y="1079791"/>
                <a:ext cx="365993" cy="365993"/>
              </a:xfrm>
              <a:prstGeom prst="ellipse">
                <a:avLst/>
              </a:prstGeom>
              <a:solidFill>
                <a:srgbClr val="86A2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452676" y="1079791"/>
                <a:ext cx="365993" cy="365993"/>
              </a:xfrm>
              <a:prstGeom prst="ellipse">
                <a:avLst/>
              </a:prstGeom>
              <a:solidFill>
                <a:srgbClr val="B7CD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910672" y="1079791"/>
                <a:ext cx="365993" cy="365993"/>
              </a:xfrm>
              <a:prstGeom prst="ellipse">
                <a:avLst/>
              </a:prstGeom>
              <a:solidFill>
                <a:srgbClr val="EAE6D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68668" y="1079791"/>
                <a:ext cx="365993" cy="365993"/>
              </a:xfrm>
              <a:prstGeom prst="ellipse">
                <a:avLst/>
              </a:prstGeom>
              <a:solidFill>
                <a:srgbClr val="F5F5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830578" y="1079791"/>
                <a:ext cx="365994" cy="365993"/>
              </a:xfrm>
              <a:prstGeom prst="ellipse">
                <a:avLst/>
              </a:prstGeom>
              <a:solidFill>
                <a:srgbClr val="F0D9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678425" y="248705"/>
              <a:ext cx="131482" cy="131482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75235" y="6583680"/>
              <a:ext cx="158816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475235" y="6304149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Add the title</a:t>
              </a:r>
              <a:endPara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5400000">
            <a:off x="6706831" y="2918321"/>
            <a:ext cx="6858001" cy="1021359"/>
            <a:chOff x="0" y="2004969"/>
            <a:chExt cx="4983061" cy="880842"/>
          </a:xfrm>
        </p:grpSpPr>
        <p:sp>
          <p:nvSpPr>
            <p:cNvPr id="13" name="矩形 12"/>
            <p:cNvSpPr/>
            <p:nvPr/>
          </p:nvSpPr>
          <p:spPr>
            <a:xfrm>
              <a:off x="0" y="2004969"/>
              <a:ext cx="4983061" cy="293614"/>
            </a:xfrm>
            <a:prstGeom prst="rect">
              <a:avLst/>
            </a:prstGeom>
            <a:solidFill>
              <a:srgbClr val="86A2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2592197"/>
              <a:ext cx="4983061" cy="293614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15" name="矩形 14"/>
          <p:cNvSpPr/>
          <p:nvPr/>
        </p:nvSpPr>
        <p:spPr>
          <a:xfrm>
            <a:off x="6814572" y="2420471"/>
            <a:ext cx="4280175" cy="14452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330423" y="2526341"/>
            <a:ext cx="66388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章贰  研究方案</a:t>
            </a:r>
            <a:endParaRPr lang="zh-CN" altLang="en-US" sz="6600" i="1" u="sng" dirty="0">
              <a:solidFill>
                <a:schemeClr val="tx1">
                  <a:lumMod val="50000"/>
                  <a:lumOff val="50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7" name="TextBox 38"/>
          <p:cNvSpPr txBox="1"/>
          <p:nvPr/>
        </p:nvSpPr>
        <p:spPr>
          <a:xfrm>
            <a:off x="5047130" y="3740207"/>
            <a:ext cx="4461584" cy="7353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    请在此处输入所需使用文本内容，感谢使用千库网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PPT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模板。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Poppins Light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请在此处输入所需使用文本内容，感谢使用千库网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PPT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模板。请在此处输入所需使用文本内容，感谢使用千库网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PPT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Poppins Light" charset="0"/>
              </a:rPr>
              <a:t>模板。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Poppins Light" charset="0"/>
            </a:endParaRPr>
          </a:p>
        </p:txBody>
      </p:sp>
    </p:spTree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47834" y="246074"/>
            <a:ext cx="11362073" cy="6365852"/>
            <a:chOff x="447834" y="246074"/>
            <a:chExt cx="11362073" cy="6365852"/>
          </a:xfrm>
        </p:grpSpPr>
        <p:grpSp>
          <p:nvGrpSpPr>
            <p:cNvPr id="3" name="组合 2"/>
            <p:cNvGrpSpPr/>
            <p:nvPr/>
          </p:nvGrpSpPr>
          <p:grpSpPr>
            <a:xfrm>
              <a:off x="447834" y="246074"/>
              <a:ext cx="1316477" cy="218822"/>
              <a:chOff x="994680" y="1079791"/>
              <a:chExt cx="2201892" cy="36599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994680" y="1079791"/>
                <a:ext cx="365993" cy="365993"/>
              </a:xfrm>
              <a:prstGeom prst="ellipse">
                <a:avLst/>
              </a:prstGeom>
              <a:solidFill>
                <a:srgbClr val="86A29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452676" y="1079791"/>
                <a:ext cx="365993" cy="365993"/>
              </a:xfrm>
              <a:prstGeom prst="ellipse">
                <a:avLst/>
              </a:prstGeom>
              <a:solidFill>
                <a:srgbClr val="B7CD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910672" y="1079791"/>
                <a:ext cx="365993" cy="365993"/>
              </a:xfrm>
              <a:prstGeom prst="ellipse">
                <a:avLst/>
              </a:prstGeom>
              <a:solidFill>
                <a:srgbClr val="EAE6D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368668" y="1079791"/>
                <a:ext cx="365993" cy="365993"/>
              </a:xfrm>
              <a:prstGeom prst="ellipse">
                <a:avLst/>
              </a:prstGeom>
              <a:solidFill>
                <a:srgbClr val="F5F5E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830578" y="1079791"/>
                <a:ext cx="365994" cy="365993"/>
              </a:xfrm>
              <a:prstGeom prst="ellipse">
                <a:avLst/>
              </a:prstGeom>
              <a:solidFill>
                <a:srgbClr val="F0D98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1678425" y="248705"/>
              <a:ext cx="131482" cy="131482"/>
            </a:xfrm>
            <a:prstGeom prst="rect">
              <a:avLst/>
            </a:prstGeom>
            <a:solidFill>
              <a:srgbClr val="F0D9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75235" y="6583680"/>
              <a:ext cx="158816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475235" y="6304149"/>
              <a:ext cx="21849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i="1" dirty="0"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Add the title here</a:t>
              </a:r>
              <a:endParaRPr lang="zh-CN" altLang="en-US" sz="1400" b="1" i="1" dirty="0">
                <a:latin typeface="思源宋体 Light" panose="02020300000000000000" pitchFamily="18" charset="-122"/>
                <a:ea typeface="思源宋体 Light" panose="02020300000000000000" pitchFamily="18" charset="-122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870857" y="2606040"/>
            <a:ext cx="1645920" cy="164592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063931" y="2606040"/>
            <a:ext cx="1645920" cy="1645920"/>
          </a:xfrm>
          <a:prstGeom prst="ellipse">
            <a:avLst/>
          </a:prstGeom>
          <a:solidFill>
            <a:srgbClr val="B7CD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57005" y="2606040"/>
            <a:ext cx="1645920" cy="1645920"/>
          </a:xfrm>
          <a:prstGeom prst="ellipse">
            <a:avLst/>
          </a:prstGeom>
          <a:solidFill>
            <a:srgbClr val="F0D9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450080" y="2606040"/>
            <a:ext cx="1645920" cy="164592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93817" y="3167390"/>
            <a:ext cx="425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思源黑体 CN Medium" panose="020B0600000000000000" pitchFamily="34" charset="-122"/>
                <a:ea typeface="思源宋体 Heavy" panose="02020900000000000000" pitchFamily="18" charset="-122"/>
                <a:sym typeface="思源黑体 CN Medium" panose="020B0600000000000000" pitchFamily="34" charset="-122"/>
              </a:rPr>
              <a:t>Click to</a:t>
            </a:r>
            <a:r>
              <a:rPr lang="zh-CN" altLang="en-US" sz="2800" dirty="0">
                <a:latin typeface="思源黑体 CN Medium" panose="020B0600000000000000" pitchFamily="34" charset="-122"/>
                <a:ea typeface="思源宋体 Heavy" panose="02020900000000000000" pitchFamily="18" charset="-122"/>
                <a:sym typeface="思源黑体 CN Medium" panose="020B0600000000000000" pitchFamily="34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宋体 Heavy" panose="02020900000000000000" pitchFamily="18" charset="-122"/>
                <a:sym typeface="思源黑体 CN Medium" panose="020B0600000000000000" pitchFamily="34" charset="-122"/>
              </a:rPr>
              <a:t>add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思源黑体 CN Medium" panose="020B0600000000000000" pitchFamily="34" charset="-122"/>
                <a:ea typeface="思源宋体 Heavy" panose="02020900000000000000" pitchFamily="18" charset="-122"/>
                <a:sym typeface="思源黑体 CN Medium" panose="020B0600000000000000" pitchFamily="34" charset="-122"/>
              </a:rPr>
              <a:t> </a:t>
            </a:r>
            <a:r>
              <a:rPr lang="en-US" altLang="zh-CN" sz="2800" dirty="0">
                <a:latin typeface="思源黑体 CN Medium" panose="020B0600000000000000" pitchFamily="34" charset="-122"/>
                <a:ea typeface="思源宋体 Heavy" panose="02020900000000000000" pitchFamily="18" charset="-122"/>
                <a:sym typeface="思源黑体 CN Medium" panose="020B0600000000000000" pitchFamily="34" charset="-122"/>
              </a:rPr>
              <a:t>the</a:t>
            </a:r>
            <a:r>
              <a:rPr lang="zh-CN" altLang="en-US" sz="2800" dirty="0">
                <a:latin typeface="思源黑体 CN Medium" panose="020B0600000000000000" pitchFamily="34" charset="-122"/>
                <a:ea typeface="思源宋体 Heavy" panose="02020900000000000000" pitchFamily="18" charset="-122"/>
                <a:sym typeface="思源黑体 CN Medium" panose="020B0600000000000000" pitchFamily="34" charset="-122"/>
              </a:rPr>
              <a:t> </a:t>
            </a:r>
            <a:r>
              <a:rPr lang="en-US" altLang="zh-CN" sz="2800" dirty="0">
                <a:latin typeface="思源黑体 CN Medium" panose="020B0600000000000000" pitchFamily="34" charset="-122"/>
                <a:ea typeface="思源宋体 Heavy" panose="02020900000000000000" pitchFamily="18" charset="-122"/>
                <a:sym typeface="思源黑体 CN Medium" panose="020B0600000000000000" pitchFamily="34" charset="-122"/>
              </a:rPr>
              <a:t>title</a:t>
            </a:r>
            <a:endParaRPr lang="zh-CN" altLang="en-US" sz="2800" dirty="0">
              <a:latin typeface="思源黑体 CN Medium" panose="020B0600000000000000" pitchFamily="34" charset="-122"/>
              <a:ea typeface="思源宋体 Heavy" panose="02020900000000000000" pitchFamily="18" charset="-122"/>
              <a:sym typeface="思源黑体 CN Medium" panose="020B0600000000000000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476479" y="1981720"/>
            <a:ext cx="4991207" cy="2852366"/>
            <a:chOff x="6858810" y="1747295"/>
            <a:chExt cx="4991207" cy="2852366"/>
          </a:xfrm>
        </p:grpSpPr>
        <p:sp>
          <p:nvSpPr>
            <p:cNvPr id="18" name="矩形 17"/>
            <p:cNvSpPr/>
            <p:nvPr/>
          </p:nvSpPr>
          <p:spPr>
            <a:xfrm>
              <a:off x="6858810" y="4023496"/>
              <a:ext cx="575909" cy="576165"/>
            </a:xfrm>
            <a:prstGeom prst="rect">
              <a:avLst/>
            </a:prstGeom>
            <a:solidFill>
              <a:srgbClr val="B7CDC1"/>
            </a:solidFill>
            <a:ln w="25400" cap="flat" cmpd="sng" algn="ctr">
              <a:noFill/>
              <a:prstDash val="solid"/>
            </a:ln>
            <a:effectLst/>
          </p:spPr>
          <p:txBody>
            <a:bodyPr lIns="121902" tIns="60952" rIns="121902" bIns="6095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Light" panose="020B03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434720" y="4023496"/>
              <a:ext cx="4415297" cy="576165"/>
            </a:xfrm>
            <a:prstGeom prst="rect">
              <a:avLst/>
            </a:prstGeom>
            <a:solidFill>
              <a:sysClr val="window" lastClr="FFFFFF">
                <a:lumMod val="85000"/>
                <a:alpha val="5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lIns="121902" tIns="60952" rIns="121902" bIns="6095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Light" panose="020B03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20" name="任意多边形 7"/>
            <p:cNvSpPr/>
            <p:nvPr/>
          </p:nvSpPr>
          <p:spPr>
            <a:xfrm>
              <a:off x="6966732" y="2134103"/>
              <a:ext cx="285673" cy="184182"/>
            </a:xfrm>
            <a:custGeom>
              <a:avLst/>
              <a:gdLst>
                <a:gd name="connsiteX0" fmla="*/ 0 w 214313"/>
                <a:gd name="connsiteY0" fmla="*/ 61913 h 138113"/>
                <a:gd name="connsiteX1" fmla="*/ 76200 w 214313"/>
                <a:gd name="connsiteY1" fmla="*/ 138113 h 138113"/>
                <a:gd name="connsiteX2" fmla="*/ 214313 w 214313"/>
                <a:gd name="connsiteY2" fmla="*/ 0 h 1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313" h="138113">
                  <a:moveTo>
                    <a:pt x="0" y="61913"/>
                  </a:moveTo>
                  <a:lnTo>
                    <a:pt x="76200" y="138113"/>
                  </a:lnTo>
                  <a:lnTo>
                    <a:pt x="214313" y="0"/>
                  </a:lnTo>
                </a:path>
              </a:pathLst>
            </a:custGeom>
            <a:noFill/>
            <a:ln w="25400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121902" tIns="60952" rIns="121902" bIns="6095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Light" panose="020B03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21" name="任意多边形 8"/>
            <p:cNvSpPr/>
            <p:nvPr/>
          </p:nvSpPr>
          <p:spPr>
            <a:xfrm>
              <a:off x="6966732" y="2826375"/>
              <a:ext cx="285673" cy="184182"/>
            </a:xfrm>
            <a:custGeom>
              <a:avLst/>
              <a:gdLst>
                <a:gd name="connsiteX0" fmla="*/ 0 w 214313"/>
                <a:gd name="connsiteY0" fmla="*/ 61913 h 138113"/>
                <a:gd name="connsiteX1" fmla="*/ 76200 w 214313"/>
                <a:gd name="connsiteY1" fmla="*/ 138113 h 138113"/>
                <a:gd name="connsiteX2" fmla="*/ 214313 w 214313"/>
                <a:gd name="connsiteY2" fmla="*/ 0 h 1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313" h="138113">
                  <a:moveTo>
                    <a:pt x="0" y="61913"/>
                  </a:moveTo>
                  <a:lnTo>
                    <a:pt x="76200" y="138113"/>
                  </a:lnTo>
                  <a:lnTo>
                    <a:pt x="214313" y="0"/>
                  </a:lnTo>
                </a:path>
              </a:pathLst>
            </a:custGeom>
            <a:noFill/>
            <a:ln w="25400" cap="rnd" cmpd="sng" algn="ctr">
              <a:solidFill>
                <a:srgbClr val="8064A2"/>
              </a:solidFill>
              <a:prstDash val="solid"/>
            </a:ln>
            <a:effectLst/>
          </p:spPr>
          <p:txBody>
            <a:bodyPr lIns="121902" tIns="60952" rIns="121902" bIns="6095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Light" panose="020B03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22" name="任意多边形 9"/>
            <p:cNvSpPr/>
            <p:nvPr/>
          </p:nvSpPr>
          <p:spPr>
            <a:xfrm>
              <a:off x="6966732" y="3512294"/>
              <a:ext cx="285673" cy="184182"/>
            </a:xfrm>
            <a:custGeom>
              <a:avLst/>
              <a:gdLst>
                <a:gd name="connsiteX0" fmla="*/ 0 w 214313"/>
                <a:gd name="connsiteY0" fmla="*/ 61913 h 138113"/>
                <a:gd name="connsiteX1" fmla="*/ 76200 w 214313"/>
                <a:gd name="connsiteY1" fmla="*/ 138113 h 138113"/>
                <a:gd name="connsiteX2" fmla="*/ 214313 w 214313"/>
                <a:gd name="connsiteY2" fmla="*/ 0 h 1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313" h="138113">
                  <a:moveTo>
                    <a:pt x="0" y="61913"/>
                  </a:moveTo>
                  <a:lnTo>
                    <a:pt x="76200" y="138113"/>
                  </a:lnTo>
                  <a:lnTo>
                    <a:pt x="214313" y="0"/>
                  </a:lnTo>
                </a:path>
              </a:pathLst>
            </a:custGeom>
            <a:noFill/>
            <a:ln w="25400" cap="rnd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121902" tIns="60952" rIns="121902" bIns="60952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Light" panose="020B03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auto">
            <a:xfrm>
              <a:off x="7028428" y="4152507"/>
              <a:ext cx="236672" cy="318142"/>
            </a:xfrm>
            <a:custGeom>
              <a:avLst/>
              <a:gdLst>
                <a:gd name="T0" fmla="*/ 96 w 145"/>
                <a:gd name="T1" fmla="*/ 71 h 195"/>
                <a:gd name="T2" fmla="*/ 72 w 145"/>
                <a:gd name="T3" fmla="*/ 81 h 195"/>
                <a:gd name="T4" fmla="*/ 60 w 145"/>
                <a:gd name="T5" fmla="*/ 79 h 195"/>
                <a:gd name="T6" fmla="*/ 49 w 145"/>
                <a:gd name="T7" fmla="*/ 71 h 195"/>
                <a:gd name="T8" fmla="*/ 43 w 145"/>
                <a:gd name="T9" fmla="*/ 71 h 195"/>
                <a:gd name="T10" fmla="*/ 43 w 145"/>
                <a:gd name="T11" fmla="*/ 78 h 195"/>
                <a:gd name="T12" fmla="*/ 56 w 145"/>
                <a:gd name="T13" fmla="*/ 87 h 195"/>
                <a:gd name="T14" fmla="*/ 72 w 145"/>
                <a:gd name="T15" fmla="*/ 90 h 195"/>
                <a:gd name="T16" fmla="*/ 102 w 145"/>
                <a:gd name="T17" fmla="*/ 78 h 195"/>
                <a:gd name="T18" fmla="*/ 102 w 145"/>
                <a:gd name="T19" fmla="*/ 71 h 195"/>
                <a:gd name="T20" fmla="*/ 96 w 145"/>
                <a:gd name="T21" fmla="*/ 71 h 195"/>
                <a:gd name="T22" fmla="*/ 106 w 145"/>
                <a:gd name="T23" fmla="*/ 170 h 195"/>
                <a:gd name="T24" fmla="*/ 106 w 145"/>
                <a:gd name="T25" fmla="*/ 170 h 195"/>
                <a:gd name="T26" fmla="*/ 39 w 145"/>
                <a:gd name="T27" fmla="*/ 170 h 195"/>
                <a:gd name="T28" fmla="*/ 34 w 145"/>
                <a:gd name="T29" fmla="*/ 174 h 195"/>
                <a:gd name="T30" fmla="*/ 39 w 145"/>
                <a:gd name="T31" fmla="*/ 179 h 195"/>
                <a:gd name="T32" fmla="*/ 106 w 145"/>
                <a:gd name="T33" fmla="*/ 179 h 195"/>
                <a:gd name="T34" fmla="*/ 111 w 145"/>
                <a:gd name="T35" fmla="*/ 174 h 195"/>
                <a:gd name="T36" fmla="*/ 106 w 145"/>
                <a:gd name="T37" fmla="*/ 170 h 195"/>
                <a:gd name="T38" fmla="*/ 145 w 145"/>
                <a:gd name="T39" fmla="*/ 75 h 195"/>
                <a:gd name="T40" fmla="*/ 145 w 145"/>
                <a:gd name="T41" fmla="*/ 75 h 195"/>
                <a:gd name="T42" fmla="*/ 124 w 145"/>
                <a:gd name="T43" fmla="*/ 22 h 195"/>
                <a:gd name="T44" fmla="*/ 72 w 145"/>
                <a:gd name="T45" fmla="*/ 0 h 195"/>
                <a:gd name="T46" fmla="*/ 21 w 145"/>
                <a:gd name="T47" fmla="*/ 22 h 195"/>
                <a:gd name="T48" fmla="*/ 0 w 145"/>
                <a:gd name="T49" fmla="*/ 75 h 195"/>
                <a:gd name="T50" fmla="*/ 9 w 145"/>
                <a:gd name="T51" fmla="*/ 112 h 195"/>
                <a:gd name="T52" fmla="*/ 9 w 145"/>
                <a:gd name="T53" fmla="*/ 112 h 195"/>
                <a:gd name="T54" fmla="*/ 31 w 145"/>
                <a:gd name="T55" fmla="*/ 137 h 195"/>
                <a:gd name="T56" fmla="*/ 31 w 145"/>
                <a:gd name="T57" fmla="*/ 158 h 195"/>
                <a:gd name="T58" fmla="*/ 39 w 145"/>
                <a:gd name="T59" fmla="*/ 166 h 195"/>
                <a:gd name="T60" fmla="*/ 106 w 145"/>
                <a:gd name="T61" fmla="*/ 166 h 195"/>
                <a:gd name="T62" fmla="*/ 114 w 145"/>
                <a:gd name="T63" fmla="*/ 158 h 195"/>
                <a:gd name="T64" fmla="*/ 114 w 145"/>
                <a:gd name="T65" fmla="*/ 137 h 195"/>
                <a:gd name="T66" fmla="*/ 136 w 145"/>
                <a:gd name="T67" fmla="*/ 112 h 195"/>
                <a:gd name="T68" fmla="*/ 136 w 145"/>
                <a:gd name="T69" fmla="*/ 112 h 195"/>
                <a:gd name="T70" fmla="*/ 145 w 145"/>
                <a:gd name="T71" fmla="*/ 75 h 195"/>
                <a:gd name="T72" fmla="*/ 123 w 145"/>
                <a:gd name="T73" fmla="*/ 104 h 195"/>
                <a:gd name="T74" fmla="*/ 123 w 145"/>
                <a:gd name="T75" fmla="*/ 104 h 195"/>
                <a:gd name="T76" fmla="*/ 123 w 145"/>
                <a:gd name="T77" fmla="*/ 104 h 195"/>
                <a:gd name="T78" fmla="*/ 123 w 145"/>
                <a:gd name="T79" fmla="*/ 104 h 195"/>
                <a:gd name="T80" fmla="*/ 102 w 145"/>
                <a:gd name="T81" fmla="*/ 126 h 195"/>
                <a:gd name="T82" fmla="*/ 99 w 145"/>
                <a:gd name="T83" fmla="*/ 133 h 195"/>
                <a:gd name="T84" fmla="*/ 99 w 145"/>
                <a:gd name="T85" fmla="*/ 133 h 195"/>
                <a:gd name="T86" fmla="*/ 99 w 145"/>
                <a:gd name="T87" fmla="*/ 150 h 195"/>
                <a:gd name="T88" fmla="*/ 46 w 145"/>
                <a:gd name="T89" fmla="*/ 150 h 195"/>
                <a:gd name="T90" fmla="*/ 46 w 145"/>
                <a:gd name="T91" fmla="*/ 133 h 195"/>
                <a:gd name="T92" fmla="*/ 42 w 145"/>
                <a:gd name="T93" fmla="*/ 126 h 195"/>
                <a:gd name="T94" fmla="*/ 22 w 145"/>
                <a:gd name="T95" fmla="*/ 104 h 195"/>
                <a:gd name="T96" fmla="*/ 22 w 145"/>
                <a:gd name="T97" fmla="*/ 104 h 195"/>
                <a:gd name="T98" fmla="*/ 14 w 145"/>
                <a:gd name="T99" fmla="*/ 75 h 195"/>
                <a:gd name="T100" fmla="*/ 31 w 145"/>
                <a:gd name="T101" fmla="*/ 33 h 195"/>
                <a:gd name="T102" fmla="*/ 72 w 145"/>
                <a:gd name="T103" fmla="*/ 15 h 195"/>
                <a:gd name="T104" fmla="*/ 113 w 145"/>
                <a:gd name="T105" fmla="*/ 33 h 195"/>
                <a:gd name="T106" fmla="*/ 130 w 145"/>
                <a:gd name="T107" fmla="*/ 75 h 195"/>
                <a:gd name="T108" fmla="*/ 123 w 145"/>
                <a:gd name="T109" fmla="*/ 104 h 195"/>
                <a:gd name="T110" fmla="*/ 92 w 145"/>
                <a:gd name="T111" fmla="*/ 186 h 195"/>
                <a:gd name="T112" fmla="*/ 92 w 145"/>
                <a:gd name="T113" fmla="*/ 186 h 195"/>
                <a:gd name="T114" fmla="*/ 53 w 145"/>
                <a:gd name="T115" fmla="*/ 186 h 195"/>
                <a:gd name="T116" fmla="*/ 48 w 145"/>
                <a:gd name="T117" fmla="*/ 190 h 195"/>
                <a:gd name="T118" fmla="*/ 53 w 145"/>
                <a:gd name="T119" fmla="*/ 195 h 195"/>
                <a:gd name="T120" fmla="*/ 92 w 145"/>
                <a:gd name="T121" fmla="*/ 195 h 195"/>
                <a:gd name="T122" fmla="*/ 96 w 145"/>
                <a:gd name="T123" fmla="*/ 190 h 195"/>
                <a:gd name="T124" fmla="*/ 92 w 145"/>
                <a:gd name="T125" fmla="*/ 18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" h="195">
                  <a:moveTo>
                    <a:pt x="96" y="71"/>
                  </a:moveTo>
                  <a:cubicBezTo>
                    <a:pt x="90" y="77"/>
                    <a:pt x="82" y="81"/>
                    <a:pt x="72" y="81"/>
                  </a:cubicBezTo>
                  <a:cubicBezTo>
                    <a:pt x="68" y="81"/>
                    <a:pt x="63" y="80"/>
                    <a:pt x="60" y="79"/>
                  </a:cubicBezTo>
                  <a:cubicBezTo>
                    <a:pt x="56" y="77"/>
                    <a:pt x="52" y="74"/>
                    <a:pt x="49" y="71"/>
                  </a:cubicBezTo>
                  <a:cubicBezTo>
                    <a:pt x="47" y="69"/>
                    <a:pt x="44" y="69"/>
                    <a:pt x="43" y="71"/>
                  </a:cubicBezTo>
                  <a:cubicBezTo>
                    <a:pt x="41" y="73"/>
                    <a:pt x="41" y="76"/>
                    <a:pt x="43" y="78"/>
                  </a:cubicBezTo>
                  <a:cubicBezTo>
                    <a:pt x="46" y="82"/>
                    <a:pt x="51" y="85"/>
                    <a:pt x="56" y="87"/>
                  </a:cubicBezTo>
                  <a:cubicBezTo>
                    <a:pt x="61" y="89"/>
                    <a:pt x="67" y="90"/>
                    <a:pt x="72" y="90"/>
                  </a:cubicBezTo>
                  <a:cubicBezTo>
                    <a:pt x="84" y="90"/>
                    <a:pt x="95" y="85"/>
                    <a:pt x="102" y="78"/>
                  </a:cubicBezTo>
                  <a:cubicBezTo>
                    <a:pt x="104" y="76"/>
                    <a:pt x="104" y="73"/>
                    <a:pt x="102" y="71"/>
                  </a:cubicBezTo>
                  <a:cubicBezTo>
                    <a:pt x="100" y="69"/>
                    <a:pt x="98" y="69"/>
                    <a:pt x="96" y="71"/>
                  </a:cubicBezTo>
                  <a:close/>
                  <a:moveTo>
                    <a:pt x="106" y="170"/>
                  </a:moveTo>
                  <a:cubicBezTo>
                    <a:pt x="106" y="170"/>
                    <a:pt x="106" y="170"/>
                    <a:pt x="106" y="170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36" y="170"/>
                    <a:pt x="34" y="172"/>
                    <a:pt x="34" y="174"/>
                  </a:cubicBezTo>
                  <a:cubicBezTo>
                    <a:pt x="34" y="177"/>
                    <a:pt x="36" y="179"/>
                    <a:pt x="39" y="179"/>
                  </a:cubicBezTo>
                  <a:cubicBezTo>
                    <a:pt x="106" y="179"/>
                    <a:pt x="106" y="179"/>
                    <a:pt x="106" y="179"/>
                  </a:cubicBezTo>
                  <a:cubicBezTo>
                    <a:pt x="109" y="179"/>
                    <a:pt x="111" y="177"/>
                    <a:pt x="111" y="174"/>
                  </a:cubicBezTo>
                  <a:cubicBezTo>
                    <a:pt x="111" y="172"/>
                    <a:pt x="109" y="170"/>
                    <a:pt x="106" y="170"/>
                  </a:cubicBezTo>
                  <a:close/>
                  <a:moveTo>
                    <a:pt x="145" y="75"/>
                  </a:moveTo>
                  <a:cubicBezTo>
                    <a:pt x="145" y="75"/>
                    <a:pt x="145" y="75"/>
                    <a:pt x="145" y="75"/>
                  </a:cubicBezTo>
                  <a:cubicBezTo>
                    <a:pt x="145" y="54"/>
                    <a:pt x="137" y="36"/>
                    <a:pt x="124" y="22"/>
                  </a:cubicBezTo>
                  <a:cubicBezTo>
                    <a:pt x="111" y="9"/>
                    <a:pt x="92" y="0"/>
                    <a:pt x="72" y="0"/>
                  </a:cubicBezTo>
                  <a:cubicBezTo>
                    <a:pt x="52" y="0"/>
                    <a:pt x="34" y="9"/>
                    <a:pt x="21" y="22"/>
                  </a:cubicBezTo>
                  <a:cubicBezTo>
                    <a:pt x="8" y="36"/>
                    <a:pt x="0" y="54"/>
                    <a:pt x="0" y="75"/>
                  </a:cubicBezTo>
                  <a:cubicBezTo>
                    <a:pt x="0" y="88"/>
                    <a:pt x="3" y="101"/>
                    <a:pt x="9" y="112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14" y="122"/>
                    <a:pt x="22" y="130"/>
                    <a:pt x="31" y="137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1" y="162"/>
                    <a:pt x="34" y="166"/>
                    <a:pt x="39" y="166"/>
                  </a:cubicBezTo>
                  <a:cubicBezTo>
                    <a:pt x="106" y="166"/>
                    <a:pt x="106" y="166"/>
                    <a:pt x="106" y="166"/>
                  </a:cubicBezTo>
                  <a:cubicBezTo>
                    <a:pt x="110" y="166"/>
                    <a:pt x="114" y="162"/>
                    <a:pt x="114" y="158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23" y="130"/>
                    <a:pt x="130" y="122"/>
                    <a:pt x="136" y="11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142" y="101"/>
                    <a:pt x="145" y="88"/>
                    <a:pt x="145" y="75"/>
                  </a:cubicBezTo>
                  <a:close/>
                  <a:moveTo>
                    <a:pt x="123" y="104"/>
                  </a:moveTo>
                  <a:cubicBezTo>
                    <a:pt x="123" y="104"/>
                    <a:pt x="123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8" y="114"/>
                    <a:pt x="111" y="121"/>
                    <a:pt x="102" y="126"/>
                  </a:cubicBezTo>
                  <a:cubicBezTo>
                    <a:pt x="100" y="128"/>
                    <a:pt x="99" y="130"/>
                    <a:pt x="99" y="133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6" y="130"/>
                    <a:pt x="44" y="127"/>
                    <a:pt x="42" y="126"/>
                  </a:cubicBezTo>
                  <a:cubicBezTo>
                    <a:pt x="33" y="121"/>
                    <a:pt x="27" y="113"/>
                    <a:pt x="22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17" y="96"/>
                    <a:pt x="14" y="86"/>
                    <a:pt x="14" y="75"/>
                  </a:cubicBezTo>
                  <a:cubicBezTo>
                    <a:pt x="14" y="59"/>
                    <a:pt x="21" y="44"/>
                    <a:pt x="31" y="33"/>
                  </a:cubicBezTo>
                  <a:cubicBezTo>
                    <a:pt x="42" y="22"/>
                    <a:pt x="56" y="15"/>
                    <a:pt x="72" y="15"/>
                  </a:cubicBezTo>
                  <a:cubicBezTo>
                    <a:pt x="88" y="15"/>
                    <a:pt x="103" y="22"/>
                    <a:pt x="113" y="33"/>
                  </a:cubicBezTo>
                  <a:cubicBezTo>
                    <a:pt x="124" y="44"/>
                    <a:pt x="130" y="59"/>
                    <a:pt x="130" y="75"/>
                  </a:cubicBezTo>
                  <a:cubicBezTo>
                    <a:pt x="130" y="86"/>
                    <a:pt x="128" y="96"/>
                    <a:pt x="123" y="104"/>
                  </a:cubicBezTo>
                  <a:close/>
                  <a:moveTo>
                    <a:pt x="92" y="186"/>
                  </a:moveTo>
                  <a:cubicBezTo>
                    <a:pt x="92" y="186"/>
                    <a:pt x="92" y="186"/>
                    <a:pt x="92" y="186"/>
                  </a:cubicBezTo>
                  <a:cubicBezTo>
                    <a:pt x="53" y="186"/>
                    <a:pt x="53" y="186"/>
                    <a:pt x="53" y="186"/>
                  </a:cubicBezTo>
                  <a:cubicBezTo>
                    <a:pt x="50" y="186"/>
                    <a:pt x="48" y="188"/>
                    <a:pt x="48" y="190"/>
                  </a:cubicBezTo>
                  <a:cubicBezTo>
                    <a:pt x="48" y="193"/>
                    <a:pt x="50" y="195"/>
                    <a:pt x="53" y="195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94" y="195"/>
                    <a:pt x="96" y="193"/>
                    <a:pt x="96" y="190"/>
                  </a:cubicBezTo>
                  <a:cubicBezTo>
                    <a:pt x="96" y="188"/>
                    <a:pt x="94" y="186"/>
                    <a:pt x="92" y="18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121902" tIns="60952" rIns="121902" bIns="60952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Light" panose="020B03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24" name="TextBox 13"/>
            <p:cNvSpPr txBox="1"/>
            <p:nvPr/>
          </p:nvSpPr>
          <p:spPr>
            <a:xfrm>
              <a:off x="7427272" y="1747295"/>
              <a:ext cx="3227621" cy="227600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marL="0" marR="0" lvl="0" indent="0" defTabSz="121666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Normal" panose="020B0400000000000000" pitchFamily="34" charset="-122"/>
                  <a:cs typeface="+mn-ea"/>
                  <a:sym typeface="思源黑体 CN Medium" panose="020B0600000000000000" pitchFamily="34" charset="-122"/>
                </a:rPr>
                <a:t>点击输入标题</a:t>
              </a: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Normal" panose="020B0400000000000000" pitchFamily="34" charset="-122"/>
                <a:cs typeface="+mn-ea"/>
                <a:sym typeface="思源黑体 CN Medium" panose="020B0600000000000000" pitchFamily="34" charset="-122"/>
              </a:endParaRPr>
            </a:p>
            <a:p>
              <a:pPr lvl="0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kern="0" dirty="0">
                  <a:solidFill>
                    <a:prstClr val="black"/>
                  </a:solidFill>
                  <a:latin typeface="思源黑体 CN Medium" panose="020B0600000000000000" pitchFamily="34" charset="-122"/>
                  <a:ea typeface="思源黑体 CN Normal" panose="020B0400000000000000" pitchFamily="34" charset="-122"/>
                  <a:cs typeface="+mn-ea"/>
                  <a:sym typeface="思源黑体 CN Medium" panose="020B0600000000000000" pitchFamily="34" charset="-122"/>
                </a:rPr>
                <a:t>根据您的需要自由拉伸文本框大小单击此处可编辑内容。</a:t>
              </a:r>
              <a:endParaRPr lang="zh-CN" altLang="en-US" sz="1100" kern="0" dirty="0">
                <a:solidFill>
                  <a:prstClr val="black"/>
                </a:solidFill>
                <a:latin typeface="思源黑体 CN Medium" panose="020B0600000000000000" pitchFamily="34" charset="-122"/>
                <a:ea typeface="思源黑体 CN Normal" panose="020B0400000000000000" pitchFamily="34" charset="-122"/>
                <a:cs typeface="+mn-ea"/>
                <a:sym typeface="思源黑体 CN Medium" panose="020B0600000000000000" pitchFamily="34" charset="-122"/>
              </a:endParaRPr>
            </a:p>
            <a:p>
              <a:pPr marL="0" marR="0" lvl="0" indent="0" defTabSz="121666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Normal" panose="020B0400000000000000" pitchFamily="34" charset="-122"/>
                  <a:cs typeface="+mn-ea"/>
                  <a:sym typeface="思源黑体 CN Medium" panose="020B0600000000000000" pitchFamily="34" charset="-122"/>
                </a:rPr>
                <a:t>…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Normal" panose="020B0400000000000000" pitchFamily="34" charset="-122"/>
                <a:cs typeface="+mn-ea"/>
                <a:sym typeface="思源黑体 CN Medium" panose="020B0600000000000000" pitchFamily="34" charset="-122"/>
              </a:endParaRPr>
            </a:p>
            <a:p>
              <a:pPr lvl="0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kern="0" dirty="0">
                  <a:solidFill>
                    <a:prstClr val="black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Calibri" panose="020F0502020204030204" pitchFamily="34" charset="0"/>
                </a:rPr>
                <a:t>根据您的需要自由拉伸文本框大小单击此处可编辑内容。</a:t>
              </a:r>
              <a:endParaRPr lang="zh-CN" altLang="en-US" sz="1100" kern="0" dirty="0">
                <a:solidFill>
                  <a:prstClr val="black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endParaRPr>
            </a:p>
            <a:p>
              <a:pPr marL="0" marR="0" lvl="0" indent="0" defTabSz="121666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Calibri" panose="020F0502020204030204" pitchFamily="34" charset="0"/>
                </a:rPr>
                <a:t>…</a:t>
              </a:r>
              <a:endPara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lvl="0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kern="0" dirty="0">
                  <a:solidFill>
                    <a:prstClr val="black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Calibri" panose="020F0502020204030204" pitchFamily="34" charset="0"/>
                </a:rPr>
                <a:t>根据您的需要自由拉伸文本框大小单击此处可编辑内容。</a:t>
              </a:r>
              <a:endParaRPr lang="zh-CN" altLang="en-US" sz="1100" kern="0" dirty="0">
                <a:solidFill>
                  <a:prstClr val="black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endParaRPr>
            </a:p>
            <a:p>
              <a:pPr marL="0" marR="0" lvl="0" indent="0" defTabSz="121666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Normal" panose="020B0400000000000000" pitchFamily="34" charset="-122"/>
                  <a:cs typeface="+mn-ea"/>
                  <a:sym typeface="思源黑体 CN Medium" panose="020B0600000000000000" pitchFamily="34" charset="-122"/>
                </a:rPr>
                <a:t>…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Normal" panose="020B04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  <p:sp>
          <p:nvSpPr>
            <p:cNvPr id="25" name="TextBox 13"/>
            <p:cNvSpPr txBox="1"/>
            <p:nvPr/>
          </p:nvSpPr>
          <p:spPr>
            <a:xfrm>
              <a:off x="7604337" y="4115274"/>
              <a:ext cx="3227621" cy="39260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lvl="0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kern="0" dirty="0">
                  <a:solidFill>
                    <a:prstClr val="black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Calibri" panose="020F0502020204030204" pitchFamily="34" charset="0"/>
                </a:rPr>
                <a:t>根据您的需要自由拉伸文本框大小单击此处可编辑内容。</a:t>
              </a:r>
              <a:endParaRPr lang="zh-CN" altLang="en-US" sz="1100" kern="0" dirty="0">
                <a:solidFill>
                  <a:prstClr val="black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 spd="med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3493</Words>
  <Application>WWO_openplatform_20200924161515-8e733aaadf</Application>
  <PresentationFormat>宽屏</PresentationFormat>
  <Paragraphs>352</Paragraphs>
  <Slides>21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6" baseType="lpstr">
      <vt:lpstr>Arial</vt:lpstr>
      <vt:lpstr>宋体</vt:lpstr>
      <vt:lpstr>Wingdings</vt:lpstr>
      <vt:lpstr>思源宋体 Heavy</vt:lpstr>
      <vt:lpstr>汉仪书宋二KW</vt:lpstr>
      <vt:lpstr>思源黑体 CN Regular</vt:lpstr>
      <vt:lpstr>汉仪中黑KW</vt:lpstr>
      <vt:lpstr>等线</vt:lpstr>
      <vt:lpstr>思源黑体 CN Heavy</vt:lpstr>
      <vt:lpstr>Poppins Light</vt:lpstr>
      <vt:lpstr>思源宋体 Light</vt:lpstr>
      <vt:lpstr>思源黑体 CN Normal</vt:lpstr>
      <vt:lpstr>思源黑体 CN Light</vt:lpstr>
      <vt:lpstr>Microsoft YaHei</vt:lpstr>
      <vt:lpstr>Calibri</vt:lpstr>
      <vt:lpstr>微软雅黑</vt:lpstr>
      <vt:lpstr>Calibri</vt:lpstr>
      <vt:lpstr>思源黑体 CN Medium</vt:lpstr>
      <vt:lpstr>Microsoft YaHei</vt:lpstr>
      <vt:lpstr>字魂36号-正文宋楷</vt:lpstr>
      <vt:lpstr>汉仪旗黑KW 55S</vt:lpstr>
      <vt:lpstr>汉仪中等线KW</vt:lpstr>
      <vt:lpstr>Kingsoft Confetti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斑斓简约工作汇报PPT模板</dc:title>
  <dc:creator>唐 凯</dc:creator>
  <cp:lastModifiedBy>上海维湾8号机</cp:lastModifiedBy>
  <dcterms:created xsi:type="dcterms:W3CDTF">2021-12-08T12:55:01Z</dcterms:created>
  <dcterms:modified xsi:type="dcterms:W3CDTF">2021-12-08T12:55:01Z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