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59" r:id="rId4"/>
  </p:sldMasterIdLst>
  <p:notesMasterIdLst>
    <p:notesMasterId r:id="rId6"/>
  </p:notesMasterIdLst>
  <p:sldIdLst>
    <p:sldId id="257" r:id="rId5"/>
    <p:sldId id="478" r:id="rId7"/>
    <p:sldId id="479" r:id="rId8"/>
    <p:sldId id="491" r:id="rId9"/>
    <p:sldId id="489" r:id="rId10"/>
    <p:sldId id="490" r:id="rId11"/>
    <p:sldId id="481" r:id="rId12"/>
    <p:sldId id="487" r:id="rId13"/>
    <p:sldId id="504" r:id="rId14"/>
    <p:sldId id="492" r:id="rId15"/>
    <p:sldId id="493" r:id="rId16"/>
    <p:sldId id="483" r:id="rId17"/>
    <p:sldId id="494" r:id="rId18"/>
    <p:sldId id="495" r:id="rId19"/>
    <p:sldId id="496" r:id="rId20"/>
    <p:sldId id="497" r:id="rId21"/>
    <p:sldId id="482" r:id="rId22"/>
    <p:sldId id="498" r:id="rId23"/>
    <p:sldId id="499" r:id="rId24"/>
    <p:sldId id="500" r:id="rId25"/>
    <p:sldId id="501" r:id="rId26"/>
    <p:sldId id="484" r:id="rId27"/>
    <p:sldId id="502" r:id="rId28"/>
    <p:sldId id="503" r:id="rId29"/>
    <p:sldId id="4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04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3" y="1940875"/>
            <a:ext cx="11827994" cy="14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  <a:latin typeface="+mn-lt"/>
                <a:ea typeface="+mn-ea"/>
                <a:cs typeface="+mn-ea"/>
                <a:sym typeface="+mn-lt"/>
              </a:rPr>
              <a:t>毕业论文答辩通用模板</a:t>
            </a:r>
            <a:endParaRPr lang="zh-CN" altLang="en-US" sz="7200" dirty="0">
              <a:solidFill>
                <a:srgbClr val="3B5F8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/>
          <p:nvPr/>
        </p:nvSpPr>
        <p:spPr>
          <a:xfrm>
            <a:off x="3065277" y="3433309"/>
            <a:ext cx="60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THESIS DEFENSE POWERPOINT TEMPLATE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3857673" y="5639748"/>
            <a:ext cx="1547218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指导老师：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755809" y="5645455"/>
            <a:ext cx="264445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答 辩 人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：青课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2427994" y="3813862"/>
            <a:ext cx="7336011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XXXXXXXX</a:t>
              </a:r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学院 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25519" y="849917"/>
            <a:ext cx="5732741" cy="706123"/>
            <a:chOff x="4676269" y="1470395"/>
            <a:chExt cx="5732741" cy="706123"/>
          </a:xfrm>
        </p:grpSpPr>
        <p:sp>
          <p:nvSpPr>
            <p:cNvPr id="15" name="文本框 14"/>
            <p:cNvSpPr txBox="1"/>
            <p:nvPr/>
          </p:nvSpPr>
          <p:spPr>
            <a:xfrm>
              <a:off x="4866415" y="1470395"/>
              <a:ext cx="554259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XXXX</a:t>
              </a:r>
              <a:r>
                <a:rPr lang="zh-CN" altLang="en-US" sz="2800" dirty="0" smtClean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大学</a:t>
              </a:r>
              <a:endParaRPr lang="zh-CN" altLang="en-US" sz="2800" dirty="0">
                <a:solidFill>
                  <a:srgbClr val="395E7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76269" y="1958701"/>
              <a:ext cx="2915621" cy="21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EAST CHINA UNIVERSITY OF SCIENCE AND TECHNOLOGY</a:t>
              </a:r>
              <a:endParaRPr lang="zh-CN" altLang="en-US" sz="700" dirty="0">
                <a:solidFill>
                  <a:srgbClr val="395E7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2" name="椭圆 21"/>
          <p:cNvSpPr/>
          <p:nvPr/>
        </p:nvSpPr>
        <p:spPr>
          <a:xfrm>
            <a:off x="4652165" y="5762085"/>
            <a:ext cx="2809892" cy="42509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62000"/>
                </a:sys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146272" tIns="73135" rIns="146272" bIns="73135" rtlCol="0" anchor="ctr"/>
          <a:lstStyle/>
          <a:p>
            <a:pPr algn="ctr" defTabSz="146240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6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4993" y="1642948"/>
            <a:ext cx="2586211" cy="4335678"/>
            <a:chOff x="3546995" y="2016281"/>
            <a:chExt cx="1616382" cy="2709799"/>
          </a:xfrm>
        </p:grpSpPr>
        <p:sp>
          <p:nvSpPr>
            <p:cNvPr id="24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7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24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Group 37"/>
          <p:cNvGrpSpPr>
            <a:grpSpLocks noChangeAspect="1"/>
          </p:cNvGrpSpPr>
          <p:nvPr/>
        </p:nvGrpSpPr>
        <p:grpSpPr bwMode="auto">
          <a:xfrm>
            <a:off x="4723128" y="1614399"/>
            <a:ext cx="2649976" cy="3206380"/>
            <a:chOff x="2250" y="790"/>
            <a:chExt cx="1205" cy="1458"/>
          </a:xfrm>
          <a:solidFill>
            <a:srgbClr val="325B7F"/>
          </a:solidFill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2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0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3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4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5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6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7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8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9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0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1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2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3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4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5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6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7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8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9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0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1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2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3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4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5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6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7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8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9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0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1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2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3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4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5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6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331770" y="3997875"/>
            <a:ext cx="338978" cy="338978"/>
            <a:chOff x="2798757" y="2999947"/>
            <a:chExt cx="211861" cy="211861"/>
          </a:xfrm>
        </p:grpSpPr>
        <p:sp>
          <p:nvSpPr>
            <p:cNvPr id="170" name="椭圆 169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 flipH="1">
            <a:off x="1027525" y="4891057"/>
            <a:ext cx="321762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229809" y="451092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3331770" y="1924045"/>
            <a:ext cx="338978" cy="338978"/>
            <a:chOff x="2798757" y="2999947"/>
            <a:chExt cx="211861" cy="211861"/>
          </a:xfrm>
        </p:grpSpPr>
        <p:sp>
          <p:nvSpPr>
            <p:cNvPr id="176" name="椭圆 175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 flipH="1">
            <a:off x="1027525" y="2817227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229809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506825" y="1924045"/>
            <a:ext cx="338978" cy="338978"/>
            <a:chOff x="2798757" y="2999947"/>
            <a:chExt cx="211861" cy="211861"/>
          </a:xfrm>
        </p:grpSpPr>
        <p:sp>
          <p:nvSpPr>
            <p:cNvPr id="182" name="椭圆 181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4" name="矩形 183"/>
          <p:cNvSpPr/>
          <p:nvPr/>
        </p:nvSpPr>
        <p:spPr>
          <a:xfrm flipH="1">
            <a:off x="8344410" y="2817227"/>
            <a:ext cx="311499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402905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8506825" y="3997875"/>
            <a:ext cx="338978" cy="338978"/>
            <a:chOff x="2798757" y="2999947"/>
            <a:chExt cx="211861" cy="211861"/>
          </a:xfrm>
        </p:grpSpPr>
        <p:sp>
          <p:nvSpPr>
            <p:cNvPr id="188" name="椭圆 187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24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 flipH="1">
            <a:off x="8344410" y="4891057"/>
            <a:ext cx="311499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8402905" y="451092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0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4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0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172" grpId="0"/>
      <p:bldP spid="173" grpId="0"/>
      <p:bldP spid="173" grpId="1"/>
      <p:bldP spid="178" grpId="0"/>
      <p:bldP spid="179" grpId="0"/>
      <p:bldP spid="179" grpId="1"/>
      <p:bldP spid="184" grpId="0"/>
      <p:bldP spid="185" grpId="0"/>
      <p:bldP spid="185" grpId="1"/>
      <p:bldP spid="190" grpId="0"/>
      <p:bldP spid="191" grpId="0"/>
      <p:bldP spid="1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4461" y="5286510"/>
            <a:ext cx="9380102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9505" y="3445013"/>
            <a:ext cx="5851635" cy="84518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5400000">
            <a:off x="7969266" y="4590464"/>
            <a:ext cx="2326033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180221" y="1672969"/>
            <a:ext cx="5370921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 rot="5400000">
            <a:off x="2489864" y="2560955"/>
            <a:ext cx="2617229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" name="Oval 38"/>
          <p:cNvSpPr>
            <a:spLocks noChangeArrowheads="1"/>
          </p:cNvSpPr>
          <p:nvPr/>
        </p:nvSpPr>
        <p:spPr bwMode="auto">
          <a:xfrm>
            <a:off x="8452225" y="1391351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初步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构想</a:t>
            </a:r>
            <a:endParaRPr lang="zh-CN" altLang="en-US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93774" y="1820878"/>
            <a:ext cx="3550385" cy="582794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3111244" y="1391351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进步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  <a:endParaRPr lang="zh-CN" altLang="en-US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3111244" y="3168835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引证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假设</a:t>
            </a:r>
            <a:endParaRPr lang="zh-CN" altLang="en-US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93774" y="3576208"/>
            <a:ext cx="3550385" cy="582794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Oval 38"/>
          <p:cNvSpPr>
            <a:spLocks noChangeArrowheads="1"/>
          </p:cNvSpPr>
          <p:nvPr/>
        </p:nvSpPr>
        <p:spPr bwMode="auto">
          <a:xfrm>
            <a:off x="8462723" y="3168835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进一步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  <a:endParaRPr lang="zh-CN" altLang="en-US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8462723" y="5023648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cs typeface="+mn-ea"/>
                <a:sym typeface="+mn-lt"/>
              </a:rPr>
              <a:t>思维发散</a:t>
            </a:r>
            <a:endParaRPr lang="zh-CN" altLang="en-US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0471" y="5543547"/>
            <a:ext cx="6893295" cy="336573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1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9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2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3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82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animBg="1"/>
          <p:bldP spid="8" grpId="0" animBg="1"/>
          <p:bldP spid="13" grpId="0" animBg="1"/>
          <p:bldP spid="15" grpId="0" animBg="1"/>
          <p:bldP spid="17" grpId="0" animBg="1"/>
          <p:bldP spid="19" grpId="0" animBg="1"/>
          <p:bldP spid="20" grpId="0"/>
          <p:bldP spid="20" grpId="1"/>
          <p:bldP spid="21" grpId="0" animBg="1"/>
          <p:bldP spid="22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1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9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2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3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82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animBg="1"/>
          <p:bldP spid="8" grpId="0" animBg="1"/>
          <p:bldP spid="13" grpId="0" animBg="1"/>
          <p:bldP spid="15" grpId="0" animBg="1"/>
          <p:bldP spid="17" grpId="0" animBg="1"/>
          <p:bldP spid="19" grpId="0" animBg="1"/>
          <p:bldP spid="20" grpId="0"/>
          <p:bldP spid="20" grpId="1"/>
          <p:bldP spid="21" grpId="0" animBg="1"/>
          <p:bldP spid="22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第三部分</a:t>
            </a:r>
            <a:endParaRPr lang="en-US" altLang="zh-CN" sz="5400" dirty="0">
              <a:solidFill>
                <a:srgbClr val="255580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cs typeface="+mn-ea"/>
                <a:sym typeface="+mn-lt"/>
              </a:rPr>
              <a:t>关键技术与实践难点</a:t>
            </a:r>
            <a:endParaRPr lang="zh-CN" altLang="en-US" sz="4800" dirty="0">
              <a:solidFill>
                <a:srgbClr val="255580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5287434" y="2010313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3915833" y="3231628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4703234" y="4552429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5977467" y="4552429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6671733" y="3231628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5738285" y="2569112"/>
            <a:ext cx="58631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7018867" y="3481395"/>
            <a:ext cx="5199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6540501" y="5001161"/>
            <a:ext cx="5715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10"/>
          <p:cNvSpPr>
            <a:spLocks noChangeArrowheads="1"/>
          </p:cNvSpPr>
          <p:nvPr/>
        </p:nvSpPr>
        <p:spPr bwMode="auto">
          <a:xfrm>
            <a:off x="4861985" y="5020212"/>
            <a:ext cx="59478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11"/>
          <p:cNvSpPr>
            <a:spLocks noChangeArrowheads="1"/>
          </p:cNvSpPr>
          <p:nvPr/>
        </p:nvSpPr>
        <p:spPr bwMode="auto">
          <a:xfrm>
            <a:off x="4459818" y="3494095"/>
            <a:ext cx="480483" cy="114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12"/>
          <p:cNvSpPr>
            <a:spLocks noChangeArrowheads="1"/>
          </p:cNvSpPr>
          <p:nvPr/>
        </p:nvSpPr>
        <p:spPr bwMode="auto">
          <a:xfrm>
            <a:off x="6506633" y="1809228"/>
            <a:ext cx="3429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3"/>
          <p:cNvSpPr>
            <a:spLocks noChangeArrowheads="1"/>
          </p:cNvSpPr>
          <p:nvPr/>
        </p:nvSpPr>
        <p:spPr bwMode="auto">
          <a:xfrm>
            <a:off x="8185152" y="3441180"/>
            <a:ext cx="2813049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4"/>
          <p:cNvSpPr>
            <a:spLocks noChangeArrowheads="1"/>
          </p:cNvSpPr>
          <p:nvPr/>
        </p:nvSpPr>
        <p:spPr bwMode="auto">
          <a:xfrm>
            <a:off x="7497233" y="5369462"/>
            <a:ext cx="2813051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15"/>
          <p:cNvSpPr>
            <a:spLocks noChangeArrowheads="1"/>
          </p:cNvSpPr>
          <p:nvPr/>
        </p:nvSpPr>
        <p:spPr bwMode="auto">
          <a:xfrm>
            <a:off x="1515534" y="4967296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6"/>
          <p:cNvSpPr>
            <a:spLocks noChangeArrowheads="1"/>
          </p:cNvSpPr>
          <p:nvPr/>
        </p:nvSpPr>
        <p:spPr bwMode="auto">
          <a:xfrm>
            <a:off x="1515534" y="2636846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17"/>
          <p:cNvSpPr>
            <a:spLocks noChangeArrowheads="1"/>
          </p:cNvSpPr>
          <p:nvPr/>
        </p:nvSpPr>
        <p:spPr bwMode="auto">
          <a:xfrm>
            <a:off x="6506634" y="1445162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18"/>
          <p:cNvSpPr>
            <a:spLocks noChangeArrowheads="1"/>
          </p:cNvSpPr>
          <p:nvPr/>
        </p:nvSpPr>
        <p:spPr bwMode="auto">
          <a:xfrm>
            <a:off x="8185151" y="3047479"/>
            <a:ext cx="168274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7497234" y="4977880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0"/>
          <p:cNvSpPr>
            <a:spLocks noChangeArrowheads="1"/>
          </p:cNvSpPr>
          <p:nvPr/>
        </p:nvSpPr>
        <p:spPr bwMode="auto">
          <a:xfrm>
            <a:off x="1515533" y="4571479"/>
            <a:ext cx="13773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1"/>
          <p:cNvSpPr>
            <a:spLocks noChangeArrowheads="1"/>
          </p:cNvSpPr>
          <p:nvPr/>
        </p:nvSpPr>
        <p:spPr bwMode="auto">
          <a:xfrm>
            <a:off x="1515533" y="2232561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TextBox 22"/>
          <p:cNvSpPr>
            <a:spLocks noChangeArrowheads="1"/>
          </p:cNvSpPr>
          <p:nvPr/>
        </p:nvSpPr>
        <p:spPr bwMode="auto">
          <a:xfrm>
            <a:off x="5456767" y="3701529"/>
            <a:ext cx="1153584" cy="9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935" b="1">
                <a:solidFill>
                  <a:schemeClr val="tx2"/>
                </a:solidFill>
                <a:cs typeface="+mn-ea"/>
                <a:sym typeface="+mn-lt"/>
              </a:rPr>
              <a:t>国内研究现状</a:t>
            </a:r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 autoUpdateAnimBg="0"/>
      <p:bldP spid="26" grpId="0" bldLvl="0" animBg="1" autoUpdateAnimBg="0"/>
      <p:bldP spid="27" grpId="0" bldLvl="0" animBg="1" autoUpdateAnimBg="0"/>
      <p:bldP spid="28" grpId="0" bldLvl="0" animBg="1" autoUpdateAnimBg="0"/>
      <p:bldP spid="29" grpId="0" bldLvl="0" animBg="1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椭圆 10"/>
          <p:cNvSpPr/>
          <p:nvPr/>
        </p:nvSpPr>
        <p:spPr>
          <a:xfrm>
            <a:off x="4540627" y="3043615"/>
            <a:ext cx="2937926" cy="2937926"/>
          </a:xfrm>
          <a:prstGeom prst="ellipse">
            <a:avLst/>
          </a:prstGeom>
          <a:noFill/>
          <a:ln>
            <a:solidFill>
              <a:srgbClr val="013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5280694" y="2432421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cs typeface="+mn-ea"/>
              <a:sym typeface="+mn-lt"/>
            </a:endParaRPr>
          </a:p>
        </p:txBody>
      </p:sp>
      <p:sp>
        <p:nvSpPr>
          <p:cNvPr id="14" name="六边形 13"/>
          <p:cNvSpPr/>
          <p:nvPr/>
        </p:nvSpPr>
        <p:spPr>
          <a:xfrm rot="16200000">
            <a:off x="4172854" y="4693055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 rot="16200000">
            <a:off x="6579548" y="4679071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3788610" y="1551005"/>
            <a:ext cx="4293937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98664" y="1240177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flipH="1">
            <a:off x="7958030" y="5034677"/>
            <a:ext cx="3899039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56319" y="4763272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452059" y="5130849"/>
            <a:ext cx="3776985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65086" y="4838999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cs typeface="+mn-ea"/>
              <a:sym typeface="+mn-lt"/>
            </a:endParaRPr>
          </a:p>
        </p:txBody>
      </p:sp>
      <p:sp>
        <p:nvSpPr>
          <p:cNvPr id="32" name="TextBox 22"/>
          <p:cNvSpPr>
            <a:spLocks noChangeArrowheads="1"/>
          </p:cNvSpPr>
          <p:nvPr/>
        </p:nvSpPr>
        <p:spPr bwMode="auto">
          <a:xfrm>
            <a:off x="5458162" y="3992247"/>
            <a:ext cx="1153584" cy="9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935" b="1" dirty="0">
                <a:solidFill>
                  <a:schemeClr val="tx2"/>
                </a:solidFill>
                <a:cs typeface="+mn-ea"/>
                <a:sym typeface="+mn-lt"/>
              </a:rPr>
              <a:t>国外研究现状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7045520" y="5080483"/>
            <a:ext cx="591390" cy="487894"/>
          </a:xfrm>
          <a:custGeom>
            <a:avLst/>
            <a:gdLst>
              <a:gd name="T0" fmla="*/ 18 w 103"/>
              <a:gd name="T1" fmla="*/ 19 h 86"/>
              <a:gd name="T2" fmla="*/ 14 w 103"/>
              <a:gd name="T3" fmla="*/ 45 h 86"/>
              <a:gd name="T4" fmla="*/ 12 w 103"/>
              <a:gd name="T5" fmla="*/ 70 h 86"/>
              <a:gd name="T6" fmla="*/ 22 w 103"/>
              <a:gd name="T7" fmla="*/ 70 h 86"/>
              <a:gd name="T8" fmla="*/ 24 w 103"/>
              <a:gd name="T9" fmla="*/ 65 h 86"/>
              <a:gd name="T10" fmla="*/ 22 w 103"/>
              <a:gd name="T11" fmla="*/ 59 h 86"/>
              <a:gd name="T12" fmla="*/ 12 w 103"/>
              <a:gd name="T13" fmla="*/ 59 h 86"/>
              <a:gd name="T14" fmla="*/ 12 w 103"/>
              <a:gd name="T15" fmla="*/ 70 h 86"/>
              <a:gd name="T16" fmla="*/ 17 w 103"/>
              <a:gd name="T17" fmla="*/ 62 h 86"/>
              <a:gd name="T18" fmla="*/ 20 w 103"/>
              <a:gd name="T19" fmla="*/ 65 h 86"/>
              <a:gd name="T20" fmla="*/ 17 w 103"/>
              <a:gd name="T21" fmla="*/ 67 h 86"/>
              <a:gd name="T22" fmla="*/ 14 w 103"/>
              <a:gd name="T23" fmla="*/ 65 h 86"/>
              <a:gd name="T24" fmla="*/ 74 w 103"/>
              <a:gd name="T25" fmla="*/ 61 h 86"/>
              <a:gd name="T26" fmla="*/ 87 w 103"/>
              <a:gd name="T27" fmla="*/ 67 h 86"/>
              <a:gd name="T28" fmla="*/ 87 w 103"/>
              <a:gd name="T29" fmla="*/ 56 h 86"/>
              <a:gd name="T30" fmla="*/ 74 w 103"/>
              <a:gd name="T31" fmla="*/ 61 h 86"/>
              <a:gd name="T32" fmla="*/ 82 w 103"/>
              <a:gd name="T33" fmla="*/ 58 h 86"/>
              <a:gd name="T34" fmla="*/ 85 w 103"/>
              <a:gd name="T35" fmla="*/ 61 h 86"/>
              <a:gd name="T36" fmla="*/ 80 w 103"/>
              <a:gd name="T37" fmla="*/ 63 h 86"/>
              <a:gd name="T38" fmla="*/ 83 w 103"/>
              <a:gd name="T39" fmla="*/ 3 h 86"/>
              <a:gd name="T40" fmla="*/ 58 w 103"/>
              <a:gd name="T41" fmla="*/ 6 h 86"/>
              <a:gd name="T42" fmla="*/ 0 w 103"/>
              <a:gd name="T43" fmla="*/ 8 h 86"/>
              <a:gd name="T44" fmla="*/ 55 w 103"/>
              <a:gd name="T45" fmla="*/ 85 h 86"/>
              <a:gd name="T46" fmla="*/ 71 w 103"/>
              <a:gd name="T47" fmla="*/ 83 h 86"/>
              <a:gd name="T48" fmla="*/ 102 w 103"/>
              <a:gd name="T49" fmla="*/ 74 h 86"/>
              <a:gd name="T50" fmla="*/ 27 w 103"/>
              <a:gd name="T51" fmla="*/ 78 h 86"/>
              <a:gd name="T52" fmla="*/ 27 w 103"/>
              <a:gd name="T53" fmla="*/ 11 h 86"/>
              <a:gd name="T54" fmla="*/ 51 w 103"/>
              <a:gd name="T55" fmla="*/ 78 h 86"/>
              <a:gd name="T56" fmla="*/ 51 w 103"/>
              <a:gd name="T57" fmla="*/ 11 h 86"/>
              <a:gd name="T58" fmla="*/ 76 w 103"/>
              <a:gd name="T59" fmla="*/ 78 h 86"/>
              <a:gd name="T60" fmla="*/ 95 w 103"/>
              <a:gd name="T61" fmla="*/ 73 h 86"/>
              <a:gd name="T62" fmla="*/ 42 w 103"/>
              <a:gd name="T63" fmla="*/ 72 h 86"/>
              <a:gd name="T64" fmla="*/ 47 w 103"/>
              <a:gd name="T65" fmla="*/ 60 h 86"/>
              <a:gd name="T66" fmla="*/ 37 w 103"/>
              <a:gd name="T67" fmla="*/ 59 h 86"/>
              <a:gd name="T68" fmla="*/ 42 w 103"/>
              <a:gd name="T69" fmla="*/ 72 h 86"/>
              <a:gd name="T70" fmla="*/ 42 w 103"/>
              <a:gd name="T71" fmla="*/ 62 h 86"/>
              <a:gd name="T72" fmla="*/ 45 w 103"/>
              <a:gd name="T73" fmla="*/ 65 h 86"/>
              <a:gd name="T74" fmla="*/ 40 w 103"/>
              <a:gd name="T75" fmla="*/ 67 h 86"/>
              <a:gd name="T76" fmla="*/ 42 w 103"/>
              <a:gd name="T77" fmla="*/ 47 h 86"/>
              <a:gd name="T78" fmla="*/ 44 w 103"/>
              <a:gd name="T79" fmla="*/ 19 h 86"/>
              <a:gd name="T80" fmla="*/ 40 w 103"/>
              <a:gd name="T81" fmla="*/ 45 h 86"/>
              <a:gd name="T82" fmla="*/ 70 w 103"/>
              <a:gd name="T83" fmla="*/ 16 h 86"/>
              <a:gd name="T84" fmla="*/ 77 w 103"/>
              <a:gd name="T85" fmla="*/ 45 h 86"/>
              <a:gd name="T86" fmla="*/ 70 w 103"/>
              <a:gd name="T87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" h="86">
                <a:moveTo>
                  <a:pt x="16" y="47"/>
                </a:moveTo>
                <a:cubicBezTo>
                  <a:pt x="17" y="47"/>
                  <a:pt x="18" y="46"/>
                  <a:pt x="18" y="4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7" y="17"/>
                  <a:pt x="16" y="17"/>
                </a:cubicBezTo>
                <a:cubicBezTo>
                  <a:pt x="15" y="17"/>
                  <a:pt x="14" y="18"/>
                  <a:pt x="14" y="19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5" y="47"/>
                  <a:pt x="16" y="47"/>
                </a:cubicBezTo>
                <a:close/>
                <a:moveTo>
                  <a:pt x="12" y="70"/>
                </a:moveTo>
                <a:cubicBezTo>
                  <a:pt x="12" y="70"/>
                  <a:pt x="12" y="70"/>
                  <a:pt x="12" y="70"/>
                </a:cubicBezTo>
                <a:cubicBezTo>
                  <a:pt x="13" y="71"/>
                  <a:pt x="15" y="72"/>
                  <a:pt x="17" y="72"/>
                </a:cubicBezTo>
                <a:cubicBezTo>
                  <a:pt x="19" y="72"/>
                  <a:pt x="20" y="71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8"/>
                  <a:pt x="24" y="66"/>
                  <a:pt x="24" y="65"/>
                </a:cubicBezTo>
                <a:cubicBezTo>
                  <a:pt x="24" y="62"/>
                  <a:pt x="23" y="61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8"/>
                  <a:pt x="19" y="57"/>
                  <a:pt x="17" y="57"/>
                </a:cubicBezTo>
                <a:cubicBezTo>
                  <a:pt x="15" y="57"/>
                  <a:pt x="13" y="58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0" y="61"/>
                  <a:pt x="9" y="62"/>
                  <a:pt x="9" y="65"/>
                </a:cubicBezTo>
                <a:cubicBezTo>
                  <a:pt x="9" y="66"/>
                  <a:pt x="10" y="68"/>
                  <a:pt x="11" y="69"/>
                </a:cubicBezTo>
                <a:cubicBezTo>
                  <a:pt x="12" y="70"/>
                  <a:pt x="12" y="70"/>
                  <a:pt x="12" y="70"/>
                </a:cubicBezTo>
                <a:close/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15" y="62"/>
                  <a:pt x="16" y="62"/>
                  <a:pt x="17" y="62"/>
                </a:cubicBezTo>
                <a:cubicBezTo>
                  <a:pt x="17" y="62"/>
                  <a:pt x="18" y="62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3"/>
                  <a:pt x="20" y="64"/>
                  <a:pt x="20" y="65"/>
                </a:cubicBezTo>
                <a:cubicBezTo>
                  <a:pt x="20" y="65"/>
                  <a:pt x="19" y="66"/>
                  <a:pt x="1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7"/>
                  <a:pt x="17" y="67"/>
                </a:cubicBezTo>
                <a:cubicBezTo>
                  <a:pt x="16" y="67"/>
                  <a:pt x="15" y="67"/>
                  <a:pt x="15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5"/>
                  <a:pt x="14" y="65"/>
                </a:cubicBezTo>
                <a:cubicBezTo>
                  <a:pt x="14" y="64"/>
                  <a:pt x="14" y="63"/>
                  <a:pt x="15" y="62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63"/>
                  <a:pt x="75" y="65"/>
                  <a:pt x="77" y="67"/>
                </a:cubicBezTo>
                <a:cubicBezTo>
                  <a:pt x="78" y="68"/>
                  <a:pt x="80" y="69"/>
                  <a:pt x="82" y="69"/>
                </a:cubicBezTo>
                <a:cubicBezTo>
                  <a:pt x="84" y="69"/>
                  <a:pt x="85" y="68"/>
                  <a:pt x="87" y="67"/>
                </a:cubicBezTo>
                <a:cubicBezTo>
                  <a:pt x="88" y="65"/>
                  <a:pt x="89" y="63"/>
                  <a:pt x="89" y="61"/>
                </a:cubicBezTo>
                <a:cubicBezTo>
                  <a:pt x="89" y="60"/>
                  <a:pt x="88" y="58"/>
                  <a:pt x="87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5" y="55"/>
                  <a:pt x="84" y="54"/>
                  <a:pt x="82" y="54"/>
                </a:cubicBezTo>
                <a:cubicBezTo>
                  <a:pt x="80" y="54"/>
                  <a:pt x="78" y="55"/>
                  <a:pt x="77" y="56"/>
                </a:cubicBezTo>
                <a:cubicBezTo>
                  <a:pt x="75" y="58"/>
                  <a:pt x="74" y="59"/>
                  <a:pt x="74" y="61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1" y="58"/>
                  <a:pt x="82" y="58"/>
                </a:cubicBezTo>
                <a:cubicBezTo>
                  <a:pt x="82" y="58"/>
                  <a:pt x="83" y="59"/>
                  <a:pt x="8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5" y="61"/>
                  <a:pt x="85" y="61"/>
                </a:cubicBezTo>
                <a:cubicBezTo>
                  <a:pt x="85" y="62"/>
                  <a:pt x="84" y="63"/>
                  <a:pt x="84" y="63"/>
                </a:cubicBezTo>
                <a:cubicBezTo>
                  <a:pt x="83" y="64"/>
                  <a:pt x="82" y="64"/>
                  <a:pt x="82" y="64"/>
                </a:cubicBezTo>
                <a:cubicBezTo>
                  <a:pt x="81" y="64"/>
                  <a:pt x="80" y="64"/>
                  <a:pt x="80" y="63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1"/>
                  <a:pt x="79" y="60"/>
                  <a:pt x="80" y="5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5"/>
                  <a:pt x="56" y="4"/>
                  <a:pt x="55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4"/>
                  <a:pt x="1" y="85"/>
                  <a:pt x="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7" y="85"/>
                  <a:pt x="58" y="84"/>
                  <a:pt x="58" y="82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83"/>
                  <a:pt x="71" y="83"/>
                  <a:pt x="71" y="83"/>
                </a:cubicBezTo>
                <a:cubicBezTo>
                  <a:pt x="71" y="85"/>
                  <a:pt x="73" y="86"/>
                  <a:pt x="75" y="85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2" y="78"/>
                  <a:pt x="103" y="76"/>
                  <a:pt x="102" y="74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27" y="78"/>
                </a:moveTo>
                <a:cubicBezTo>
                  <a:pt x="27" y="78"/>
                  <a:pt x="27" y="78"/>
                  <a:pt x="2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11"/>
                  <a:pt x="7" y="11"/>
                  <a:pt x="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78"/>
                  <a:pt x="27" y="78"/>
                  <a:pt x="27" y="78"/>
                </a:cubicBezTo>
                <a:close/>
                <a:moveTo>
                  <a:pt x="51" y="78"/>
                </a:moveTo>
                <a:cubicBezTo>
                  <a:pt x="51" y="78"/>
                  <a:pt x="51" y="78"/>
                  <a:pt x="5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11"/>
                  <a:pt x="31" y="11"/>
                  <a:pt x="3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78"/>
                  <a:pt x="51" y="78"/>
                  <a:pt x="51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  <a:cubicBezTo>
                  <a:pt x="59" y="13"/>
                  <a:pt x="59" y="13"/>
                  <a:pt x="59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95" y="73"/>
                  <a:pt x="95" y="73"/>
                  <a:pt x="95" y="73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42" y="72"/>
                </a:moveTo>
                <a:cubicBezTo>
                  <a:pt x="42" y="72"/>
                  <a:pt x="42" y="72"/>
                  <a:pt x="42" y="72"/>
                </a:cubicBezTo>
                <a:cubicBezTo>
                  <a:pt x="44" y="72"/>
                  <a:pt x="46" y="71"/>
                  <a:pt x="47" y="70"/>
                </a:cubicBezTo>
                <a:cubicBezTo>
                  <a:pt x="48" y="68"/>
                  <a:pt x="49" y="66"/>
                  <a:pt x="49" y="65"/>
                </a:cubicBezTo>
                <a:cubicBezTo>
                  <a:pt x="49" y="63"/>
                  <a:pt x="48" y="61"/>
                  <a:pt x="47" y="60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8"/>
                  <a:pt x="44" y="57"/>
                  <a:pt x="42" y="57"/>
                </a:cubicBezTo>
                <a:cubicBezTo>
                  <a:pt x="40" y="57"/>
                  <a:pt x="38" y="58"/>
                  <a:pt x="37" y="59"/>
                </a:cubicBezTo>
                <a:cubicBezTo>
                  <a:pt x="35" y="61"/>
                  <a:pt x="35" y="62"/>
                  <a:pt x="35" y="65"/>
                </a:cubicBezTo>
                <a:cubicBezTo>
                  <a:pt x="35" y="66"/>
                  <a:pt x="35" y="68"/>
                  <a:pt x="37" y="70"/>
                </a:cubicBezTo>
                <a:cubicBezTo>
                  <a:pt x="38" y="71"/>
                  <a:pt x="40" y="72"/>
                  <a:pt x="42" y="72"/>
                </a:cubicBezTo>
                <a:close/>
                <a:moveTo>
                  <a:pt x="40" y="62"/>
                </a:move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1" y="62"/>
                  <a:pt x="42" y="62"/>
                </a:cubicBezTo>
                <a:cubicBezTo>
                  <a:pt x="43" y="62"/>
                  <a:pt x="43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5" y="64"/>
                  <a:pt x="45" y="65"/>
                </a:cubicBezTo>
                <a:cubicBezTo>
                  <a:pt x="45" y="65"/>
                  <a:pt x="44" y="66"/>
                  <a:pt x="44" y="67"/>
                </a:cubicBezTo>
                <a:cubicBezTo>
                  <a:pt x="43" y="67"/>
                  <a:pt x="43" y="67"/>
                  <a:pt x="42" y="67"/>
                </a:cubicBezTo>
                <a:cubicBezTo>
                  <a:pt x="41" y="67"/>
                  <a:pt x="40" y="67"/>
                  <a:pt x="40" y="67"/>
                </a:cubicBezTo>
                <a:cubicBezTo>
                  <a:pt x="39" y="66"/>
                  <a:pt x="39" y="65"/>
                  <a:pt x="39" y="65"/>
                </a:cubicBezTo>
                <a:cubicBezTo>
                  <a:pt x="39" y="64"/>
                  <a:pt x="39" y="63"/>
                  <a:pt x="40" y="62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4" y="46"/>
                  <a:pt x="44" y="45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3" y="17"/>
                  <a:pt x="42" y="17"/>
                </a:cubicBezTo>
                <a:cubicBezTo>
                  <a:pt x="41" y="17"/>
                  <a:pt x="40" y="18"/>
                  <a:pt x="40" y="19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1" y="47"/>
                  <a:pt x="42" y="47"/>
                </a:cubicBezTo>
                <a:close/>
                <a:moveTo>
                  <a:pt x="70" y="16"/>
                </a:moveTo>
                <a:cubicBezTo>
                  <a:pt x="70" y="16"/>
                  <a:pt x="70" y="16"/>
                  <a:pt x="70" y="16"/>
                </a:cubicBezTo>
                <a:cubicBezTo>
                  <a:pt x="69" y="16"/>
                  <a:pt x="68" y="18"/>
                  <a:pt x="68" y="19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5"/>
                  <a:pt x="76" y="45"/>
                  <a:pt x="77" y="45"/>
                </a:cubicBezTo>
                <a:cubicBezTo>
                  <a:pt x="79" y="45"/>
                  <a:pt x="79" y="44"/>
                  <a:pt x="79" y="42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6"/>
                  <a:pt x="71" y="16"/>
                  <a:pt x="7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4" name="Freeform 30"/>
          <p:cNvSpPr/>
          <p:nvPr/>
        </p:nvSpPr>
        <p:spPr bwMode="auto">
          <a:xfrm>
            <a:off x="5704225" y="2839931"/>
            <a:ext cx="524326" cy="475697"/>
          </a:xfrm>
          <a:custGeom>
            <a:avLst/>
            <a:gdLst>
              <a:gd name="T0" fmla="*/ 28 w 92"/>
              <a:gd name="T1" fmla="*/ 40 h 84"/>
              <a:gd name="T2" fmla="*/ 28 w 92"/>
              <a:gd name="T3" fmla="*/ 40 h 84"/>
              <a:gd name="T4" fmla="*/ 10 w 92"/>
              <a:gd name="T5" fmla="*/ 58 h 84"/>
              <a:gd name="T6" fmla="*/ 7 w 92"/>
              <a:gd name="T7" fmla="*/ 66 h 84"/>
              <a:gd name="T8" fmla="*/ 10 w 92"/>
              <a:gd name="T9" fmla="*/ 74 h 84"/>
              <a:gd name="T10" fmla="*/ 10 w 92"/>
              <a:gd name="T11" fmla="*/ 74 h 84"/>
              <a:gd name="T12" fmla="*/ 10 w 92"/>
              <a:gd name="T13" fmla="*/ 74 h 84"/>
              <a:gd name="T14" fmla="*/ 18 w 92"/>
              <a:gd name="T15" fmla="*/ 77 h 84"/>
              <a:gd name="T16" fmla="*/ 26 w 92"/>
              <a:gd name="T17" fmla="*/ 74 h 84"/>
              <a:gd name="T18" fmla="*/ 47 w 92"/>
              <a:gd name="T19" fmla="*/ 54 h 84"/>
              <a:gd name="T20" fmla="*/ 47 w 92"/>
              <a:gd name="T21" fmla="*/ 54 h 84"/>
              <a:gd name="T22" fmla="*/ 68 w 92"/>
              <a:gd name="T23" fmla="*/ 32 h 84"/>
              <a:gd name="T24" fmla="*/ 70 w 92"/>
              <a:gd name="T25" fmla="*/ 28 h 84"/>
              <a:gd name="T26" fmla="*/ 68 w 92"/>
              <a:gd name="T27" fmla="*/ 25 h 84"/>
              <a:gd name="T28" fmla="*/ 65 w 92"/>
              <a:gd name="T29" fmla="*/ 23 h 84"/>
              <a:gd name="T30" fmla="*/ 61 w 92"/>
              <a:gd name="T31" fmla="*/ 25 h 84"/>
              <a:gd name="T32" fmla="*/ 30 w 92"/>
              <a:gd name="T33" fmla="*/ 56 h 84"/>
              <a:gd name="T34" fmla="*/ 25 w 92"/>
              <a:gd name="T35" fmla="*/ 56 h 84"/>
              <a:gd name="T36" fmla="*/ 25 w 92"/>
              <a:gd name="T37" fmla="*/ 51 h 84"/>
              <a:gd name="T38" fmla="*/ 56 w 92"/>
              <a:gd name="T39" fmla="*/ 20 h 84"/>
              <a:gd name="T40" fmla="*/ 65 w 92"/>
              <a:gd name="T41" fmla="*/ 16 h 84"/>
              <a:gd name="T42" fmla="*/ 73 w 92"/>
              <a:gd name="T43" fmla="*/ 20 h 84"/>
              <a:gd name="T44" fmla="*/ 77 w 92"/>
              <a:gd name="T45" fmla="*/ 28 h 84"/>
              <a:gd name="T46" fmla="*/ 73 w 92"/>
              <a:gd name="T47" fmla="*/ 37 h 84"/>
              <a:gd name="T48" fmla="*/ 52 w 92"/>
              <a:gd name="T49" fmla="*/ 59 h 84"/>
              <a:gd name="T50" fmla="*/ 52 w 92"/>
              <a:gd name="T51" fmla="*/ 59 h 84"/>
              <a:gd name="T52" fmla="*/ 52 w 92"/>
              <a:gd name="T53" fmla="*/ 59 h 84"/>
              <a:gd name="T54" fmla="*/ 31 w 92"/>
              <a:gd name="T55" fmla="*/ 79 h 84"/>
              <a:gd name="T56" fmla="*/ 18 w 92"/>
              <a:gd name="T57" fmla="*/ 84 h 84"/>
              <a:gd name="T58" fmla="*/ 5 w 92"/>
              <a:gd name="T59" fmla="*/ 79 h 84"/>
              <a:gd name="T60" fmla="*/ 5 w 92"/>
              <a:gd name="T61" fmla="*/ 79 h 84"/>
              <a:gd name="T62" fmla="*/ 0 w 92"/>
              <a:gd name="T63" fmla="*/ 66 h 84"/>
              <a:gd name="T64" fmla="*/ 5 w 92"/>
              <a:gd name="T65" fmla="*/ 53 h 84"/>
              <a:gd name="T66" fmla="*/ 25 w 92"/>
              <a:gd name="T67" fmla="*/ 32 h 84"/>
              <a:gd name="T68" fmla="*/ 26 w 92"/>
              <a:gd name="T69" fmla="*/ 32 h 84"/>
              <a:gd name="T70" fmla="*/ 51 w 92"/>
              <a:gd name="T71" fmla="*/ 7 h 84"/>
              <a:gd name="T72" fmla="*/ 68 w 92"/>
              <a:gd name="T73" fmla="*/ 0 h 84"/>
              <a:gd name="T74" fmla="*/ 85 w 92"/>
              <a:gd name="T75" fmla="*/ 7 h 84"/>
              <a:gd name="T76" fmla="*/ 92 w 92"/>
              <a:gd name="T77" fmla="*/ 24 h 84"/>
              <a:gd name="T78" fmla="*/ 85 w 92"/>
              <a:gd name="T79" fmla="*/ 41 h 84"/>
              <a:gd name="T80" fmla="*/ 50 w 92"/>
              <a:gd name="T81" fmla="*/ 76 h 84"/>
              <a:gd name="T82" fmla="*/ 45 w 92"/>
              <a:gd name="T83" fmla="*/ 76 h 84"/>
              <a:gd name="T84" fmla="*/ 45 w 92"/>
              <a:gd name="T85" fmla="*/ 71 h 84"/>
              <a:gd name="T86" fmla="*/ 80 w 92"/>
              <a:gd name="T87" fmla="*/ 36 h 84"/>
              <a:gd name="T88" fmla="*/ 85 w 92"/>
              <a:gd name="T89" fmla="*/ 24 h 84"/>
              <a:gd name="T90" fmla="*/ 80 w 92"/>
              <a:gd name="T91" fmla="*/ 12 h 84"/>
              <a:gd name="T92" fmla="*/ 68 w 92"/>
              <a:gd name="T93" fmla="*/ 7 h 84"/>
              <a:gd name="T94" fmla="*/ 56 w 92"/>
              <a:gd name="T95" fmla="*/ 12 h 84"/>
              <a:gd name="T96" fmla="*/ 28 w 92"/>
              <a:gd name="T97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" h="84"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10" y="58"/>
                  <a:pt x="10" y="58"/>
                  <a:pt x="10" y="58"/>
                </a:cubicBezTo>
                <a:cubicBezTo>
                  <a:pt x="8" y="60"/>
                  <a:pt x="7" y="63"/>
                  <a:pt x="7" y="66"/>
                </a:cubicBezTo>
                <a:cubicBezTo>
                  <a:pt x="7" y="69"/>
                  <a:pt x="8" y="72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3" y="76"/>
                  <a:pt x="15" y="77"/>
                  <a:pt x="18" y="77"/>
                </a:cubicBezTo>
                <a:cubicBezTo>
                  <a:pt x="21" y="77"/>
                  <a:pt x="24" y="76"/>
                  <a:pt x="26" y="7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1"/>
                  <a:pt x="70" y="30"/>
                  <a:pt x="70" y="28"/>
                </a:cubicBezTo>
                <a:cubicBezTo>
                  <a:pt x="70" y="27"/>
                  <a:pt x="69" y="26"/>
                  <a:pt x="68" y="25"/>
                </a:cubicBezTo>
                <a:cubicBezTo>
                  <a:pt x="67" y="24"/>
                  <a:pt x="66" y="23"/>
                  <a:pt x="65" y="23"/>
                </a:cubicBezTo>
                <a:cubicBezTo>
                  <a:pt x="64" y="23"/>
                  <a:pt x="62" y="24"/>
                  <a:pt x="61" y="25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7"/>
                  <a:pt x="26" y="57"/>
                  <a:pt x="25" y="56"/>
                </a:cubicBezTo>
                <a:cubicBezTo>
                  <a:pt x="24" y="55"/>
                  <a:pt x="24" y="52"/>
                  <a:pt x="25" y="51"/>
                </a:cubicBezTo>
                <a:cubicBezTo>
                  <a:pt x="56" y="20"/>
                  <a:pt x="56" y="20"/>
                  <a:pt x="56" y="20"/>
                </a:cubicBezTo>
                <a:cubicBezTo>
                  <a:pt x="59" y="17"/>
                  <a:pt x="62" y="16"/>
                  <a:pt x="65" y="16"/>
                </a:cubicBezTo>
                <a:cubicBezTo>
                  <a:pt x="68" y="16"/>
                  <a:pt x="71" y="17"/>
                  <a:pt x="73" y="20"/>
                </a:cubicBezTo>
                <a:cubicBezTo>
                  <a:pt x="76" y="22"/>
                  <a:pt x="77" y="25"/>
                  <a:pt x="77" y="28"/>
                </a:cubicBezTo>
                <a:cubicBezTo>
                  <a:pt x="77" y="31"/>
                  <a:pt x="76" y="34"/>
                  <a:pt x="73" y="37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31" y="79"/>
                  <a:pt x="31" y="79"/>
                  <a:pt x="31" y="79"/>
                </a:cubicBezTo>
                <a:cubicBezTo>
                  <a:pt x="28" y="82"/>
                  <a:pt x="23" y="84"/>
                  <a:pt x="18" y="84"/>
                </a:cubicBezTo>
                <a:cubicBezTo>
                  <a:pt x="14" y="84"/>
                  <a:pt x="9" y="82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5"/>
                  <a:pt x="0" y="70"/>
                  <a:pt x="0" y="66"/>
                </a:cubicBezTo>
                <a:cubicBezTo>
                  <a:pt x="0" y="61"/>
                  <a:pt x="2" y="56"/>
                  <a:pt x="5" y="53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51" y="7"/>
                  <a:pt x="51" y="7"/>
                  <a:pt x="51" y="7"/>
                </a:cubicBezTo>
                <a:cubicBezTo>
                  <a:pt x="56" y="2"/>
                  <a:pt x="62" y="0"/>
                  <a:pt x="68" y="0"/>
                </a:cubicBezTo>
                <a:cubicBezTo>
                  <a:pt x="74" y="0"/>
                  <a:pt x="80" y="2"/>
                  <a:pt x="85" y="7"/>
                </a:cubicBezTo>
                <a:cubicBezTo>
                  <a:pt x="90" y="12"/>
                  <a:pt x="92" y="18"/>
                  <a:pt x="92" y="24"/>
                </a:cubicBezTo>
                <a:cubicBezTo>
                  <a:pt x="92" y="30"/>
                  <a:pt x="90" y="36"/>
                  <a:pt x="85" y="41"/>
                </a:cubicBezTo>
                <a:cubicBezTo>
                  <a:pt x="50" y="76"/>
                  <a:pt x="50" y="76"/>
                  <a:pt x="50" y="76"/>
                </a:cubicBezTo>
                <a:cubicBezTo>
                  <a:pt x="49" y="77"/>
                  <a:pt x="46" y="77"/>
                  <a:pt x="45" y="76"/>
                </a:cubicBezTo>
                <a:cubicBezTo>
                  <a:pt x="44" y="75"/>
                  <a:pt x="44" y="72"/>
                  <a:pt x="45" y="71"/>
                </a:cubicBezTo>
                <a:cubicBezTo>
                  <a:pt x="80" y="36"/>
                  <a:pt x="80" y="36"/>
                  <a:pt x="80" y="36"/>
                </a:cubicBezTo>
                <a:cubicBezTo>
                  <a:pt x="83" y="33"/>
                  <a:pt x="85" y="28"/>
                  <a:pt x="85" y="24"/>
                </a:cubicBezTo>
                <a:cubicBezTo>
                  <a:pt x="85" y="20"/>
                  <a:pt x="83" y="15"/>
                  <a:pt x="80" y="12"/>
                </a:cubicBezTo>
                <a:cubicBezTo>
                  <a:pt x="77" y="9"/>
                  <a:pt x="72" y="7"/>
                  <a:pt x="68" y="7"/>
                </a:cubicBezTo>
                <a:cubicBezTo>
                  <a:pt x="64" y="7"/>
                  <a:pt x="59" y="9"/>
                  <a:pt x="56" y="12"/>
                </a:cubicBezTo>
                <a:cubicBezTo>
                  <a:pt x="28" y="40"/>
                  <a:pt x="28" y="40"/>
                  <a:pt x="28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4638844" y="5076170"/>
            <a:ext cx="451164" cy="524487"/>
          </a:xfrm>
          <a:custGeom>
            <a:avLst/>
            <a:gdLst>
              <a:gd name="T0" fmla="*/ 51 w 80"/>
              <a:gd name="T1" fmla="*/ 0 h 92"/>
              <a:gd name="T2" fmla="*/ 79 w 80"/>
              <a:gd name="T3" fmla="*/ 27 h 92"/>
              <a:gd name="T4" fmla="*/ 80 w 80"/>
              <a:gd name="T5" fmla="*/ 30 h 92"/>
              <a:gd name="T6" fmla="*/ 78 w 80"/>
              <a:gd name="T7" fmla="*/ 90 h 92"/>
              <a:gd name="T8" fmla="*/ 77 w 80"/>
              <a:gd name="T9" fmla="*/ 90 h 92"/>
              <a:gd name="T10" fmla="*/ 9 w 80"/>
              <a:gd name="T11" fmla="*/ 92 h 92"/>
              <a:gd name="T12" fmla="*/ 2 w 80"/>
              <a:gd name="T13" fmla="*/ 90 h 92"/>
              <a:gd name="T14" fmla="*/ 0 w 80"/>
              <a:gd name="T15" fmla="*/ 10 h 92"/>
              <a:gd name="T16" fmla="*/ 9 w 80"/>
              <a:gd name="T17" fmla="*/ 0 h 92"/>
              <a:gd name="T18" fmla="*/ 19 w 80"/>
              <a:gd name="T19" fmla="*/ 71 h 92"/>
              <a:gd name="T20" fmla="*/ 57 w 80"/>
              <a:gd name="T21" fmla="*/ 69 h 92"/>
              <a:gd name="T22" fmla="*/ 19 w 80"/>
              <a:gd name="T23" fmla="*/ 67 h 92"/>
              <a:gd name="T24" fmla="*/ 19 w 80"/>
              <a:gd name="T25" fmla="*/ 71 h 92"/>
              <a:gd name="T26" fmla="*/ 19 w 80"/>
              <a:gd name="T27" fmla="*/ 56 h 92"/>
              <a:gd name="T28" fmla="*/ 46 w 80"/>
              <a:gd name="T29" fmla="*/ 54 h 92"/>
              <a:gd name="T30" fmla="*/ 19 w 80"/>
              <a:gd name="T31" fmla="*/ 52 h 92"/>
              <a:gd name="T32" fmla="*/ 19 w 80"/>
              <a:gd name="T33" fmla="*/ 56 h 92"/>
              <a:gd name="T34" fmla="*/ 19 w 80"/>
              <a:gd name="T35" fmla="*/ 41 h 92"/>
              <a:gd name="T36" fmla="*/ 63 w 80"/>
              <a:gd name="T37" fmla="*/ 39 h 92"/>
              <a:gd name="T38" fmla="*/ 19 w 80"/>
              <a:gd name="T39" fmla="*/ 37 h 92"/>
              <a:gd name="T40" fmla="*/ 19 w 80"/>
              <a:gd name="T41" fmla="*/ 41 h 92"/>
              <a:gd name="T42" fmla="*/ 49 w 80"/>
              <a:gd name="T43" fmla="*/ 7 h 92"/>
              <a:gd name="T44" fmla="*/ 7 w 80"/>
              <a:gd name="T45" fmla="*/ 8 h 92"/>
              <a:gd name="T46" fmla="*/ 7 w 80"/>
              <a:gd name="T47" fmla="*/ 83 h 92"/>
              <a:gd name="T48" fmla="*/ 7 w 80"/>
              <a:gd name="T49" fmla="*/ 85 h 92"/>
              <a:gd name="T50" fmla="*/ 71 w 80"/>
              <a:gd name="T51" fmla="*/ 85 h 92"/>
              <a:gd name="T52" fmla="*/ 73 w 80"/>
              <a:gd name="T53" fmla="*/ 85 h 92"/>
              <a:gd name="T54" fmla="*/ 73 w 80"/>
              <a:gd name="T55" fmla="*/ 32 h 92"/>
              <a:gd name="T56" fmla="*/ 51 w 80"/>
              <a:gd name="T57" fmla="*/ 29 h 92"/>
              <a:gd name="T58" fmla="*/ 49 w 80"/>
              <a:gd name="T59" fmla="*/ 23 h 92"/>
              <a:gd name="T60" fmla="*/ 70 w 80"/>
              <a:gd name="T61" fmla="*/ 27 h 92"/>
              <a:gd name="T62" fmla="*/ 53 w 80"/>
              <a:gd name="T63" fmla="*/ 11 h 92"/>
              <a:gd name="T64" fmla="*/ 54 w 80"/>
              <a:gd name="T65" fmla="*/ 26 h 92"/>
              <a:gd name="T66" fmla="*/ 57 w 80"/>
              <a:gd name="T67" fmla="*/ 2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92">
                <a:moveTo>
                  <a:pt x="9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4" y="1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8"/>
                  <a:pt x="80" y="29"/>
                  <a:pt x="80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83"/>
                  <a:pt x="80" y="83"/>
                  <a:pt x="80" y="83"/>
                </a:cubicBezTo>
                <a:cubicBezTo>
                  <a:pt x="80" y="86"/>
                  <a:pt x="79" y="88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7" y="90"/>
                  <a:pt x="77" y="90"/>
                </a:cubicBezTo>
                <a:cubicBezTo>
                  <a:pt x="76" y="91"/>
                  <a:pt x="73" y="92"/>
                  <a:pt x="71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7" y="92"/>
                  <a:pt x="4" y="91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88"/>
                  <a:pt x="0" y="86"/>
                  <a:pt x="0" y="8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19" y="71"/>
                </a:moveTo>
                <a:cubicBezTo>
                  <a:pt x="19" y="71"/>
                  <a:pt x="19" y="71"/>
                  <a:pt x="19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6" y="71"/>
                  <a:pt x="57" y="70"/>
                  <a:pt x="57" y="69"/>
                </a:cubicBezTo>
                <a:cubicBezTo>
                  <a:pt x="57" y="68"/>
                  <a:pt x="56" y="67"/>
                  <a:pt x="55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0"/>
                  <a:pt x="18" y="71"/>
                  <a:pt x="19" y="71"/>
                </a:cubicBezTo>
                <a:close/>
                <a:moveTo>
                  <a:pt x="19" y="56"/>
                </a:moveTo>
                <a:cubicBezTo>
                  <a:pt x="19" y="56"/>
                  <a:pt x="19" y="56"/>
                  <a:pt x="1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5" y="56"/>
                  <a:pt x="46" y="55"/>
                  <a:pt x="46" y="54"/>
                </a:cubicBezTo>
                <a:cubicBezTo>
                  <a:pt x="46" y="53"/>
                  <a:pt x="45" y="52"/>
                  <a:pt x="44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8" y="56"/>
                  <a:pt x="19" y="56"/>
                </a:cubicBezTo>
                <a:close/>
                <a:moveTo>
                  <a:pt x="19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2" y="41"/>
                  <a:pt x="63" y="40"/>
                  <a:pt x="63" y="39"/>
                </a:cubicBezTo>
                <a:cubicBezTo>
                  <a:pt x="63" y="38"/>
                  <a:pt x="62" y="37"/>
                  <a:pt x="61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8"/>
                  <a:pt x="17" y="39"/>
                </a:cubicBezTo>
                <a:cubicBezTo>
                  <a:pt x="17" y="40"/>
                  <a:pt x="18" y="41"/>
                  <a:pt x="19" y="41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8"/>
                  <a:pt x="7" y="8"/>
                </a:cubicBezTo>
                <a:cubicBezTo>
                  <a:pt x="7" y="8"/>
                  <a:pt x="7" y="9"/>
                  <a:pt x="7" y="10"/>
                </a:cubicBezTo>
                <a:cubicBezTo>
                  <a:pt x="7" y="83"/>
                  <a:pt x="7" y="83"/>
                  <a:pt x="7" y="83"/>
                </a:cubicBezTo>
                <a:cubicBezTo>
                  <a:pt x="7" y="84"/>
                  <a:pt x="7" y="84"/>
                  <a:pt x="7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8" y="85"/>
                  <a:pt x="8" y="85"/>
                  <a:pt x="9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2" y="85"/>
                  <a:pt x="72" y="85"/>
                  <a:pt x="73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4"/>
                  <a:pt x="73" y="84"/>
                  <a:pt x="73" y="83"/>
                </a:cubicBezTo>
                <a:cubicBezTo>
                  <a:pt x="73" y="32"/>
                  <a:pt x="73" y="32"/>
                  <a:pt x="73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5" y="32"/>
                  <a:pt x="53" y="31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0" y="28"/>
                  <a:pt x="49" y="26"/>
                  <a:pt x="49" y="23"/>
                </a:cubicBezTo>
                <a:cubicBezTo>
                  <a:pt x="49" y="7"/>
                  <a:pt x="49" y="7"/>
                  <a:pt x="49" y="7"/>
                </a:cubicBezTo>
                <a:close/>
                <a:moveTo>
                  <a:pt x="70" y="27"/>
                </a:moveTo>
                <a:cubicBezTo>
                  <a:pt x="70" y="27"/>
                  <a:pt x="70" y="27"/>
                  <a:pt x="70" y="27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4"/>
                  <a:pt x="54" y="25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5" y="27"/>
                  <a:pt x="56" y="27"/>
                  <a:pt x="57" y="27"/>
                </a:cubicBezTo>
                <a:cubicBezTo>
                  <a:pt x="70" y="27"/>
                  <a:pt x="70" y="27"/>
                  <a:pt x="7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4" grpId="0" animBg="1"/>
      <p:bldP spid="16" grpId="0" animBg="1"/>
      <p:bldP spid="26" grpId="0"/>
      <p:bldP spid="27" grpId="0"/>
      <p:bldP spid="28" grpId="0"/>
      <p:bldP spid="29" grpId="0"/>
      <p:bldP spid="30" grpId="0"/>
      <p:bldP spid="31" grpId="0"/>
      <p:bldP spid="32" grpId="0" bldLvl="0" autoUpdateAnimBg="0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90486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5660" y="5255342"/>
            <a:ext cx="4265949" cy="10209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90290" y="2588271"/>
            <a:ext cx="4318097" cy="90524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VS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“</a:t>
              </a:r>
              <a:r>
                <a:rPr lang="zh-CN" altLang="en-US" sz="2400" b="1" dirty="0">
                  <a:cs typeface="+mn-ea"/>
                  <a:sym typeface="+mn-lt"/>
                </a:rPr>
                <a:t>标题文字添加”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“</a:t>
              </a:r>
              <a:r>
                <a:rPr lang="zh-CN" altLang="en-US" sz="2400" b="1" dirty="0">
                  <a:cs typeface="+mn-ea"/>
                  <a:sym typeface="+mn-lt"/>
                </a:rPr>
                <a:t>标题文字添加”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621007" y="4030729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1006" y="4808283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1006" y="5537663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6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4012" y="3563984"/>
            <a:ext cx="2880320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标题文字添加：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5021" y="3571360"/>
            <a:ext cx="1594097" cy="810993"/>
          </a:xfrm>
          <a:prstGeom prst="rect">
            <a:avLst/>
          </a:prstGeom>
          <a:solidFill>
            <a:srgbClr val="325B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 defTabSz="914400"/>
            <a:r>
              <a:rPr lang="zh-CN" altLang="en-US" sz="2400" b="1" dirty="0">
                <a:cs typeface="+mn-ea"/>
                <a:sym typeface="+mn-lt"/>
              </a:rPr>
              <a:t>小标题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65212" y="4835735"/>
            <a:ext cx="1617751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7513" y="3585402"/>
            <a:ext cx="1594096" cy="810993"/>
          </a:xfrm>
          <a:prstGeom prst="rect">
            <a:avLst/>
          </a:prstGeom>
          <a:solidFill>
            <a:srgbClr val="325B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 defTabSz="914400"/>
            <a:r>
              <a:rPr lang="zh-CN" altLang="en-US" sz="2400" b="1" dirty="0">
                <a:cs typeface="+mn-ea"/>
                <a:sym typeface="+mn-lt"/>
              </a:rPr>
              <a:t>小标题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933171" y="3775474"/>
            <a:ext cx="433584" cy="406383"/>
            <a:chOff x="2933170" y="4148355"/>
            <a:chExt cx="433584" cy="406383"/>
          </a:xfrm>
          <a:solidFill>
            <a:srgbClr val="325B7F"/>
          </a:solidFill>
        </p:grpSpPr>
        <p:sp>
          <p:nvSpPr>
            <p:cNvPr id="37" name="L 形 36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63502" y="4045607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63502" y="4759304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77101" y="5507455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9" grpId="0"/>
      <p:bldP spid="30" grpId="0"/>
      <p:bldP spid="31" grpId="0"/>
      <p:bldP spid="32" grpId="0"/>
      <p:bldP spid="33" grpId="0" animBg="1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文本框 27"/>
          <p:cNvSpPr txBox="1"/>
          <p:nvPr/>
        </p:nvSpPr>
        <p:spPr>
          <a:xfrm>
            <a:off x="1614208" y="1825679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93083" y="1407058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标题文字一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1614208" y="3502175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93083" y="3083554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标题文字二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1614208" y="5188719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93083" y="4760050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标题文字三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第四部分</a:t>
            </a:r>
            <a:endParaRPr lang="en-US" altLang="zh-CN" sz="5400" dirty="0">
              <a:solidFill>
                <a:srgbClr val="255580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研究成果与应用</a:t>
            </a:r>
            <a:endParaRPr lang="zh-CN" altLang="en-US" sz="5400" dirty="0">
              <a:solidFill>
                <a:srgbClr val="255580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0" name="TextBox 16"/>
          <p:cNvSpPr>
            <a:spLocks noChangeArrowheads="1"/>
          </p:cNvSpPr>
          <p:nvPr/>
        </p:nvSpPr>
        <p:spPr bwMode="auto">
          <a:xfrm>
            <a:off x="1599218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21"/>
          <p:cNvSpPr>
            <a:spLocks noChangeArrowheads="1"/>
          </p:cNvSpPr>
          <p:nvPr/>
        </p:nvSpPr>
        <p:spPr bwMode="auto">
          <a:xfrm>
            <a:off x="1599217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6"/>
          <p:cNvSpPr>
            <a:spLocks noChangeArrowheads="1"/>
          </p:cNvSpPr>
          <p:nvPr/>
        </p:nvSpPr>
        <p:spPr bwMode="auto">
          <a:xfrm>
            <a:off x="8193751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8193750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99217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21"/>
          <p:cNvSpPr>
            <a:spLocks noChangeArrowheads="1"/>
          </p:cNvSpPr>
          <p:nvPr/>
        </p:nvSpPr>
        <p:spPr bwMode="auto">
          <a:xfrm>
            <a:off x="1599216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TextBox 16"/>
          <p:cNvSpPr>
            <a:spLocks noChangeArrowheads="1"/>
          </p:cNvSpPr>
          <p:nvPr/>
        </p:nvSpPr>
        <p:spPr bwMode="auto">
          <a:xfrm>
            <a:off x="8193750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TextBox 21"/>
          <p:cNvSpPr>
            <a:spLocks noChangeArrowheads="1"/>
          </p:cNvSpPr>
          <p:nvPr/>
        </p:nvSpPr>
        <p:spPr bwMode="auto">
          <a:xfrm>
            <a:off x="8193749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75" name="Text Box 78"/>
          <p:cNvSpPr txBox="1">
            <a:spLocks noChangeArrowheads="1"/>
          </p:cNvSpPr>
          <p:nvPr/>
        </p:nvSpPr>
        <p:spPr bwMode="auto">
          <a:xfrm>
            <a:off x="2330070" y="4389838"/>
            <a:ext cx="1577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25B7F"/>
                </a:solidFill>
                <a:cs typeface="+mn-ea"/>
                <a:sym typeface="+mn-lt"/>
              </a:rPr>
              <a:t>35,216,330</a:t>
            </a:r>
            <a:endParaRPr lang="en-US" altLang="zh-CN" sz="2400" dirty="0">
              <a:solidFill>
                <a:srgbClr val="325B7F"/>
              </a:solidFill>
              <a:cs typeface="+mn-ea"/>
              <a:sym typeface="+mn-lt"/>
            </a:endParaRPr>
          </a:p>
        </p:txBody>
      </p:sp>
      <p:sp>
        <p:nvSpPr>
          <p:cNvPr id="176" name="Rectangle 79"/>
          <p:cNvSpPr>
            <a:spLocks noChangeArrowheads="1"/>
          </p:cNvSpPr>
          <p:nvPr/>
        </p:nvSpPr>
        <p:spPr bwMode="auto">
          <a:xfrm>
            <a:off x="1675343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7" name="Text Box 80"/>
          <p:cNvSpPr txBox="1">
            <a:spLocks noChangeArrowheads="1"/>
          </p:cNvSpPr>
          <p:nvPr/>
        </p:nvSpPr>
        <p:spPr bwMode="auto">
          <a:xfrm>
            <a:off x="8301125" y="4389838"/>
            <a:ext cx="159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61,478,900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8" name="Rectangle 81"/>
          <p:cNvSpPr>
            <a:spLocks noChangeArrowheads="1"/>
          </p:cNvSpPr>
          <p:nvPr/>
        </p:nvSpPr>
        <p:spPr bwMode="auto">
          <a:xfrm>
            <a:off x="7593542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9" name="Line 82"/>
          <p:cNvSpPr>
            <a:spLocks noChangeShapeType="1"/>
          </p:cNvSpPr>
          <p:nvPr/>
        </p:nvSpPr>
        <p:spPr bwMode="auto">
          <a:xfrm>
            <a:off x="1838326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0" name="Line 83"/>
          <p:cNvSpPr>
            <a:spLocks noChangeShapeType="1"/>
          </p:cNvSpPr>
          <p:nvPr/>
        </p:nvSpPr>
        <p:spPr bwMode="auto">
          <a:xfrm>
            <a:off x="7790393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4192" y="1964138"/>
            <a:ext cx="9463616" cy="1869018"/>
            <a:chOff x="1344084" y="2181226"/>
            <a:chExt cx="9463616" cy="1869018"/>
          </a:xfrm>
        </p:grpSpPr>
        <p:grpSp>
          <p:nvGrpSpPr>
            <p:cNvPr id="126" name="Group 9"/>
            <p:cNvGrpSpPr/>
            <p:nvPr/>
          </p:nvGrpSpPr>
          <p:grpSpPr bwMode="auto">
            <a:xfrm>
              <a:off x="16002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27" name="Freeform 1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9" name="Freeform 12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0" name="Oval 13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31" name="Group 14"/>
            <p:cNvGrpSpPr/>
            <p:nvPr/>
          </p:nvGrpSpPr>
          <p:grpSpPr bwMode="auto">
            <a:xfrm>
              <a:off x="74908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2" name="Freeform 15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3" name="Oval 16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34" name="Group 17"/>
            <p:cNvGrpSpPr/>
            <p:nvPr/>
          </p:nvGrpSpPr>
          <p:grpSpPr bwMode="auto">
            <a:xfrm>
              <a:off x="24003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35" name="Freeform 18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6" name="Oval 19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37" name="Group 20"/>
            <p:cNvGrpSpPr/>
            <p:nvPr/>
          </p:nvGrpSpPr>
          <p:grpSpPr bwMode="auto">
            <a:xfrm>
              <a:off x="82909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8" name="Freeform 21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9" name="Oval 22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0" name="Group 23"/>
            <p:cNvGrpSpPr/>
            <p:nvPr/>
          </p:nvGrpSpPr>
          <p:grpSpPr bwMode="auto">
            <a:xfrm>
              <a:off x="32004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1" name="Freeform 24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2" name="Oval 25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3" name="Group 26"/>
            <p:cNvGrpSpPr/>
            <p:nvPr/>
          </p:nvGrpSpPr>
          <p:grpSpPr bwMode="auto">
            <a:xfrm>
              <a:off x="90910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4" name="Freeform 27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5" name="Oval 28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6" name="Group 29"/>
            <p:cNvGrpSpPr/>
            <p:nvPr/>
          </p:nvGrpSpPr>
          <p:grpSpPr bwMode="auto">
            <a:xfrm>
              <a:off x="40005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7" name="Freeform 3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8" name="Oval 3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49" name="Group 32"/>
            <p:cNvGrpSpPr/>
            <p:nvPr/>
          </p:nvGrpSpPr>
          <p:grpSpPr bwMode="auto">
            <a:xfrm>
              <a:off x="9889067" y="2610909"/>
              <a:ext cx="755651" cy="1430867"/>
              <a:chOff x="0" y="0"/>
              <a:chExt cx="357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Freeform 33"/>
              <p:cNvSpPr/>
              <p:nvPr/>
            </p:nvSpPr>
            <p:spPr bwMode="auto">
              <a:xfrm>
                <a:off x="0" y="137"/>
                <a:ext cx="357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51" name="Oval 34"/>
              <p:cNvSpPr>
                <a:spLocks noChangeArrowheads="1"/>
              </p:cNvSpPr>
              <p:nvPr/>
            </p:nvSpPr>
            <p:spPr bwMode="auto">
              <a:xfrm>
                <a:off x="123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52" name="Group 93"/>
            <p:cNvGrpSpPr/>
            <p:nvPr/>
          </p:nvGrpSpPr>
          <p:grpSpPr bwMode="auto">
            <a:xfrm>
              <a:off x="1344084" y="2181226"/>
              <a:ext cx="465667" cy="393700"/>
              <a:chOff x="635" y="1030"/>
              <a:chExt cx="220" cy="186"/>
            </a:xfrm>
          </p:grpSpPr>
          <p:sp>
            <p:nvSpPr>
              <p:cNvPr id="153" name="Freeform 56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54" name="Oval 57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55" name="Oval 58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56" name="Oval 59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Group 92"/>
            <p:cNvGrpSpPr/>
            <p:nvPr/>
          </p:nvGrpSpPr>
          <p:grpSpPr bwMode="auto">
            <a:xfrm>
              <a:off x="2159001" y="2181226"/>
              <a:ext cx="461433" cy="393700"/>
              <a:chOff x="1020" y="1030"/>
              <a:chExt cx="218" cy="186"/>
            </a:xfrm>
          </p:grpSpPr>
          <p:sp>
            <p:nvSpPr>
              <p:cNvPr id="158" name="Freeform 61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59" name="Oval 62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0" name="Oval 63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1" name="Oval 64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62" name="Group 90"/>
            <p:cNvGrpSpPr/>
            <p:nvPr/>
          </p:nvGrpSpPr>
          <p:grpSpPr bwMode="auto">
            <a:xfrm>
              <a:off x="4409017" y="2181226"/>
              <a:ext cx="465667" cy="393700"/>
              <a:chOff x="2083" y="1030"/>
              <a:chExt cx="220" cy="186"/>
            </a:xfrm>
          </p:grpSpPr>
          <p:sp>
            <p:nvSpPr>
              <p:cNvPr id="163" name="Freeform 66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4" name="Oval 67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5" name="Oval 68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6" name="Oval 69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67" name="Group 91"/>
            <p:cNvGrpSpPr/>
            <p:nvPr/>
          </p:nvGrpSpPr>
          <p:grpSpPr bwMode="auto">
            <a:xfrm>
              <a:off x="3600451" y="2181226"/>
              <a:ext cx="459316" cy="393700"/>
              <a:chOff x="1701" y="1030"/>
              <a:chExt cx="217" cy="186"/>
            </a:xfrm>
          </p:grpSpPr>
          <p:sp>
            <p:nvSpPr>
              <p:cNvPr id="168" name="Freeform 71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9" name="Oval 72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70" name="Oval 73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72" name="Line 75"/>
            <p:cNvSpPr>
              <a:spLocks noChangeShapeType="1"/>
            </p:cNvSpPr>
            <p:nvPr/>
          </p:nvSpPr>
          <p:spPr bwMode="auto">
            <a:xfrm>
              <a:off x="5302251" y="3332692"/>
              <a:ext cx="158538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3" name="Oval 76"/>
            <p:cNvSpPr>
              <a:spLocks noChangeArrowheads="1"/>
            </p:cNvSpPr>
            <p:nvPr/>
          </p:nvSpPr>
          <p:spPr bwMode="auto">
            <a:xfrm>
              <a:off x="5717118" y="2953809"/>
              <a:ext cx="755649" cy="7598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835897" y="3097744"/>
              <a:ext cx="5180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VS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81" name="Group 94"/>
            <p:cNvGrpSpPr/>
            <p:nvPr/>
          </p:nvGrpSpPr>
          <p:grpSpPr bwMode="auto">
            <a:xfrm>
              <a:off x="7277100" y="2181226"/>
              <a:ext cx="465667" cy="393700"/>
              <a:chOff x="635" y="1030"/>
              <a:chExt cx="220" cy="186"/>
            </a:xfrm>
          </p:grpSpPr>
          <p:sp>
            <p:nvSpPr>
              <p:cNvPr id="182" name="Freeform 95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3" name="Oval 96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4" name="Oval 97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5" name="Oval 98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86" name="Group 99"/>
            <p:cNvGrpSpPr/>
            <p:nvPr/>
          </p:nvGrpSpPr>
          <p:grpSpPr bwMode="auto">
            <a:xfrm>
              <a:off x="8092018" y="2181226"/>
              <a:ext cx="461433" cy="393700"/>
              <a:chOff x="1020" y="1030"/>
              <a:chExt cx="218" cy="186"/>
            </a:xfrm>
          </p:grpSpPr>
          <p:sp>
            <p:nvSpPr>
              <p:cNvPr id="187" name="Freeform 100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8" name="Oval 101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9" name="Oval 102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0" name="Oval 103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91" name="Group 104"/>
            <p:cNvGrpSpPr/>
            <p:nvPr/>
          </p:nvGrpSpPr>
          <p:grpSpPr bwMode="auto">
            <a:xfrm>
              <a:off x="10342033" y="2181226"/>
              <a:ext cx="465667" cy="393700"/>
              <a:chOff x="2083" y="1030"/>
              <a:chExt cx="220" cy="186"/>
            </a:xfrm>
          </p:grpSpPr>
          <p:sp>
            <p:nvSpPr>
              <p:cNvPr id="192" name="Freeform 105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3" name="Oval 106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4" name="Oval 107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5" name="Oval 108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96" name="Group 109"/>
            <p:cNvGrpSpPr/>
            <p:nvPr/>
          </p:nvGrpSpPr>
          <p:grpSpPr bwMode="auto">
            <a:xfrm>
              <a:off x="9533467" y="2181226"/>
              <a:ext cx="459317" cy="393700"/>
              <a:chOff x="1701" y="1030"/>
              <a:chExt cx="217" cy="186"/>
            </a:xfrm>
          </p:grpSpPr>
          <p:sp>
            <p:nvSpPr>
              <p:cNvPr id="197" name="Freeform 110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8" name="Oval 111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9" name="Oval 112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0" name="Oval 113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5" grpId="0"/>
      <p:bldP spid="176" grpId="0"/>
      <p:bldP spid="177" grpId="0"/>
      <p:bldP spid="178" grpId="0"/>
      <p:bldP spid="179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3600" b="1" dirty="0">
                  <a:solidFill>
                    <a:prstClr val="white"/>
                  </a:solidFill>
                  <a:cs typeface="+mn-ea"/>
                  <a:sym typeface="+mn-lt"/>
                </a:rPr>
                <a:t>目录</a:t>
              </a:r>
              <a:endParaRPr lang="zh-CN" altLang="en-US" sz="36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465" dirty="0">
                  <a:solidFill>
                    <a:prstClr val="white"/>
                  </a:solidFill>
                  <a:cs typeface="+mn-ea"/>
                  <a:sym typeface="+mn-lt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7200"/>
            <a:endParaRPr lang="zh-CN" altLang="en-US" sz="186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072692" y="4910231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绪论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6950656" y="2037620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研究成果与应用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2692604" y="3153440"/>
            <a:ext cx="206880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研究方法与思路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504554" y="437595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9040449" y="4141043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相关建议与论文总结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40691" y="3843014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316873" y="3137515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529563" y="2650283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858482" y="2882545"/>
            <a:ext cx="999564" cy="1001763"/>
            <a:chOff x="3437020" y="5246272"/>
            <a:chExt cx="863676" cy="865576"/>
          </a:xfrm>
        </p:grpSpPr>
        <p:sp>
          <p:nvSpPr>
            <p:cNvPr id="39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7200"/>
              <a:endParaRPr lang="zh-CN" altLang="en-US" sz="18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TextBox 17"/>
          <p:cNvSpPr txBox="1"/>
          <p:nvPr/>
        </p:nvSpPr>
        <p:spPr>
          <a:xfrm>
            <a:off x="5471931" y="3122895"/>
            <a:ext cx="1248139" cy="131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  <a:endParaRPr lang="zh-CN" altLang="en-US" sz="4265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1295467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112224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1295467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21"/>
          <p:cNvSpPr txBox="1"/>
          <p:nvPr/>
        </p:nvSpPr>
        <p:spPr>
          <a:xfrm>
            <a:off x="8112224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34418" y="2111551"/>
            <a:ext cx="3323167" cy="3335868"/>
            <a:chOff x="3325813" y="1973262"/>
            <a:chExt cx="2492375" cy="2501901"/>
          </a:xfrm>
        </p:grpSpPr>
        <p:sp>
          <p:nvSpPr>
            <p:cNvPr id="19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3786883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9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36"/>
            <p:cNvSpPr txBox="1"/>
            <p:nvPr/>
          </p:nvSpPr>
          <p:spPr>
            <a:xfrm>
              <a:off x="5251579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9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3786883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9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32"/>
            <p:cNvSpPr txBox="1"/>
            <p:nvPr/>
          </p:nvSpPr>
          <p:spPr>
            <a:xfrm>
              <a:off x="5251579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9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1367" y="2562194"/>
            <a:ext cx="8949266" cy="2568309"/>
            <a:chOff x="1621369" y="2739812"/>
            <a:chExt cx="8949266" cy="2568309"/>
          </a:xfrm>
        </p:grpSpPr>
        <p:sp>
          <p:nvSpPr>
            <p:cNvPr id="73" name="Freeform 9"/>
            <p:cNvSpPr/>
            <p:nvPr/>
          </p:nvSpPr>
          <p:spPr bwMode="auto">
            <a:xfrm>
              <a:off x="3331634" y="4025027"/>
              <a:ext cx="2110317" cy="1056541"/>
            </a:xfrm>
            <a:custGeom>
              <a:avLst/>
              <a:gdLst>
                <a:gd name="T0" fmla="*/ 228 w 457"/>
                <a:gd name="T1" fmla="*/ 142 h 229"/>
                <a:gd name="T2" fmla="*/ 87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7" y="78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5039786" y="2968485"/>
              <a:ext cx="2112433" cy="1056543"/>
            </a:xfrm>
            <a:custGeom>
              <a:avLst/>
              <a:gdLst>
                <a:gd name="T0" fmla="*/ 229 w 458"/>
                <a:gd name="T1" fmla="*/ 87 h 229"/>
                <a:gd name="T2" fmla="*/ 371 w 458"/>
                <a:gd name="T3" fmla="*/ 229 h 229"/>
                <a:gd name="T4" fmla="*/ 458 w 458"/>
                <a:gd name="T5" fmla="*/ 229 h 229"/>
                <a:gd name="T6" fmla="*/ 229 w 458"/>
                <a:gd name="T7" fmla="*/ 0 h 229"/>
                <a:gd name="T8" fmla="*/ 0 w 458"/>
                <a:gd name="T9" fmla="*/ 229 h 229"/>
                <a:gd name="T10" fmla="*/ 87 w 458"/>
                <a:gd name="T11" fmla="*/ 229 h 229"/>
                <a:gd name="T12" fmla="*/ 229 w 458"/>
                <a:gd name="T13" fmla="*/ 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229">
                  <a:moveTo>
                    <a:pt x="229" y="87"/>
                  </a:move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6750053" y="4025027"/>
              <a:ext cx="2110316" cy="1056541"/>
            </a:xfrm>
            <a:custGeom>
              <a:avLst/>
              <a:gdLst>
                <a:gd name="T0" fmla="*/ 228 w 457"/>
                <a:gd name="T1" fmla="*/ 142 h 229"/>
                <a:gd name="T2" fmla="*/ 86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6" y="78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1621369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44 w 458"/>
                <a:gd name="T5" fmla="*/ 272 h 272"/>
                <a:gd name="T6" fmla="*/ 87 w 458"/>
                <a:gd name="T7" fmla="*/ 229 h 272"/>
                <a:gd name="T8" fmla="*/ 229 w 458"/>
                <a:gd name="T9" fmla="*/ 87 h 272"/>
                <a:gd name="T10" fmla="*/ 371 w 458"/>
                <a:gd name="T11" fmla="*/ 229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0" y="253"/>
                    <a:pt x="20" y="272"/>
                    <a:pt x="44" y="272"/>
                  </a:cubicBezTo>
                  <a:cubicBezTo>
                    <a:pt x="68" y="272"/>
                    <a:pt x="87" y="253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8458202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87 w 458"/>
                <a:gd name="T5" fmla="*/ 229 h 272"/>
                <a:gd name="T6" fmla="*/ 229 w 458"/>
                <a:gd name="T7" fmla="*/ 87 h 272"/>
                <a:gd name="T8" fmla="*/ 371 w 458"/>
                <a:gd name="T9" fmla="*/ 229 h 272"/>
                <a:gd name="T10" fmla="*/ 414 w 458"/>
                <a:gd name="T11" fmla="*/ 272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371" y="253"/>
                    <a:pt x="390" y="272"/>
                    <a:pt x="414" y="272"/>
                  </a:cubicBezTo>
                  <a:cubicBezTo>
                    <a:pt x="438" y="272"/>
                    <a:pt x="458" y="253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8" name="Group 14"/>
            <p:cNvGrpSpPr/>
            <p:nvPr/>
          </p:nvGrpSpPr>
          <p:grpSpPr bwMode="auto">
            <a:xfrm>
              <a:off x="2482851" y="3775181"/>
              <a:ext cx="389467" cy="499688"/>
              <a:chOff x="0" y="0"/>
              <a:chExt cx="184" cy="236"/>
            </a:xfrm>
            <a:solidFill>
              <a:srgbClr val="325B7F"/>
            </a:solidFill>
          </p:grpSpPr>
          <p:sp>
            <p:nvSpPr>
              <p:cNvPr id="79" name="Freeform 15"/>
              <p:cNvSpPr/>
              <p:nvPr/>
            </p:nvSpPr>
            <p:spPr bwMode="auto">
              <a:xfrm>
                <a:off x="0" y="0"/>
                <a:ext cx="184" cy="236"/>
              </a:xfrm>
              <a:custGeom>
                <a:avLst/>
                <a:gdLst>
                  <a:gd name="T0" fmla="*/ 19 w 84"/>
                  <a:gd name="T1" fmla="*/ 98 h 108"/>
                  <a:gd name="T2" fmla="*/ 10 w 84"/>
                  <a:gd name="T3" fmla="*/ 98 h 108"/>
                  <a:gd name="T4" fmla="*/ 10 w 84"/>
                  <a:gd name="T5" fmla="*/ 9 h 108"/>
                  <a:gd name="T6" fmla="*/ 79 w 84"/>
                  <a:gd name="T7" fmla="*/ 9 h 108"/>
                  <a:gd name="T8" fmla="*/ 84 w 84"/>
                  <a:gd name="T9" fmla="*/ 5 h 108"/>
                  <a:gd name="T10" fmla="*/ 79 w 84"/>
                  <a:gd name="T11" fmla="*/ 0 h 108"/>
                  <a:gd name="T12" fmla="*/ 5 w 84"/>
                  <a:gd name="T13" fmla="*/ 0 h 108"/>
                  <a:gd name="T14" fmla="*/ 0 w 84"/>
                  <a:gd name="T15" fmla="*/ 5 h 108"/>
                  <a:gd name="T16" fmla="*/ 0 w 84"/>
                  <a:gd name="T17" fmla="*/ 103 h 108"/>
                  <a:gd name="T18" fmla="*/ 5 w 84"/>
                  <a:gd name="T19" fmla="*/ 108 h 108"/>
                  <a:gd name="T20" fmla="*/ 19 w 84"/>
                  <a:gd name="T21" fmla="*/ 108 h 108"/>
                  <a:gd name="T22" fmla="*/ 23 w 84"/>
                  <a:gd name="T23" fmla="*/ 103 h 108"/>
                  <a:gd name="T24" fmla="*/ 19 w 84"/>
                  <a:gd name="T25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08">
                    <a:moveTo>
                      <a:pt x="19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2" y="9"/>
                      <a:pt x="84" y="7"/>
                      <a:pt x="84" y="5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08"/>
                      <a:pt x="5" y="108"/>
                    </a:cubicBezTo>
                    <a:cubicBezTo>
                      <a:pt x="19" y="108"/>
                      <a:pt x="19" y="108"/>
                      <a:pt x="19" y="108"/>
                    </a:cubicBezTo>
                    <a:cubicBezTo>
                      <a:pt x="21" y="108"/>
                      <a:pt x="23" y="106"/>
                      <a:pt x="23" y="103"/>
                    </a:cubicBezTo>
                    <a:cubicBezTo>
                      <a:pt x="23" y="100"/>
                      <a:pt x="21" y="98"/>
                      <a:pt x="1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16"/>
              <p:cNvSpPr/>
              <p:nvPr/>
            </p:nvSpPr>
            <p:spPr bwMode="auto">
              <a:xfrm>
                <a:off x="116" y="138"/>
                <a:ext cx="68" cy="98"/>
              </a:xfrm>
              <a:custGeom>
                <a:avLst/>
                <a:gdLst>
                  <a:gd name="T0" fmla="*/ 26 w 31"/>
                  <a:gd name="T1" fmla="*/ 0 h 45"/>
                  <a:gd name="T2" fmla="*/ 21 w 31"/>
                  <a:gd name="T3" fmla="*/ 5 h 45"/>
                  <a:gd name="T4" fmla="*/ 21 w 31"/>
                  <a:gd name="T5" fmla="*/ 35 h 45"/>
                  <a:gd name="T6" fmla="*/ 4 w 31"/>
                  <a:gd name="T7" fmla="*/ 35 h 45"/>
                  <a:gd name="T8" fmla="*/ 0 w 31"/>
                  <a:gd name="T9" fmla="*/ 40 h 45"/>
                  <a:gd name="T10" fmla="*/ 4 w 31"/>
                  <a:gd name="T11" fmla="*/ 45 h 45"/>
                  <a:gd name="T12" fmla="*/ 26 w 31"/>
                  <a:gd name="T13" fmla="*/ 45 h 45"/>
                  <a:gd name="T14" fmla="*/ 29 w 31"/>
                  <a:gd name="T15" fmla="*/ 43 h 45"/>
                  <a:gd name="T16" fmla="*/ 31 w 31"/>
                  <a:gd name="T17" fmla="*/ 40 h 45"/>
                  <a:gd name="T18" fmla="*/ 31 w 31"/>
                  <a:gd name="T19" fmla="*/ 5 h 45"/>
                  <a:gd name="T20" fmla="*/ 26 w 31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26" y="0"/>
                    </a:moveTo>
                    <a:cubicBezTo>
                      <a:pt x="23" y="0"/>
                      <a:pt x="21" y="2"/>
                      <a:pt x="21" y="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7" y="45"/>
                      <a:pt x="28" y="44"/>
                      <a:pt x="29" y="43"/>
                    </a:cubicBezTo>
                    <a:cubicBezTo>
                      <a:pt x="30" y="42"/>
                      <a:pt x="31" y="41"/>
                      <a:pt x="31" y="4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66" y="51"/>
                <a:ext cx="113" cy="163"/>
              </a:xfrm>
              <a:custGeom>
                <a:avLst/>
                <a:gdLst>
                  <a:gd name="T0" fmla="*/ 45 w 52"/>
                  <a:gd name="T1" fmla="*/ 1 h 75"/>
                  <a:gd name="T2" fmla="*/ 40 w 52"/>
                  <a:gd name="T3" fmla="*/ 0 h 75"/>
                  <a:gd name="T4" fmla="*/ 30 w 52"/>
                  <a:gd name="T5" fmla="*/ 5 h 75"/>
                  <a:gd name="T6" fmla="*/ 1 w 52"/>
                  <a:gd name="T7" fmla="*/ 57 h 75"/>
                  <a:gd name="T8" fmla="*/ 0 w 52"/>
                  <a:gd name="T9" fmla="*/ 59 h 75"/>
                  <a:gd name="T10" fmla="*/ 0 w 52"/>
                  <a:gd name="T11" fmla="*/ 71 h 75"/>
                  <a:gd name="T12" fmla="*/ 3 w 52"/>
                  <a:gd name="T13" fmla="*/ 75 h 75"/>
                  <a:gd name="T14" fmla="*/ 5 w 52"/>
                  <a:gd name="T15" fmla="*/ 75 h 75"/>
                  <a:gd name="T16" fmla="*/ 7 w 52"/>
                  <a:gd name="T17" fmla="*/ 75 h 75"/>
                  <a:gd name="T18" fmla="*/ 18 w 52"/>
                  <a:gd name="T19" fmla="*/ 69 h 75"/>
                  <a:gd name="T20" fmla="*/ 19 w 52"/>
                  <a:gd name="T21" fmla="*/ 67 h 75"/>
                  <a:gd name="T22" fmla="*/ 49 w 52"/>
                  <a:gd name="T23" fmla="*/ 16 h 75"/>
                  <a:gd name="T24" fmla="*/ 45 w 52"/>
                  <a:gd name="T25" fmla="*/ 1 h 75"/>
                  <a:gd name="T26" fmla="*/ 41 w 52"/>
                  <a:gd name="T27" fmla="*/ 11 h 75"/>
                  <a:gd name="T28" fmla="*/ 12 w 52"/>
                  <a:gd name="T29" fmla="*/ 62 h 75"/>
                  <a:gd name="T30" fmla="*/ 9 w 52"/>
                  <a:gd name="T31" fmla="*/ 63 h 75"/>
                  <a:gd name="T32" fmla="*/ 9 w 52"/>
                  <a:gd name="T33" fmla="*/ 60 h 75"/>
                  <a:gd name="T34" fmla="*/ 38 w 52"/>
                  <a:gd name="T35" fmla="*/ 10 h 75"/>
                  <a:gd name="T36" fmla="*/ 41 w 52"/>
                  <a:gd name="T37" fmla="*/ 9 h 75"/>
                  <a:gd name="T38" fmla="*/ 41 w 52"/>
                  <a:gd name="T39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5">
                    <a:moveTo>
                      <a:pt x="45" y="1"/>
                    </a:moveTo>
                    <a:cubicBezTo>
                      <a:pt x="44" y="0"/>
                      <a:pt x="42" y="0"/>
                      <a:pt x="40" y="0"/>
                    </a:cubicBezTo>
                    <a:cubicBezTo>
                      <a:pt x="36" y="0"/>
                      <a:pt x="32" y="2"/>
                      <a:pt x="30" y="5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4"/>
                      <a:pt x="3" y="75"/>
                    </a:cubicBezTo>
                    <a:cubicBezTo>
                      <a:pt x="3" y="75"/>
                      <a:pt x="4" y="75"/>
                      <a:pt x="5" y="75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9" y="68"/>
                      <a:pt x="19" y="6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1"/>
                      <a:pt x="50" y="4"/>
                      <a:pt x="45" y="1"/>
                    </a:cubicBezTo>
                    <a:close/>
                    <a:moveTo>
                      <a:pt x="41" y="11"/>
                    </a:moveTo>
                    <a:cubicBezTo>
                      <a:pt x="12" y="62"/>
                      <a:pt x="12" y="62"/>
                      <a:pt x="12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40" y="9"/>
                      <a:pt x="41" y="9"/>
                    </a:cubicBezTo>
                    <a:cubicBezTo>
                      <a:pt x="41" y="10"/>
                      <a:pt x="42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35" y="68"/>
                <a:ext cx="70" cy="20"/>
              </a:xfrm>
              <a:custGeom>
                <a:avLst/>
                <a:gdLst>
                  <a:gd name="T0" fmla="*/ 32 w 32"/>
                  <a:gd name="T1" fmla="*/ 4 h 9"/>
                  <a:gd name="T2" fmla="*/ 28 w 32"/>
                  <a:gd name="T3" fmla="*/ 0 h 9"/>
                  <a:gd name="T4" fmla="*/ 4 w 32"/>
                  <a:gd name="T5" fmla="*/ 0 h 9"/>
                  <a:gd name="T6" fmla="*/ 0 w 32"/>
                  <a:gd name="T7" fmla="*/ 4 h 9"/>
                  <a:gd name="T8" fmla="*/ 4 w 32"/>
                  <a:gd name="T9" fmla="*/ 9 h 9"/>
                  <a:gd name="T10" fmla="*/ 28 w 32"/>
                  <a:gd name="T11" fmla="*/ 9 h 9"/>
                  <a:gd name="T12" fmla="*/ 32 w 32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2" y="7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19"/>
              <p:cNvSpPr/>
              <p:nvPr/>
            </p:nvSpPr>
            <p:spPr bwMode="auto">
              <a:xfrm>
                <a:off x="35" y="107"/>
                <a:ext cx="46" cy="20"/>
              </a:xfrm>
              <a:custGeom>
                <a:avLst/>
                <a:gdLst>
                  <a:gd name="T0" fmla="*/ 4 w 21"/>
                  <a:gd name="T1" fmla="*/ 0 h 9"/>
                  <a:gd name="T2" fmla="*/ 0 w 21"/>
                  <a:gd name="T3" fmla="*/ 4 h 9"/>
                  <a:gd name="T4" fmla="*/ 4 w 21"/>
                  <a:gd name="T5" fmla="*/ 9 h 9"/>
                  <a:gd name="T6" fmla="*/ 16 w 21"/>
                  <a:gd name="T7" fmla="*/ 9 h 9"/>
                  <a:gd name="T8" fmla="*/ 21 w 21"/>
                  <a:gd name="T9" fmla="*/ 4 h 9"/>
                  <a:gd name="T10" fmla="*/ 16 w 21"/>
                  <a:gd name="T11" fmla="*/ 0 h 9"/>
                  <a:gd name="T12" fmla="*/ 4 w 2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9" y="9"/>
                      <a:pt x="21" y="7"/>
                      <a:pt x="21" y="4"/>
                    </a:cubicBezTo>
                    <a:cubicBezTo>
                      <a:pt x="21" y="2"/>
                      <a:pt x="19" y="0"/>
                      <a:pt x="16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Group 20"/>
            <p:cNvGrpSpPr/>
            <p:nvPr/>
          </p:nvGrpSpPr>
          <p:grpSpPr bwMode="auto">
            <a:xfrm>
              <a:off x="7558619" y="3775181"/>
              <a:ext cx="493183" cy="499688"/>
              <a:chOff x="0" y="0"/>
              <a:chExt cx="233" cy="23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5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3" cy="236"/>
              </a:xfrm>
              <a:custGeom>
                <a:avLst/>
                <a:gdLst>
                  <a:gd name="T0" fmla="*/ 103 w 107"/>
                  <a:gd name="T1" fmla="*/ 42 h 108"/>
                  <a:gd name="T2" fmla="*/ 93 w 107"/>
                  <a:gd name="T3" fmla="*/ 35 h 108"/>
                  <a:gd name="T4" fmla="*/ 97 w 107"/>
                  <a:gd name="T5" fmla="*/ 22 h 108"/>
                  <a:gd name="T6" fmla="*/ 80 w 107"/>
                  <a:gd name="T7" fmla="*/ 10 h 108"/>
                  <a:gd name="T8" fmla="*/ 68 w 107"/>
                  <a:gd name="T9" fmla="*/ 12 h 108"/>
                  <a:gd name="T10" fmla="*/ 62 w 107"/>
                  <a:gd name="T11" fmla="*/ 1 h 108"/>
                  <a:gd name="T12" fmla="*/ 42 w 107"/>
                  <a:gd name="T13" fmla="*/ 4 h 108"/>
                  <a:gd name="T14" fmla="*/ 34 w 107"/>
                  <a:gd name="T15" fmla="*/ 14 h 108"/>
                  <a:gd name="T16" fmla="*/ 22 w 107"/>
                  <a:gd name="T17" fmla="*/ 11 h 108"/>
                  <a:gd name="T18" fmla="*/ 10 w 107"/>
                  <a:gd name="T19" fmla="*/ 27 h 108"/>
                  <a:gd name="T20" fmla="*/ 12 w 107"/>
                  <a:gd name="T21" fmla="*/ 39 h 108"/>
                  <a:gd name="T22" fmla="*/ 0 w 107"/>
                  <a:gd name="T23" fmla="*/ 46 h 108"/>
                  <a:gd name="T24" fmla="*/ 0 w 107"/>
                  <a:gd name="T25" fmla="*/ 62 h 108"/>
                  <a:gd name="T26" fmla="*/ 12 w 107"/>
                  <a:gd name="T27" fmla="*/ 69 h 108"/>
                  <a:gd name="T28" fmla="*/ 10 w 107"/>
                  <a:gd name="T29" fmla="*/ 81 h 108"/>
                  <a:gd name="T30" fmla="*/ 22 w 107"/>
                  <a:gd name="T31" fmla="*/ 97 h 108"/>
                  <a:gd name="T32" fmla="*/ 34 w 107"/>
                  <a:gd name="T33" fmla="*/ 94 h 108"/>
                  <a:gd name="T34" fmla="*/ 42 w 107"/>
                  <a:gd name="T35" fmla="*/ 104 h 108"/>
                  <a:gd name="T36" fmla="*/ 53 w 107"/>
                  <a:gd name="T37" fmla="*/ 108 h 108"/>
                  <a:gd name="T38" fmla="*/ 65 w 107"/>
                  <a:gd name="T39" fmla="*/ 104 h 108"/>
                  <a:gd name="T40" fmla="*/ 72 w 107"/>
                  <a:gd name="T41" fmla="*/ 94 h 108"/>
                  <a:gd name="T42" fmla="*/ 85 w 107"/>
                  <a:gd name="T43" fmla="*/ 97 h 108"/>
                  <a:gd name="T44" fmla="*/ 97 w 107"/>
                  <a:gd name="T45" fmla="*/ 81 h 108"/>
                  <a:gd name="T46" fmla="*/ 95 w 107"/>
                  <a:gd name="T47" fmla="*/ 69 h 108"/>
                  <a:gd name="T48" fmla="*/ 106 w 107"/>
                  <a:gd name="T49" fmla="*/ 62 h 108"/>
                  <a:gd name="T50" fmla="*/ 106 w 107"/>
                  <a:gd name="T51" fmla="*/ 46 h 108"/>
                  <a:gd name="T52" fmla="*/ 90 w 107"/>
                  <a:gd name="T53" fmla="*/ 61 h 108"/>
                  <a:gd name="T54" fmla="*/ 84 w 107"/>
                  <a:gd name="T55" fmla="*/ 71 h 108"/>
                  <a:gd name="T56" fmla="*/ 88 w 107"/>
                  <a:gd name="T57" fmla="*/ 82 h 108"/>
                  <a:gd name="T58" fmla="*/ 74 w 107"/>
                  <a:gd name="T59" fmla="*/ 84 h 108"/>
                  <a:gd name="T60" fmla="*/ 63 w 107"/>
                  <a:gd name="T61" fmla="*/ 87 h 108"/>
                  <a:gd name="T62" fmla="*/ 57 w 107"/>
                  <a:gd name="T63" fmla="*/ 98 h 108"/>
                  <a:gd name="T64" fmla="*/ 47 w 107"/>
                  <a:gd name="T65" fmla="*/ 90 h 108"/>
                  <a:gd name="T66" fmla="*/ 37 w 107"/>
                  <a:gd name="T67" fmla="*/ 85 h 108"/>
                  <a:gd name="T68" fmla="*/ 25 w 107"/>
                  <a:gd name="T69" fmla="*/ 88 h 108"/>
                  <a:gd name="T70" fmla="*/ 23 w 107"/>
                  <a:gd name="T71" fmla="*/ 75 h 108"/>
                  <a:gd name="T72" fmla="*/ 20 w 107"/>
                  <a:gd name="T73" fmla="*/ 64 h 108"/>
                  <a:gd name="T74" fmla="*/ 9 w 107"/>
                  <a:gd name="T75" fmla="*/ 58 h 108"/>
                  <a:gd name="T76" fmla="*/ 9 w 107"/>
                  <a:gd name="T77" fmla="*/ 50 h 108"/>
                  <a:gd name="T78" fmla="*/ 20 w 107"/>
                  <a:gd name="T79" fmla="*/ 44 h 108"/>
                  <a:gd name="T80" fmla="*/ 23 w 107"/>
                  <a:gd name="T81" fmla="*/ 33 h 108"/>
                  <a:gd name="T82" fmla="*/ 25 w 107"/>
                  <a:gd name="T83" fmla="*/ 20 h 108"/>
                  <a:gd name="T84" fmla="*/ 37 w 107"/>
                  <a:gd name="T85" fmla="*/ 23 h 108"/>
                  <a:gd name="T86" fmla="*/ 47 w 107"/>
                  <a:gd name="T87" fmla="*/ 18 h 108"/>
                  <a:gd name="T88" fmla="*/ 57 w 107"/>
                  <a:gd name="T89" fmla="*/ 10 h 108"/>
                  <a:gd name="T90" fmla="*/ 63 w 107"/>
                  <a:gd name="T91" fmla="*/ 21 h 108"/>
                  <a:gd name="T92" fmla="*/ 74 w 107"/>
                  <a:gd name="T93" fmla="*/ 23 h 108"/>
                  <a:gd name="T94" fmla="*/ 88 w 107"/>
                  <a:gd name="T95" fmla="*/ 26 h 108"/>
                  <a:gd name="T96" fmla="*/ 84 w 107"/>
                  <a:gd name="T97" fmla="*/ 37 h 108"/>
                  <a:gd name="T98" fmla="*/ 90 w 107"/>
                  <a:gd name="T99" fmla="*/ 47 h 108"/>
                  <a:gd name="T100" fmla="*/ 98 w 107"/>
                  <a:gd name="T101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108">
                    <a:moveTo>
                      <a:pt x="106" y="46"/>
                    </a:moveTo>
                    <a:cubicBezTo>
                      <a:pt x="106" y="44"/>
                      <a:pt x="105" y="43"/>
                      <a:pt x="103" y="42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4" y="38"/>
                      <a:pt x="94" y="36"/>
                      <a:pt x="93" y="35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8" y="25"/>
                      <a:pt x="98" y="24"/>
                      <a:pt x="97" y="22"/>
                    </a:cubicBezTo>
                    <a:cubicBezTo>
                      <a:pt x="93" y="18"/>
                      <a:pt x="89" y="14"/>
                      <a:pt x="85" y="11"/>
                    </a:cubicBezTo>
                    <a:cubicBezTo>
                      <a:pt x="84" y="10"/>
                      <a:pt x="82" y="10"/>
                      <a:pt x="80" y="1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8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1"/>
                      <a:pt x="62" y="1"/>
                    </a:cubicBezTo>
                    <a:cubicBezTo>
                      <a:pt x="56" y="0"/>
                      <a:pt x="51" y="0"/>
                      <a:pt x="45" y="1"/>
                    </a:cubicBezTo>
                    <a:cubicBezTo>
                      <a:pt x="44" y="1"/>
                      <a:pt x="42" y="2"/>
                      <a:pt x="42" y="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7" y="13"/>
                      <a:pt x="36" y="14"/>
                      <a:pt x="34" y="14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17" y="14"/>
                      <a:pt x="13" y="18"/>
                      <a:pt x="10" y="22"/>
                    </a:cubicBezTo>
                    <a:cubicBezTo>
                      <a:pt x="9" y="24"/>
                      <a:pt x="9" y="25"/>
                      <a:pt x="10" y="27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6"/>
                      <a:pt x="12" y="38"/>
                      <a:pt x="12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3"/>
                      <a:pt x="1" y="44"/>
                      <a:pt x="0" y="46"/>
                    </a:cubicBezTo>
                    <a:cubicBezTo>
                      <a:pt x="0" y="49"/>
                      <a:pt x="0" y="51"/>
                      <a:pt x="0" y="54"/>
                    </a:cubicBezTo>
                    <a:cubicBezTo>
                      <a:pt x="0" y="56"/>
                      <a:pt x="0" y="59"/>
                      <a:pt x="0" y="62"/>
                    </a:cubicBezTo>
                    <a:cubicBezTo>
                      <a:pt x="1" y="64"/>
                      <a:pt x="2" y="65"/>
                      <a:pt x="3" y="6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3" y="72"/>
                      <a:pt x="14" y="73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2"/>
                      <a:pt x="9" y="84"/>
                      <a:pt x="10" y="86"/>
                    </a:cubicBezTo>
                    <a:cubicBezTo>
                      <a:pt x="13" y="90"/>
                      <a:pt x="17" y="94"/>
                      <a:pt x="22" y="97"/>
                    </a:cubicBezTo>
                    <a:cubicBezTo>
                      <a:pt x="23" y="98"/>
                      <a:pt x="25" y="98"/>
                      <a:pt x="26" y="98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6" y="94"/>
                      <a:pt x="37" y="95"/>
                      <a:pt x="39" y="95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6"/>
                      <a:pt x="44" y="107"/>
                      <a:pt x="45" y="107"/>
                    </a:cubicBezTo>
                    <a:cubicBezTo>
                      <a:pt x="48" y="107"/>
                      <a:pt x="51" y="108"/>
                      <a:pt x="53" y="108"/>
                    </a:cubicBezTo>
                    <a:cubicBezTo>
                      <a:pt x="56" y="108"/>
                      <a:pt x="59" y="107"/>
                      <a:pt x="62" y="107"/>
                    </a:cubicBezTo>
                    <a:cubicBezTo>
                      <a:pt x="63" y="107"/>
                      <a:pt x="65" y="106"/>
                      <a:pt x="65" y="104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70" y="95"/>
                      <a:pt x="71" y="94"/>
                      <a:pt x="72" y="94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2" y="98"/>
                      <a:pt x="84" y="98"/>
                      <a:pt x="85" y="97"/>
                    </a:cubicBezTo>
                    <a:cubicBezTo>
                      <a:pt x="89" y="94"/>
                      <a:pt x="93" y="90"/>
                      <a:pt x="97" y="86"/>
                    </a:cubicBezTo>
                    <a:cubicBezTo>
                      <a:pt x="98" y="84"/>
                      <a:pt x="98" y="82"/>
                      <a:pt x="97" y="81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2"/>
                      <a:pt x="94" y="70"/>
                      <a:pt x="95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5" y="65"/>
                      <a:pt x="106" y="64"/>
                      <a:pt x="106" y="62"/>
                    </a:cubicBezTo>
                    <a:cubicBezTo>
                      <a:pt x="107" y="59"/>
                      <a:pt x="107" y="56"/>
                      <a:pt x="107" y="54"/>
                    </a:cubicBezTo>
                    <a:cubicBezTo>
                      <a:pt x="107" y="51"/>
                      <a:pt x="107" y="49"/>
                      <a:pt x="106" y="46"/>
                    </a:cubicBezTo>
                    <a:close/>
                    <a:moveTo>
                      <a:pt x="98" y="58"/>
                    </a:move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61"/>
                      <a:pt x="87" y="62"/>
                      <a:pt x="87" y="64"/>
                    </a:cubicBezTo>
                    <a:cubicBezTo>
                      <a:pt x="86" y="66"/>
                      <a:pt x="85" y="69"/>
                      <a:pt x="84" y="71"/>
                    </a:cubicBezTo>
                    <a:cubicBezTo>
                      <a:pt x="83" y="72"/>
                      <a:pt x="83" y="73"/>
                      <a:pt x="84" y="75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6" y="84"/>
                      <a:pt x="84" y="86"/>
                      <a:pt x="82" y="88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73" y="84"/>
                      <a:pt x="71" y="84"/>
                      <a:pt x="70" y="85"/>
                    </a:cubicBezTo>
                    <a:cubicBezTo>
                      <a:pt x="68" y="86"/>
                      <a:pt x="66" y="87"/>
                      <a:pt x="63" y="87"/>
                    </a:cubicBezTo>
                    <a:cubicBezTo>
                      <a:pt x="62" y="88"/>
                      <a:pt x="61" y="89"/>
                      <a:pt x="60" y="90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2" y="98"/>
                      <a:pt x="49" y="9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3" y="87"/>
                    </a:cubicBezTo>
                    <a:cubicBezTo>
                      <a:pt x="41" y="87"/>
                      <a:pt x="39" y="86"/>
                      <a:pt x="37" y="85"/>
                    </a:cubicBezTo>
                    <a:cubicBezTo>
                      <a:pt x="35" y="84"/>
                      <a:pt x="34" y="84"/>
                      <a:pt x="33" y="84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3" y="86"/>
                      <a:pt x="21" y="84"/>
                      <a:pt x="19" y="82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2" y="69"/>
                      <a:pt x="21" y="66"/>
                      <a:pt x="20" y="64"/>
                    </a:cubicBezTo>
                    <a:cubicBezTo>
                      <a:pt x="20" y="62"/>
                      <a:pt x="18" y="61"/>
                      <a:pt x="17" y="6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7"/>
                      <a:pt x="9" y="55"/>
                      <a:pt x="9" y="54"/>
                    </a:cubicBezTo>
                    <a:cubicBezTo>
                      <a:pt x="9" y="53"/>
                      <a:pt x="9" y="51"/>
                      <a:pt x="9" y="50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8" y="47"/>
                      <a:pt x="20" y="45"/>
                      <a:pt x="20" y="44"/>
                    </a:cubicBezTo>
                    <a:cubicBezTo>
                      <a:pt x="21" y="42"/>
                      <a:pt x="22" y="39"/>
                      <a:pt x="23" y="37"/>
                    </a:cubicBezTo>
                    <a:cubicBezTo>
                      <a:pt x="23" y="36"/>
                      <a:pt x="23" y="34"/>
                      <a:pt x="23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3"/>
                      <a:pt x="23" y="22"/>
                      <a:pt x="25" y="20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4"/>
                      <a:pt x="35" y="24"/>
                      <a:pt x="37" y="23"/>
                    </a:cubicBezTo>
                    <a:cubicBezTo>
                      <a:pt x="39" y="22"/>
                      <a:pt x="41" y="21"/>
                      <a:pt x="43" y="21"/>
                    </a:cubicBezTo>
                    <a:cubicBezTo>
                      <a:pt x="45" y="20"/>
                      <a:pt x="46" y="19"/>
                      <a:pt x="47" y="1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2" y="9"/>
                      <a:pt x="55" y="9"/>
                      <a:pt x="57" y="1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9"/>
                      <a:pt x="62" y="20"/>
                      <a:pt x="63" y="21"/>
                    </a:cubicBezTo>
                    <a:cubicBezTo>
                      <a:pt x="66" y="21"/>
                      <a:pt x="68" y="22"/>
                      <a:pt x="70" y="23"/>
                    </a:cubicBezTo>
                    <a:cubicBezTo>
                      <a:pt x="71" y="24"/>
                      <a:pt x="73" y="24"/>
                      <a:pt x="74" y="23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4" y="22"/>
                      <a:pt x="86" y="23"/>
                      <a:pt x="88" y="26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4"/>
                      <a:pt x="83" y="36"/>
                      <a:pt x="84" y="37"/>
                    </a:cubicBezTo>
                    <a:cubicBezTo>
                      <a:pt x="85" y="39"/>
                      <a:pt x="86" y="42"/>
                      <a:pt x="87" y="44"/>
                    </a:cubicBezTo>
                    <a:cubicBezTo>
                      <a:pt x="87" y="45"/>
                      <a:pt x="88" y="47"/>
                      <a:pt x="90" y="47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1"/>
                      <a:pt x="98" y="53"/>
                      <a:pt x="98" y="54"/>
                    </a:cubicBezTo>
                    <a:cubicBezTo>
                      <a:pt x="98" y="55"/>
                      <a:pt x="98" y="57"/>
                      <a:pt x="98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70" y="70"/>
                <a:ext cx="93" cy="92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3 h 42"/>
                  <a:gd name="T12" fmla="*/ 9 w 43"/>
                  <a:gd name="T13" fmla="*/ 21 h 42"/>
                  <a:gd name="T14" fmla="*/ 21 w 43"/>
                  <a:gd name="T15" fmla="*/ 9 h 42"/>
                  <a:gd name="T16" fmla="*/ 33 w 43"/>
                  <a:gd name="T17" fmla="*/ 21 h 42"/>
                  <a:gd name="T18" fmla="*/ 21 w 43"/>
                  <a:gd name="T1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5" y="33"/>
                      <a:pt x="9" y="28"/>
                      <a:pt x="9" y="21"/>
                    </a:cubicBezTo>
                    <a:cubicBezTo>
                      <a:pt x="9" y="14"/>
                      <a:pt x="15" y="9"/>
                      <a:pt x="21" y="9"/>
                    </a:cubicBezTo>
                    <a:cubicBezTo>
                      <a:pt x="28" y="9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5850467" y="3775181"/>
              <a:ext cx="491067" cy="499688"/>
              <a:chOff x="0" y="0"/>
              <a:chExt cx="232" cy="236"/>
            </a:xfrm>
            <a:solidFill>
              <a:srgbClr val="325B7F"/>
            </a:solidFill>
          </p:grpSpPr>
          <p:sp>
            <p:nvSpPr>
              <p:cNvPr id="88" name="Freeform 24"/>
              <p:cNvSpPr/>
              <p:nvPr/>
            </p:nvSpPr>
            <p:spPr bwMode="auto">
              <a:xfrm>
                <a:off x="0" y="0"/>
                <a:ext cx="232" cy="168"/>
              </a:xfrm>
              <a:custGeom>
                <a:avLst/>
                <a:gdLst>
                  <a:gd name="T0" fmla="*/ 82 w 106"/>
                  <a:gd name="T1" fmla="*/ 28 h 77"/>
                  <a:gd name="T2" fmla="*/ 77 w 106"/>
                  <a:gd name="T3" fmla="*/ 29 h 77"/>
                  <a:gd name="T4" fmla="*/ 77 w 106"/>
                  <a:gd name="T5" fmla="*/ 27 h 77"/>
                  <a:gd name="T6" fmla="*/ 50 w 106"/>
                  <a:gd name="T7" fmla="*/ 0 h 77"/>
                  <a:gd name="T8" fmla="*/ 25 w 106"/>
                  <a:gd name="T9" fmla="*/ 22 h 77"/>
                  <a:gd name="T10" fmla="*/ 17 w 106"/>
                  <a:gd name="T11" fmla="*/ 23 h 77"/>
                  <a:gd name="T12" fmla="*/ 17 w 106"/>
                  <a:gd name="T13" fmla="*/ 23 h 77"/>
                  <a:gd name="T14" fmla="*/ 6 w 106"/>
                  <a:gd name="T15" fmla="*/ 39 h 77"/>
                  <a:gd name="T16" fmla="*/ 8 w 106"/>
                  <a:gd name="T17" fmla="*/ 46 h 77"/>
                  <a:gd name="T18" fmla="*/ 0 w 106"/>
                  <a:gd name="T19" fmla="*/ 60 h 77"/>
                  <a:gd name="T20" fmla="*/ 17 w 106"/>
                  <a:gd name="T21" fmla="*/ 77 h 77"/>
                  <a:gd name="T22" fmla="*/ 35 w 106"/>
                  <a:gd name="T23" fmla="*/ 77 h 77"/>
                  <a:gd name="T24" fmla="*/ 39 w 106"/>
                  <a:gd name="T25" fmla="*/ 73 h 77"/>
                  <a:gd name="T26" fmla="*/ 35 w 106"/>
                  <a:gd name="T27" fmla="*/ 68 h 77"/>
                  <a:gd name="T28" fmla="*/ 17 w 106"/>
                  <a:gd name="T29" fmla="*/ 68 h 77"/>
                  <a:gd name="T30" fmla="*/ 9 w 106"/>
                  <a:gd name="T31" fmla="*/ 60 h 77"/>
                  <a:gd name="T32" fmla="*/ 16 w 106"/>
                  <a:gd name="T33" fmla="*/ 53 h 77"/>
                  <a:gd name="T34" fmla="*/ 20 w 106"/>
                  <a:gd name="T35" fmla="*/ 50 h 77"/>
                  <a:gd name="T36" fmla="*/ 18 w 106"/>
                  <a:gd name="T37" fmla="*/ 45 h 77"/>
                  <a:gd name="T38" fmla="*/ 15 w 106"/>
                  <a:gd name="T39" fmla="*/ 39 h 77"/>
                  <a:gd name="T40" fmla="*/ 20 w 106"/>
                  <a:gd name="T41" fmla="*/ 32 h 77"/>
                  <a:gd name="T42" fmla="*/ 20 w 106"/>
                  <a:gd name="T43" fmla="*/ 32 h 77"/>
                  <a:gd name="T44" fmla="*/ 27 w 106"/>
                  <a:gd name="T45" fmla="*/ 32 h 77"/>
                  <a:gd name="T46" fmla="*/ 31 w 106"/>
                  <a:gd name="T47" fmla="*/ 32 h 77"/>
                  <a:gd name="T48" fmla="*/ 34 w 106"/>
                  <a:gd name="T49" fmla="*/ 28 h 77"/>
                  <a:gd name="T50" fmla="*/ 33 w 106"/>
                  <a:gd name="T51" fmla="*/ 27 h 77"/>
                  <a:gd name="T52" fmla="*/ 33 w 106"/>
                  <a:gd name="T53" fmla="*/ 27 h 77"/>
                  <a:gd name="T54" fmla="*/ 50 w 106"/>
                  <a:gd name="T55" fmla="*/ 9 h 77"/>
                  <a:gd name="T56" fmla="*/ 67 w 106"/>
                  <a:gd name="T57" fmla="*/ 27 h 77"/>
                  <a:gd name="T58" fmla="*/ 65 w 106"/>
                  <a:gd name="T59" fmla="*/ 35 h 77"/>
                  <a:gd name="T60" fmla="*/ 66 w 106"/>
                  <a:gd name="T61" fmla="*/ 41 h 77"/>
                  <a:gd name="T62" fmla="*/ 72 w 106"/>
                  <a:gd name="T63" fmla="*/ 41 h 77"/>
                  <a:gd name="T64" fmla="*/ 82 w 106"/>
                  <a:gd name="T65" fmla="*/ 38 h 77"/>
                  <a:gd name="T66" fmla="*/ 97 w 106"/>
                  <a:gd name="T67" fmla="*/ 53 h 77"/>
                  <a:gd name="T68" fmla="*/ 82 w 106"/>
                  <a:gd name="T69" fmla="*/ 68 h 77"/>
                  <a:gd name="T70" fmla="*/ 71 w 106"/>
                  <a:gd name="T71" fmla="*/ 68 h 77"/>
                  <a:gd name="T72" fmla="*/ 67 w 106"/>
                  <a:gd name="T73" fmla="*/ 73 h 77"/>
                  <a:gd name="T74" fmla="*/ 71 w 106"/>
                  <a:gd name="T75" fmla="*/ 77 h 77"/>
                  <a:gd name="T76" fmla="*/ 82 w 106"/>
                  <a:gd name="T77" fmla="*/ 77 h 77"/>
                  <a:gd name="T78" fmla="*/ 106 w 106"/>
                  <a:gd name="T79" fmla="*/ 53 h 77"/>
                  <a:gd name="T80" fmla="*/ 82 w 106"/>
                  <a:gd name="T8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77">
                    <a:moveTo>
                      <a:pt x="82" y="28"/>
                    </a:moveTo>
                    <a:cubicBezTo>
                      <a:pt x="80" y="28"/>
                      <a:pt x="78" y="29"/>
                      <a:pt x="77" y="29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12"/>
                      <a:pt x="65" y="0"/>
                      <a:pt x="50" y="0"/>
                    </a:cubicBezTo>
                    <a:cubicBezTo>
                      <a:pt x="37" y="0"/>
                      <a:pt x="27" y="10"/>
                      <a:pt x="25" y="22"/>
                    </a:cubicBezTo>
                    <a:cubicBezTo>
                      <a:pt x="22" y="22"/>
                      <a:pt x="19" y="22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6"/>
                      <a:pt x="6" y="32"/>
                      <a:pt x="6" y="39"/>
                    </a:cubicBezTo>
                    <a:cubicBezTo>
                      <a:pt x="6" y="41"/>
                      <a:pt x="7" y="44"/>
                      <a:pt x="8" y="46"/>
                    </a:cubicBezTo>
                    <a:cubicBezTo>
                      <a:pt x="3" y="49"/>
                      <a:pt x="0" y="55"/>
                      <a:pt x="0" y="60"/>
                    </a:cubicBezTo>
                    <a:cubicBezTo>
                      <a:pt x="0" y="70"/>
                      <a:pt x="8" y="77"/>
                      <a:pt x="17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7" y="77"/>
                      <a:pt x="39" y="75"/>
                      <a:pt x="39" y="73"/>
                    </a:cubicBezTo>
                    <a:cubicBezTo>
                      <a:pt x="39" y="70"/>
                      <a:pt x="37" y="68"/>
                      <a:pt x="35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3" y="68"/>
                      <a:pt x="9" y="65"/>
                      <a:pt x="9" y="60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18" y="53"/>
                      <a:pt x="19" y="51"/>
                      <a:pt x="20" y="50"/>
                    </a:cubicBezTo>
                    <a:cubicBezTo>
                      <a:pt x="20" y="48"/>
                      <a:pt x="20" y="46"/>
                      <a:pt x="18" y="45"/>
                    </a:cubicBezTo>
                    <a:cubicBezTo>
                      <a:pt x="16" y="43"/>
                      <a:pt x="15" y="41"/>
                      <a:pt x="15" y="39"/>
                    </a:cubicBezTo>
                    <a:cubicBezTo>
                      <a:pt x="15" y="36"/>
                      <a:pt x="17" y="33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1"/>
                      <a:pt x="25" y="31"/>
                      <a:pt x="27" y="32"/>
                    </a:cubicBezTo>
                    <a:cubicBezTo>
                      <a:pt x="28" y="33"/>
                      <a:pt x="30" y="33"/>
                      <a:pt x="31" y="32"/>
                    </a:cubicBezTo>
                    <a:cubicBezTo>
                      <a:pt x="33" y="31"/>
                      <a:pt x="34" y="30"/>
                      <a:pt x="34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17"/>
                      <a:pt x="41" y="9"/>
                      <a:pt x="50" y="9"/>
                    </a:cubicBezTo>
                    <a:cubicBezTo>
                      <a:pt x="60" y="9"/>
                      <a:pt x="67" y="17"/>
                      <a:pt x="67" y="27"/>
                    </a:cubicBezTo>
                    <a:cubicBezTo>
                      <a:pt x="67" y="30"/>
                      <a:pt x="67" y="33"/>
                      <a:pt x="65" y="35"/>
                    </a:cubicBezTo>
                    <a:cubicBezTo>
                      <a:pt x="64" y="37"/>
                      <a:pt x="64" y="40"/>
                      <a:pt x="66" y="41"/>
                    </a:cubicBezTo>
                    <a:cubicBezTo>
                      <a:pt x="68" y="43"/>
                      <a:pt x="70" y="43"/>
                      <a:pt x="72" y="41"/>
                    </a:cubicBezTo>
                    <a:cubicBezTo>
                      <a:pt x="74" y="40"/>
                      <a:pt x="77" y="38"/>
                      <a:pt x="82" y="38"/>
                    </a:cubicBezTo>
                    <a:cubicBezTo>
                      <a:pt x="90" y="38"/>
                      <a:pt x="97" y="44"/>
                      <a:pt x="97" y="53"/>
                    </a:cubicBezTo>
                    <a:cubicBezTo>
                      <a:pt x="97" y="61"/>
                      <a:pt x="90" y="68"/>
                      <a:pt x="82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69" y="68"/>
                      <a:pt x="67" y="70"/>
                      <a:pt x="67" y="73"/>
                    </a:cubicBezTo>
                    <a:cubicBezTo>
                      <a:pt x="67" y="75"/>
                      <a:pt x="69" y="77"/>
                      <a:pt x="71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95" y="77"/>
                      <a:pt x="106" y="66"/>
                      <a:pt x="106" y="53"/>
                    </a:cubicBezTo>
                    <a:cubicBezTo>
                      <a:pt x="106" y="39"/>
                      <a:pt x="95" y="28"/>
                      <a:pt x="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Freeform 25"/>
              <p:cNvSpPr/>
              <p:nvPr/>
            </p:nvSpPr>
            <p:spPr bwMode="auto">
              <a:xfrm>
                <a:off x="70" y="94"/>
                <a:ext cx="92" cy="142"/>
              </a:xfrm>
              <a:custGeom>
                <a:avLst/>
                <a:gdLst>
                  <a:gd name="T0" fmla="*/ 33 w 42"/>
                  <a:gd name="T1" fmla="*/ 41 h 65"/>
                  <a:gd name="T2" fmla="*/ 26 w 42"/>
                  <a:gd name="T3" fmla="*/ 49 h 65"/>
                  <a:gd name="T4" fmla="*/ 26 w 42"/>
                  <a:gd name="T5" fmla="*/ 5 h 65"/>
                  <a:gd name="T6" fmla="*/ 21 w 42"/>
                  <a:gd name="T7" fmla="*/ 0 h 65"/>
                  <a:gd name="T8" fmla="*/ 16 w 42"/>
                  <a:gd name="T9" fmla="*/ 5 h 65"/>
                  <a:gd name="T10" fmla="*/ 16 w 42"/>
                  <a:gd name="T11" fmla="*/ 49 h 65"/>
                  <a:gd name="T12" fmla="*/ 9 w 42"/>
                  <a:gd name="T13" fmla="*/ 41 h 65"/>
                  <a:gd name="T14" fmla="*/ 2 w 42"/>
                  <a:gd name="T15" fmla="*/ 41 h 65"/>
                  <a:gd name="T16" fmla="*/ 2 w 42"/>
                  <a:gd name="T17" fmla="*/ 48 h 65"/>
                  <a:gd name="T18" fmla="*/ 18 w 42"/>
                  <a:gd name="T19" fmla="*/ 63 h 65"/>
                  <a:gd name="T20" fmla="*/ 21 w 42"/>
                  <a:gd name="T21" fmla="*/ 65 h 65"/>
                  <a:gd name="T22" fmla="*/ 24 w 42"/>
                  <a:gd name="T23" fmla="*/ 63 h 65"/>
                  <a:gd name="T24" fmla="*/ 40 w 42"/>
                  <a:gd name="T25" fmla="*/ 48 h 65"/>
                  <a:gd name="T26" fmla="*/ 40 w 42"/>
                  <a:gd name="T27" fmla="*/ 41 h 65"/>
                  <a:gd name="T28" fmla="*/ 33 w 42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5">
                    <a:moveTo>
                      <a:pt x="33" y="41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3"/>
                      <a:pt x="24" y="0"/>
                      <a:pt x="21" y="0"/>
                    </a:cubicBezTo>
                    <a:cubicBezTo>
                      <a:pt x="18" y="0"/>
                      <a:pt x="16" y="3"/>
                      <a:pt x="16" y="5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4" y="39"/>
                      <a:pt x="2" y="41"/>
                    </a:cubicBezTo>
                    <a:cubicBezTo>
                      <a:pt x="0" y="43"/>
                      <a:pt x="0" y="46"/>
                      <a:pt x="2" y="4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20" y="65"/>
                      <a:pt x="21" y="65"/>
                    </a:cubicBezTo>
                    <a:cubicBezTo>
                      <a:pt x="22" y="65"/>
                      <a:pt x="23" y="64"/>
                      <a:pt x="24" y="63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46"/>
                      <a:pt x="42" y="43"/>
                      <a:pt x="40" y="41"/>
                    </a:cubicBezTo>
                    <a:cubicBezTo>
                      <a:pt x="38" y="39"/>
                      <a:pt x="35" y="39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Group 26"/>
            <p:cNvGrpSpPr/>
            <p:nvPr/>
          </p:nvGrpSpPr>
          <p:grpSpPr bwMode="auto">
            <a:xfrm>
              <a:off x="4159251" y="3813293"/>
              <a:ext cx="497416" cy="423464"/>
              <a:chOff x="0" y="0"/>
              <a:chExt cx="235" cy="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35" cy="200"/>
              </a:xfrm>
              <a:custGeom>
                <a:avLst/>
                <a:gdLst>
                  <a:gd name="T0" fmla="*/ 94 w 108"/>
                  <a:gd name="T1" fmla="*/ 15 h 92"/>
                  <a:gd name="T2" fmla="*/ 77 w 108"/>
                  <a:gd name="T3" fmla="*/ 15 h 92"/>
                  <a:gd name="T4" fmla="*/ 77 w 108"/>
                  <a:gd name="T5" fmla="*/ 14 h 92"/>
                  <a:gd name="T6" fmla="*/ 77 w 108"/>
                  <a:gd name="T7" fmla="*/ 11 h 92"/>
                  <a:gd name="T8" fmla="*/ 66 w 108"/>
                  <a:gd name="T9" fmla="*/ 0 h 92"/>
                  <a:gd name="T10" fmla="*/ 54 w 108"/>
                  <a:gd name="T11" fmla="*/ 0 h 92"/>
                  <a:gd name="T12" fmla="*/ 43 w 108"/>
                  <a:gd name="T13" fmla="*/ 11 h 92"/>
                  <a:gd name="T14" fmla="*/ 43 w 108"/>
                  <a:gd name="T15" fmla="*/ 15 h 92"/>
                  <a:gd name="T16" fmla="*/ 14 w 108"/>
                  <a:gd name="T17" fmla="*/ 15 h 92"/>
                  <a:gd name="T18" fmla="*/ 0 w 108"/>
                  <a:gd name="T19" fmla="*/ 29 h 92"/>
                  <a:gd name="T20" fmla="*/ 0 w 108"/>
                  <a:gd name="T21" fmla="*/ 78 h 92"/>
                  <a:gd name="T22" fmla="*/ 14 w 108"/>
                  <a:gd name="T23" fmla="*/ 92 h 92"/>
                  <a:gd name="T24" fmla="*/ 94 w 108"/>
                  <a:gd name="T25" fmla="*/ 92 h 92"/>
                  <a:gd name="T26" fmla="*/ 108 w 108"/>
                  <a:gd name="T27" fmla="*/ 78 h 92"/>
                  <a:gd name="T28" fmla="*/ 108 w 108"/>
                  <a:gd name="T29" fmla="*/ 29 h 92"/>
                  <a:gd name="T30" fmla="*/ 94 w 108"/>
                  <a:gd name="T31" fmla="*/ 15 h 92"/>
                  <a:gd name="T32" fmla="*/ 10 w 108"/>
                  <a:gd name="T33" fmla="*/ 78 h 92"/>
                  <a:gd name="T34" fmla="*/ 10 w 108"/>
                  <a:gd name="T35" fmla="*/ 29 h 92"/>
                  <a:gd name="T36" fmla="*/ 14 w 108"/>
                  <a:gd name="T37" fmla="*/ 24 h 92"/>
                  <a:gd name="T38" fmla="*/ 26 w 108"/>
                  <a:gd name="T39" fmla="*/ 24 h 92"/>
                  <a:gd name="T40" fmla="*/ 26 w 108"/>
                  <a:gd name="T41" fmla="*/ 83 h 92"/>
                  <a:gd name="T42" fmla="*/ 14 w 108"/>
                  <a:gd name="T43" fmla="*/ 83 h 92"/>
                  <a:gd name="T44" fmla="*/ 10 w 108"/>
                  <a:gd name="T45" fmla="*/ 78 h 92"/>
                  <a:gd name="T46" fmla="*/ 99 w 108"/>
                  <a:gd name="T47" fmla="*/ 78 h 92"/>
                  <a:gd name="T48" fmla="*/ 94 w 108"/>
                  <a:gd name="T49" fmla="*/ 83 h 92"/>
                  <a:gd name="T50" fmla="*/ 35 w 108"/>
                  <a:gd name="T51" fmla="*/ 83 h 92"/>
                  <a:gd name="T52" fmla="*/ 35 w 108"/>
                  <a:gd name="T53" fmla="*/ 24 h 92"/>
                  <a:gd name="T54" fmla="*/ 43 w 108"/>
                  <a:gd name="T55" fmla="*/ 24 h 92"/>
                  <a:gd name="T56" fmla="*/ 77 w 108"/>
                  <a:gd name="T57" fmla="*/ 24 h 92"/>
                  <a:gd name="T58" fmla="*/ 94 w 108"/>
                  <a:gd name="T59" fmla="*/ 24 h 92"/>
                  <a:gd name="T60" fmla="*/ 99 w 108"/>
                  <a:gd name="T61" fmla="*/ 29 h 92"/>
                  <a:gd name="T62" fmla="*/ 99 w 108"/>
                  <a:gd name="T63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92">
                    <a:moveTo>
                      <a:pt x="94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8" y="0"/>
                      <a:pt x="43" y="5"/>
                      <a:pt x="43" y="1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7" y="15"/>
                      <a:pt x="0" y="21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6" y="92"/>
                      <a:pt x="1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101" y="92"/>
                      <a:pt x="108" y="86"/>
                      <a:pt x="108" y="78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1"/>
                      <a:pt x="101" y="15"/>
                      <a:pt x="94" y="15"/>
                    </a:cubicBezTo>
                    <a:close/>
                    <a:moveTo>
                      <a:pt x="10" y="78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7"/>
                      <a:pt x="12" y="24"/>
                      <a:pt x="1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1" y="83"/>
                      <a:pt x="10" y="80"/>
                      <a:pt x="10" y="78"/>
                    </a:cubicBezTo>
                    <a:close/>
                    <a:moveTo>
                      <a:pt x="99" y="78"/>
                    </a:moveTo>
                    <a:cubicBezTo>
                      <a:pt x="99" y="80"/>
                      <a:pt x="96" y="83"/>
                      <a:pt x="94" y="8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4"/>
                      <a:pt x="99" y="27"/>
                      <a:pt x="99" y="29"/>
                    </a:cubicBezTo>
                    <a:lnTo>
                      <a:pt x="9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28"/>
              <p:cNvSpPr>
                <a:spLocks noEditPoints="1"/>
              </p:cNvSpPr>
              <p:nvPr/>
            </p:nvSpPr>
            <p:spPr bwMode="auto">
              <a:xfrm>
                <a:off x="93" y="83"/>
                <a:ext cx="74" cy="74"/>
              </a:xfrm>
              <a:custGeom>
                <a:avLst/>
                <a:gdLst>
                  <a:gd name="T0" fmla="*/ 17 w 34"/>
                  <a:gd name="T1" fmla="*/ 0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17 w 34"/>
                  <a:gd name="T11" fmla="*/ 25 h 34"/>
                  <a:gd name="T12" fmla="*/ 9 w 34"/>
                  <a:gd name="T13" fmla="*/ 17 h 34"/>
                  <a:gd name="T14" fmla="*/ 17 w 34"/>
                  <a:gd name="T15" fmla="*/ 10 h 34"/>
                  <a:gd name="T16" fmla="*/ 25 w 34"/>
                  <a:gd name="T17" fmla="*/ 17 h 34"/>
                  <a:gd name="T18" fmla="*/ 17 w 34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3" y="25"/>
                      <a:pt x="9" y="21"/>
                      <a:pt x="9" y="17"/>
                    </a:cubicBezTo>
                    <a:cubicBezTo>
                      <a:pt x="9" y="13"/>
                      <a:pt x="13" y="10"/>
                      <a:pt x="17" y="10"/>
                    </a:cubicBezTo>
                    <a:cubicBezTo>
                      <a:pt x="21" y="10"/>
                      <a:pt x="25" y="13"/>
                      <a:pt x="25" y="17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3" name="Group 29"/>
            <p:cNvGrpSpPr/>
            <p:nvPr/>
          </p:nvGrpSpPr>
          <p:grpSpPr bwMode="auto">
            <a:xfrm>
              <a:off x="9271002" y="3781533"/>
              <a:ext cx="488951" cy="486984"/>
              <a:chOff x="0" y="0"/>
              <a:chExt cx="231" cy="230"/>
            </a:xfrm>
            <a:solidFill>
              <a:srgbClr val="325B7F"/>
            </a:solidFill>
          </p:grpSpPr>
          <p:sp>
            <p:nvSpPr>
              <p:cNvPr id="94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31" cy="230"/>
              </a:xfrm>
              <a:custGeom>
                <a:avLst/>
                <a:gdLst>
                  <a:gd name="T0" fmla="*/ 53 w 106"/>
                  <a:gd name="T1" fmla="*/ 106 h 106"/>
                  <a:gd name="T2" fmla="*/ 0 w 106"/>
                  <a:gd name="T3" fmla="*/ 53 h 106"/>
                  <a:gd name="T4" fmla="*/ 53 w 106"/>
                  <a:gd name="T5" fmla="*/ 0 h 106"/>
                  <a:gd name="T6" fmla="*/ 106 w 106"/>
                  <a:gd name="T7" fmla="*/ 53 h 106"/>
                  <a:gd name="T8" fmla="*/ 53 w 106"/>
                  <a:gd name="T9" fmla="*/ 106 h 106"/>
                  <a:gd name="T10" fmla="*/ 53 w 106"/>
                  <a:gd name="T11" fmla="*/ 9 h 106"/>
                  <a:gd name="T12" fmla="*/ 9 w 106"/>
                  <a:gd name="T13" fmla="*/ 53 h 106"/>
                  <a:gd name="T14" fmla="*/ 53 w 106"/>
                  <a:gd name="T15" fmla="*/ 97 h 106"/>
                  <a:gd name="T16" fmla="*/ 97 w 106"/>
                  <a:gd name="T17" fmla="*/ 53 h 106"/>
                  <a:gd name="T18" fmla="*/ 53 w 106"/>
                  <a:gd name="T19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4"/>
                      <a:pt x="106" y="53"/>
                    </a:cubicBezTo>
                    <a:cubicBezTo>
                      <a:pt x="106" y="82"/>
                      <a:pt x="82" y="106"/>
                      <a:pt x="53" y="106"/>
                    </a:cubicBezTo>
                    <a:close/>
                    <a:moveTo>
                      <a:pt x="53" y="9"/>
                    </a:moveTo>
                    <a:cubicBezTo>
                      <a:pt x="29" y="9"/>
                      <a:pt x="9" y="29"/>
                      <a:pt x="9" y="53"/>
                    </a:cubicBezTo>
                    <a:cubicBezTo>
                      <a:pt x="9" y="77"/>
                      <a:pt x="29" y="97"/>
                      <a:pt x="53" y="97"/>
                    </a:cubicBezTo>
                    <a:cubicBezTo>
                      <a:pt x="77" y="97"/>
                      <a:pt x="97" y="77"/>
                      <a:pt x="97" y="53"/>
                    </a:cubicBezTo>
                    <a:cubicBezTo>
                      <a:pt x="97" y="29"/>
                      <a:pt x="77" y="9"/>
                      <a:pt x="5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31"/>
              <p:cNvSpPr/>
              <p:nvPr/>
            </p:nvSpPr>
            <p:spPr bwMode="auto">
              <a:xfrm>
                <a:off x="104" y="43"/>
                <a:ext cx="72" cy="81"/>
              </a:xfrm>
              <a:custGeom>
                <a:avLst/>
                <a:gdLst>
                  <a:gd name="T0" fmla="*/ 28 w 33"/>
                  <a:gd name="T1" fmla="*/ 37 h 37"/>
                  <a:gd name="T2" fmla="*/ 5 w 33"/>
                  <a:gd name="T3" fmla="*/ 37 h 37"/>
                  <a:gd name="T4" fmla="*/ 0 w 33"/>
                  <a:gd name="T5" fmla="*/ 33 h 37"/>
                  <a:gd name="T6" fmla="*/ 0 w 33"/>
                  <a:gd name="T7" fmla="*/ 5 h 37"/>
                  <a:gd name="T8" fmla="*/ 5 w 33"/>
                  <a:gd name="T9" fmla="*/ 0 h 37"/>
                  <a:gd name="T10" fmla="*/ 9 w 33"/>
                  <a:gd name="T11" fmla="*/ 5 h 37"/>
                  <a:gd name="T12" fmla="*/ 9 w 33"/>
                  <a:gd name="T13" fmla="*/ 28 h 37"/>
                  <a:gd name="T14" fmla="*/ 28 w 33"/>
                  <a:gd name="T15" fmla="*/ 28 h 37"/>
                  <a:gd name="T16" fmla="*/ 33 w 33"/>
                  <a:gd name="T17" fmla="*/ 33 h 37"/>
                  <a:gd name="T18" fmla="*/ 28 w 33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7">
                    <a:moveTo>
                      <a:pt x="28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35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1" y="28"/>
                      <a:pt x="33" y="30"/>
                      <a:pt x="33" y="33"/>
                    </a:cubicBezTo>
                    <a:cubicBezTo>
                      <a:pt x="33" y="35"/>
                      <a:pt x="31" y="37"/>
                      <a:pt x="2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2677584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6096000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9514417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>
              <a:off x="4406900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7802033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6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108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9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10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7200"/>
                <a:endParaRPr lang="zh-CN" altLang="en-US" sz="18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7" name="矩形 116"/>
          <p:cNvSpPr/>
          <p:nvPr/>
        </p:nvSpPr>
        <p:spPr>
          <a:xfrm flipH="1">
            <a:off x="1045483" y="5584158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646624" y="5270418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2773596" y="1596227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374737" y="1282487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矩形 120"/>
          <p:cNvSpPr/>
          <p:nvPr/>
        </p:nvSpPr>
        <p:spPr>
          <a:xfrm flipH="1">
            <a:off x="4455694" y="5512892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56835" y="5199152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 flipH="1">
            <a:off x="6183807" y="1524961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784948" y="1211221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5" name="矩形 124"/>
          <p:cNvSpPr/>
          <p:nvPr/>
        </p:nvSpPr>
        <p:spPr>
          <a:xfrm flipH="1">
            <a:off x="7968938" y="5470509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240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570079" y="5156769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405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第五部分</a:t>
            </a:r>
            <a:endParaRPr lang="en-US" altLang="zh-CN" sz="5400" dirty="0">
              <a:solidFill>
                <a:srgbClr val="255580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cs typeface="+mn-ea"/>
                <a:sym typeface="+mn-lt"/>
              </a:rPr>
              <a:t>相关建议与论文总结</a:t>
            </a:r>
            <a:endParaRPr lang="zh-CN" altLang="en-US" sz="4800" dirty="0">
              <a:solidFill>
                <a:srgbClr val="255580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33"/>
            <a:ext cx="3584652" cy="3592538"/>
            <a:chOff x="3437020" y="5246272"/>
            <a:chExt cx="863676" cy="865576"/>
          </a:xfrm>
        </p:grpSpPr>
        <p:sp>
          <p:nvSpPr>
            <p:cNvPr id="12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7200"/>
              <a:endParaRPr lang="zh-CN" altLang="en-US" sz="18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添加论文第五部分内容标题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7200"/>
              <a:endParaRPr lang="zh-CN" altLang="en-US" sz="18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Freeform 5"/>
          <p:cNvSpPr/>
          <p:nvPr/>
        </p:nvSpPr>
        <p:spPr bwMode="auto">
          <a:xfrm>
            <a:off x="1028763" y="2724128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25B7F"/>
          </a:solidFill>
          <a:ln w="9525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1542551" y="3159037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735" b="1" dirty="0">
                <a:latin typeface="+mn-lt"/>
                <a:ea typeface="+mn-ea"/>
                <a:cs typeface="+mn-ea"/>
                <a:sym typeface="+mn-lt"/>
              </a:rPr>
              <a:t>总结观点</a:t>
            </a:r>
            <a:endParaRPr lang="zh-CN" altLang="en-US" sz="3735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2"/>
          <p:cNvSpPr/>
          <p:nvPr/>
        </p:nvSpPr>
        <p:spPr>
          <a:xfrm>
            <a:off x="4232322" y="1963422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3371502" y="2235540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9" name="圆角矩形 24"/>
          <p:cNvSpPr/>
          <p:nvPr/>
        </p:nvSpPr>
        <p:spPr>
          <a:xfrm>
            <a:off x="4232322" y="2942614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圆角矩形 25"/>
          <p:cNvSpPr/>
          <p:nvPr/>
        </p:nvSpPr>
        <p:spPr>
          <a:xfrm>
            <a:off x="4232322" y="3921806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圆角矩形 26"/>
          <p:cNvSpPr/>
          <p:nvPr/>
        </p:nvSpPr>
        <p:spPr>
          <a:xfrm>
            <a:off x="4232322" y="4900997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4657005" y="2206886"/>
            <a:ext cx="5689253" cy="177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4657005" y="3178641"/>
            <a:ext cx="5689253" cy="177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4657005" y="4157833"/>
            <a:ext cx="5689253" cy="177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4657005" y="5137024"/>
            <a:ext cx="5689253" cy="177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27" grpId="0" animBg="1"/>
      <p:bldP spid="2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添加论文第五部分内容标题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7200"/>
              <a:endParaRPr lang="zh-CN" altLang="en-US" sz="18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3101" y="2240037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14" name="组合 13"/>
          <p:cNvGrpSpPr/>
          <p:nvPr/>
        </p:nvGrpSpPr>
        <p:grpSpPr>
          <a:xfrm>
            <a:off x="605275" y="1985444"/>
            <a:ext cx="5885191" cy="502702"/>
            <a:chOff x="466244" y="2087044"/>
            <a:chExt cx="5885191" cy="502702"/>
          </a:xfrm>
        </p:grpSpPr>
        <p:sp>
          <p:nvSpPr>
            <p:cNvPr id="15" name="椭圆 14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8542" y="2087044"/>
              <a:ext cx="5372893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5275" y="2860280"/>
            <a:ext cx="5705655" cy="502702"/>
            <a:chOff x="466244" y="2961880"/>
            <a:chExt cx="5705655" cy="502702"/>
          </a:xfrm>
        </p:grpSpPr>
        <p:sp>
          <p:nvSpPr>
            <p:cNvPr id="18" name="椭圆 17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16" y="2961880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5275" y="3751132"/>
            <a:ext cx="5723980" cy="502702"/>
            <a:chOff x="466244" y="3852732"/>
            <a:chExt cx="5723980" cy="502702"/>
          </a:xfrm>
        </p:grpSpPr>
        <p:sp>
          <p:nvSpPr>
            <p:cNvPr id="21" name="椭圆 20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8541" y="385273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5274" y="4501102"/>
            <a:ext cx="5723981" cy="502702"/>
            <a:chOff x="466243" y="4602702"/>
            <a:chExt cx="5723981" cy="502702"/>
          </a:xfrm>
        </p:grpSpPr>
        <p:sp>
          <p:nvSpPr>
            <p:cNvPr id="27" name="椭圆 2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8541" y="460270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5274" y="5321391"/>
            <a:ext cx="5723981" cy="502702"/>
            <a:chOff x="466243" y="5422991"/>
            <a:chExt cx="5723981" cy="502702"/>
          </a:xfrm>
        </p:grpSpPr>
        <p:sp>
          <p:nvSpPr>
            <p:cNvPr id="30" name="椭圆 29"/>
            <p:cNvSpPr/>
            <p:nvPr/>
          </p:nvSpPr>
          <p:spPr>
            <a:xfrm>
              <a:off x="466243" y="55414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5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78541" y="5422991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146240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3" y="1940875"/>
            <a:ext cx="11827994" cy="141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请各位老师批评指正！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25B7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/>
          <p:nvPr/>
        </p:nvSpPr>
        <p:spPr>
          <a:xfrm>
            <a:off x="3065277" y="3433309"/>
            <a:ext cx="60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Thank You For Watching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3857673" y="5639748"/>
            <a:ext cx="1547218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指导老师：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XXX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755809" y="5645455"/>
            <a:ext cx="264445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答 辩 人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青课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2427994" y="3813862"/>
            <a:ext cx="7336011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220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220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XXXXXXXX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学院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25519" y="849917"/>
            <a:ext cx="5732741" cy="706123"/>
            <a:chOff x="4676269" y="1470395"/>
            <a:chExt cx="5732741" cy="706123"/>
          </a:xfrm>
        </p:grpSpPr>
        <p:sp>
          <p:nvSpPr>
            <p:cNvPr id="4" name="文本框 3"/>
            <p:cNvSpPr txBox="1"/>
            <p:nvPr/>
          </p:nvSpPr>
          <p:spPr>
            <a:xfrm>
              <a:off x="4866415" y="1470395"/>
              <a:ext cx="554259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XXXX</a:t>
              </a:r>
              <a:r>
                <a:rPr lang="zh-CN" altLang="en-US" sz="2800" dirty="0" smtClean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大学</a:t>
              </a:r>
              <a:endParaRPr lang="zh-CN" altLang="en-US" sz="2800" dirty="0">
                <a:solidFill>
                  <a:srgbClr val="395E7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76269" y="1958701"/>
              <a:ext cx="2915621" cy="21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rgbClr val="395E7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EAST CHINA UNIVERSITY OF SCIENCE AND TECHNOLOGY</a:t>
              </a:r>
              <a:endParaRPr lang="zh-CN" altLang="en-US" sz="700" dirty="0">
                <a:solidFill>
                  <a:srgbClr val="395E7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cs typeface="+mn-ea"/>
                <a:sym typeface="+mn-lt"/>
              </a:rPr>
              <a:t>第一部分</a:t>
            </a:r>
            <a:endParaRPr lang="en-US" altLang="zh-CN" sz="5400" dirty="0">
              <a:solidFill>
                <a:srgbClr val="395E7F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cs typeface="+mn-ea"/>
                <a:sym typeface="+mn-lt"/>
              </a:rPr>
              <a:t>绪论</a:t>
            </a:r>
            <a:endParaRPr lang="zh-CN" altLang="en-US" sz="5400" dirty="0">
              <a:solidFill>
                <a:srgbClr val="395E7F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5" y="1554151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5058" y="2011811"/>
            <a:ext cx="5805488" cy="1498600"/>
          </a:xfrm>
          <a:prstGeom prst="rect">
            <a:avLst/>
          </a:prstGeom>
          <a:solidFill>
            <a:srgbClr val="395E7F">
              <a:alpha val="67842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824495" y="2469011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615058" y="4630395"/>
            <a:ext cx="4635500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726" y="1970088"/>
            <a:ext cx="11871158" cy="3251200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1144588" y="2436813"/>
            <a:ext cx="1260475" cy="9429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4502150" y="2436813"/>
            <a:ext cx="471488" cy="942975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KSO_Shape"/>
          <p:cNvSpPr>
            <a:spLocks noChangeArrowheads="1"/>
          </p:cNvSpPr>
          <p:nvPr/>
        </p:nvSpPr>
        <p:spPr bwMode="auto">
          <a:xfrm>
            <a:off x="7070725" y="2436813"/>
            <a:ext cx="895350" cy="942975"/>
          </a:xfrm>
          <a:custGeom>
            <a:avLst/>
            <a:gdLst>
              <a:gd name="T0" fmla="*/ 108867 w 5831"/>
              <a:gd name="T1" fmla="*/ 310997 h 6140"/>
              <a:gd name="T2" fmla="*/ 135278 w 5831"/>
              <a:gd name="T3" fmla="*/ 436932 h 6140"/>
              <a:gd name="T4" fmla="*/ 135278 w 5831"/>
              <a:gd name="T5" fmla="*/ 0 h 6140"/>
              <a:gd name="T6" fmla="*/ 586868 w 5831"/>
              <a:gd name="T7" fmla="*/ 0 h 6140"/>
              <a:gd name="T8" fmla="*/ 596695 w 5831"/>
              <a:gd name="T9" fmla="*/ 2457 h 6140"/>
              <a:gd name="T10" fmla="*/ 763297 w 5831"/>
              <a:gd name="T11" fmla="*/ 88001 h 6140"/>
              <a:gd name="T12" fmla="*/ 763297 w 5831"/>
              <a:gd name="T13" fmla="*/ 436932 h 6140"/>
              <a:gd name="T14" fmla="*/ 789247 w 5831"/>
              <a:gd name="T15" fmla="*/ 310997 h 6140"/>
              <a:gd name="T16" fmla="*/ 877078 w 5831"/>
              <a:gd name="T17" fmla="*/ 325127 h 6140"/>
              <a:gd name="T18" fmla="*/ 881223 w 5831"/>
              <a:gd name="T19" fmla="*/ 353385 h 6140"/>
              <a:gd name="T20" fmla="*/ 885062 w 5831"/>
              <a:gd name="T21" fmla="*/ 381337 h 6140"/>
              <a:gd name="T22" fmla="*/ 888133 w 5831"/>
              <a:gd name="T23" fmla="*/ 409595 h 6140"/>
              <a:gd name="T24" fmla="*/ 890897 w 5831"/>
              <a:gd name="T25" fmla="*/ 437700 h 6140"/>
              <a:gd name="T26" fmla="*/ 892893 w 5831"/>
              <a:gd name="T27" fmla="*/ 465959 h 6140"/>
              <a:gd name="T28" fmla="*/ 894275 w 5831"/>
              <a:gd name="T29" fmla="*/ 494064 h 6140"/>
              <a:gd name="T30" fmla="*/ 895196 w 5831"/>
              <a:gd name="T31" fmla="*/ 522169 h 6140"/>
              <a:gd name="T32" fmla="*/ 895350 w 5831"/>
              <a:gd name="T33" fmla="*/ 550427 h 6140"/>
              <a:gd name="T34" fmla="*/ 895043 w 5831"/>
              <a:gd name="T35" fmla="*/ 578378 h 6140"/>
              <a:gd name="T36" fmla="*/ 893815 w 5831"/>
              <a:gd name="T37" fmla="*/ 606637 h 6140"/>
              <a:gd name="T38" fmla="*/ 892125 w 5831"/>
              <a:gd name="T39" fmla="*/ 634742 h 6140"/>
              <a:gd name="T40" fmla="*/ 889515 w 5831"/>
              <a:gd name="T41" fmla="*/ 662847 h 6140"/>
              <a:gd name="T42" fmla="*/ 886291 w 5831"/>
              <a:gd name="T43" fmla="*/ 691105 h 6140"/>
              <a:gd name="T44" fmla="*/ 882145 w 5831"/>
              <a:gd name="T45" fmla="*/ 719057 h 6140"/>
              <a:gd name="T46" fmla="*/ 877385 w 5831"/>
              <a:gd name="T47" fmla="*/ 747315 h 6140"/>
              <a:gd name="T48" fmla="*/ 763297 w 5831"/>
              <a:gd name="T49" fmla="*/ 761445 h 6140"/>
              <a:gd name="T50" fmla="*/ 135278 w 5831"/>
              <a:gd name="T51" fmla="*/ 942975 h 6140"/>
              <a:gd name="T52" fmla="*/ 26257 w 5831"/>
              <a:gd name="T53" fmla="*/ 761445 h 6140"/>
              <a:gd name="T54" fmla="*/ 20115 w 5831"/>
              <a:gd name="T55" fmla="*/ 733647 h 6140"/>
              <a:gd name="T56" fmla="*/ 14894 w 5831"/>
              <a:gd name="T57" fmla="*/ 706003 h 6140"/>
              <a:gd name="T58" fmla="*/ 10441 w 5831"/>
              <a:gd name="T59" fmla="*/ 678051 h 6140"/>
              <a:gd name="T60" fmla="*/ 6603 w 5831"/>
              <a:gd name="T61" fmla="*/ 650100 h 6140"/>
              <a:gd name="T62" fmla="*/ 3685 w 5831"/>
              <a:gd name="T63" fmla="*/ 622302 h 6140"/>
              <a:gd name="T64" fmla="*/ 1689 w 5831"/>
              <a:gd name="T65" fmla="*/ 594351 h 6140"/>
              <a:gd name="T66" fmla="*/ 461 w 5831"/>
              <a:gd name="T67" fmla="*/ 566246 h 6140"/>
              <a:gd name="T68" fmla="*/ 0 w 5831"/>
              <a:gd name="T69" fmla="*/ 538141 h 6140"/>
              <a:gd name="T70" fmla="*/ 461 w 5831"/>
              <a:gd name="T71" fmla="*/ 509882 h 6140"/>
              <a:gd name="T72" fmla="*/ 1689 w 5831"/>
              <a:gd name="T73" fmla="*/ 481777 h 6140"/>
              <a:gd name="T74" fmla="*/ 3685 w 5831"/>
              <a:gd name="T75" fmla="*/ 453519 h 6140"/>
              <a:gd name="T76" fmla="*/ 6449 w 5831"/>
              <a:gd name="T77" fmla="*/ 425107 h 6140"/>
              <a:gd name="T78" fmla="*/ 10134 w 5831"/>
              <a:gd name="T79" fmla="*/ 396695 h 6140"/>
              <a:gd name="T80" fmla="*/ 14587 w 5831"/>
              <a:gd name="T81" fmla="*/ 368282 h 6140"/>
              <a:gd name="T82" fmla="*/ 20115 w 5831"/>
              <a:gd name="T83" fmla="*/ 339717 h 6140"/>
              <a:gd name="T84" fmla="*/ 26257 w 5831"/>
              <a:gd name="T85" fmla="*/ 310997 h 6140"/>
              <a:gd name="T86" fmla="*/ 197005 w 5831"/>
              <a:gd name="T87" fmla="*/ 671447 h 6140"/>
              <a:gd name="T88" fmla="*/ 701723 w 5831"/>
              <a:gd name="T89" fmla="*/ 881543 h 6140"/>
              <a:gd name="T90" fmla="*/ 197005 w 5831"/>
              <a:gd name="T91" fmla="*/ 436932 h 6140"/>
              <a:gd name="T92" fmla="*/ 704794 w 5831"/>
              <a:gd name="T93" fmla="*/ 129774 h 6140"/>
              <a:gd name="T94" fmla="*/ 197005 w 5831"/>
              <a:gd name="T95" fmla="*/ 61432 h 6140"/>
              <a:gd name="T96" fmla="*/ 690361 w 5831"/>
              <a:gd name="T97" fmla="*/ 509882 h 6140"/>
              <a:gd name="T98" fmla="*/ 720764 w 5831"/>
              <a:gd name="T99" fmla="*/ 551195 h 6140"/>
              <a:gd name="T100" fmla="*/ 789247 w 5831"/>
              <a:gd name="T101" fmla="*/ 551195 h 6140"/>
              <a:gd name="T102" fmla="*/ 763297 w 5831"/>
              <a:gd name="T103" fmla="*/ 509882 h 6140"/>
              <a:gd name="T104" fmla="*/ 690361 w 5831"/>
              <a:gd name="T105" fmla="*/ 509882 h 61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31" h="6140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>
          <a:xfrm flipH="1">
            <a:off x="10063163" y="2398713"/>
            <a:ext cx="1100137" cy="1004887"/>
          </a:xfrm>
          <a:custGeom>
            <a:avLst/>
            <a:gdLst/>
            <a:ahLst/>
            <a:cxnLst/>
            <a:rect l="l" t="t" r="r" b="b"/>
            <a:pathLst>
              <a:path w="1301527" h="1186978">
                <a:moveTo>
                  <a:pt x="744913" y="309576"/>
                </a:moveTo>
                <a:lnTo>
                  <a:pt x="744913" y="877403"/>
                </a:lnTo>
                <a:lnTo>
                  <a:pt x="1001726" y="719489"/>
                </a:lnTo>
                <a:lnTo>
                  <a:pt x="1259526" y="719489"/>
                </a:lnTo>
                <a:cubicBezTo>
                  <a:pt x="1282723" y="719489"/>
                  <a:pt x="1301527" y="700685"/>
                  <a:pt x="1301527" y="677488"/>
                </a:cubicBezTo>
                <a:lnTo>
                  <a:pt x="1301527" y="509490"/>
                </a:lnTo>
                <a:cubicBezTo>
                  <a:pt x="1301527" y="486293"/>
                  <a:pt x="1282723" y="467489"/>
                  <a:pt x="1259526" y="467489"/>
                </a:cubicBezTo>
                <a:lnTo>
                  <a:pt x="1001724" y="467489"/>
                </a:lnTo>
                <a:close/>
                <a:moveTo>
                  <a:pt x="486516" y="175870"/>
                </a:moveTo>
                <a:cubicBezTo>
                  <a:pt x="371649" y="278215"/>
                  <a:pt x="300385" y="427530"/>
                  <a:pt x="300385" y="593488"/>
                </a:cubicBezTo>
                <a:cubicBezTo>
                  <a:pt x="300385" y="759449"/>
                  <a:pt x="371649" y="908762"/>
                  <a:pt x="486516" y="1011109"/>
                </a:cubicBezTo>
                <a:lnTo>
                  <a:pt x="609421" y="924274"/>
                </a:lnTo>
                <a:cubicBezTo>
                  <a:pt x="509665" y="848549"/>
                  <a:pt x="446248" y="728424"/>
                  <a:pt x="446248" y="593488"/>
                </a:cubicBezTo>
                <a:cubicBezTo>
                  <a:pt x="446248" y="458553"/>
                  <a:pt x="509665" y="338428"/>
                  <a:pt x="609421" y="262704"/>
                </a:cubicBezTo>
                <a:close/>
                <a:moveTo>
                  <a:pt x="237591" y="0"/>
                </a:moveTo>
                <a:cubicBezTo>
                  <a:pt x="89700" y="153897"/>
                  <a:pt x="0" y="363218"/>
                  <a:pt x="0" y="593490"/>
                </a:cubicBezTo>
                <a:cubicBezTo>
                  <a:pt x="0" y="823760"/>
                  <a:pt x="89700" y="1033081"/>
                  <a:pt x="237589" y="1186978"/>
                </a:cubicBezTo>
                <a:lnTo>
                  <a:pt x="362934" y="1098420"/>
                </a:lnTo>
                <a:cubicBezTo>
                  <a:pt x="233669" y="969220"/>
                  <a:pt x="153719" y="790692"/>
                  <a:pt x="153719" y="593490"/>
                </a:cubicBezTo>
                <a:cubicBezTo>
                  <a:pt x="153719" y="396288"/>
                  <a:pt x="233671" y="217758"/>
                  <a:pt x="362936" y="88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文本框 14"/>
          <p:cNvSpPr txBox="1">
            <a:spLocks noChangeArrowheads="1"/>
          </p:cNvSpPr>
          <p:nvPr/>
        </p:nvSpPr>
        <p:spPr bwMode="auto">
          <a:xfrm>
            <a:off x="6016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15"/>
          <p:cNvSpPr txBox="1">
            <a:spLocks noChangeArrowheads="1"/>
          </p:cNvSpPr>
          <p:nvPr/>
        </p:nvSpPr>
        <p:spPr bwMode="auto">
          <a:xfrm>
            <a:off x="8312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文本框 16"/>
          <p:cNvSpPr txBox="1">
            <a:spLocks noChangeArrowheads="1"/>
          </p:cNvSpPr>
          <p:nvPr/>
        </p:nvSpPr>
        <p:spPr bwMode="auto">
          <a:xfrm>
            <a:off x="36115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38411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18"/>
          <p:cNvSpPr txBox="1">
            <a:spLocks noChangeArrowheads="1"/>
          </p:cNvSpPr>
          <p:nvPr/>
        </p:nvSpPr>
        <p:spPr bwMode="auto">
          <a:xfrm>
            <a:off x="63928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19"/>
          <p:cNvSpPr txBox="1">
            <a:spLocks noChangeArrowheads="1"/>
          </p:cNvSpPr>
          <p:nvPr/>
        </p:nvSpPr>
        <p:spPr bwMode="auto">
          <a:xfrm>
            <a:off x="66224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957421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21"/>
          <p:cNvSpPr txBox="1">
            <a:spLocks noChangeArrowheads="1"/>
          </p:cNvSpPr>
          <p:nvPr/>
        </p:nvSpPr>
        <p:spPr bwMode="auto">
          <a:xfrm>
            <a:off x="980384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5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任意多边形 5"/>
          <p:cNvSpPr/>
          <p:nvPr/>
        </p:nvSpPr>
        <p:spPr>
          <a:xfrm>
            <a:off x="2310652" y="287638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添加</a:t>
            </a:r>
            <a:endParaRPr lang="en-US" altLang="zh-CN" sz="2400" b="1" dirty="0"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cs typeface="+mn-ea"/>
                <a:sym typeface="+mn-lt"/>
              </a:rPr>
              <a:t>标题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02848" y="1468578"/>
            <a:ext cx="4361543" cy="4361543"/>
            <a:chOff x="3526104" y="876860"/>
            <a:chExt cx="5124410" cy="5124410"/>
          </a:xfrm>
        </p:grpSpPr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空心弧 44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空心弧 45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空心弧 4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3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grpSp>
            <p:nvGrpSpPr>
              <p:cNvPr id="74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5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6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grpSp>
            <p:nvGrpSpPr>
              <p:cNvPr id="67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8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8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grpSp>
            <p:nvGrpSpPr>
              <p:cNvPr id="59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60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52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cs typeface="+mn-ea"/>
                  <a:sym typeface="+mn-lt"/>
                </a:endParaRPr>
              </a:p>
            </p:txBody>
          </p:sp>
          <p:grpSp>
            <p:nvGrpSpPr>
              <p:cNvPr id="53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4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1" name="文本框 31"/>
          <p:cNvSpPr txBox="1"/>
          <p:nvPr/>
        </p:nvSpPr>
        <p:spPr>
          <a:xfrm>
            <a:off x="5996898" y="2096560"/>
            <a:ext cx="5587693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 animBg="1"/>
      <p:bldP spid="8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第二部分</a:t>
            </a:r>
            <a:endParaRPr lang="en-US" altLang="zh-CN" sz="5400" dirty="0">
              <a:solidFill>
                <a:srgbClr val="255580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cs typeface="+mn-ea"/>
                <a:sym typeface="+mn-lt"/>
              </a:rPr>
              <a:t>研究方法与思路</a:t>
            </a:r>
            <a:endParaRPr lang="zh-CN" altLang="en-US" sz="5400" dirty="0">
              <a:solidFill>
                <a:srgbClr val="255580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83" y="3434347"/>
            <a:ext cx="3897884" cy="32245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5918" y="2538943"/>
            <a:ext cx="2239433" cy="2182283"/>
            <a:chOff x="1195918" y="2538943"/>
            <a:chExt cx="2239433" cy="2182283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195918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 flipH="1">
              <a:off x="2025651" y="3982510"/>
              <a:ext cx="520700" cy="4275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14"/>
            <p:cNvSpPr txBox="1">
              <a:spLocks noChangeArrowheads="1"/>
            </p:cNvSpPr>
            <p:nvPr/>
          </p:nvSpPr>
          <p:spPr bwMode="auto">
            <a:xfrm>
              <a:off x="1222230" y="3035798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文本框 15"/>
            <p:cNvSpPr txBox="1">
              <a:spLocks noChangeArrowheads="1"/>
            </p:cNvSpPr>
            <p:nvPr/>
          </p:nvSpPr>
          <p:spPr bwMode="auto">
            <a:xfrm>
              <a:off x="1451861" y="2675435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4752" y="2538943"/>
            <a:ext cx="2239433" cy="2182283"/>
            <a:chOff x="3714752" y="2538943"/>
            <a:chExt cx="2239433" cy="2182283"/>
          </a:xfrm>
        </p:grpSpPr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714752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 flipH="1">
              <a:off x="4614334" y="3980392"/>
              <a:ext cx="520700" cy="431800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14"/>
            <p:cNvSpPr txBox="1">
              <a:spLocks noChangeArrowheads="1"/>
            </p:cNvSpPr>
            <p:nvPr/>
          </p:nvSpPr>
          <p:spPr bwMode="auto">
            <a:xfrm>
              <a:off x="3742506" y="3029775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文本框 15"/>
            <p:cNvSpPr txBox="1">
              <a:spLocks noChangeArrowheads="1"/>
            </p:cNvSpPr>
            <p:nvPr/>
          </p:nvSpPr>
          <p:spPr bwMode="auto">
            <a:xfrm>
              <a:off x="3972137" y="2669412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5701" y="2538943"/>
            <a:ext cx="2239433" cy="2182283"/>
            <a:chOff x="6235701" y="2538943"/>
            <a:chExt cx="2239433" cy="2182283"/>
          </a:xfrm>
        </p:grpSpPr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6235701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8"/>
            <p:cNvSpPr>
              <a:spLocks noEditPoints="1"/>
            </p:cNvSpPr>
            <p:nvPr/>
          </p:nvSpPr>
          <p:spPr bwMode="auto">
            <a:xfrm flipH="1">
              <a:off x="7112000" y="3986743"/>
              <a:ext cx="524933" cy="419100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14"/>
            <p:cNvSpPr txBox="1">
              <a:spLocks noChangeArrowheads="1"/>
            </p:cNvSpPr>
            <p:nvPr/>
          </p:nvSpPr>
          <p:spPr bwMode="auto">
            <a:xfrm>
              <a:off x="6262496" y="3016621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文本框 15"/>
            <p:cNvSpPr txBox="1">
              <a:spLocks noChangeArrowheads="1"/>
            </p:cNvSpPr>
            <p:nvPr/>
          </p:nvSpPr>
          <p:spPr bwMode="auto">
            <a:xfrm>
              <a:off x="6492127" y="265625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54534" y="2538943"/>
            <a:ext cx="2239433" cy="2182283"/>
            <a:chOff x="8754534" y="2538943"/>
            <a:chExt cx="2239433" cy="2182283"/>
          </a:xfrm>
        </p:grpSpPr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8754534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81"/>
            <p:cNvSpPr>
              <a:spLocks noEditPoints="1"/>
            </p:cNvSpPr>
            <p:nvPr/>
          </p:nvSpPr>
          <p:spPr bwMode="auto">
            <a:xfrm flipH="1">
              <a:off x="9687985" y="3942292"/>
              <a:ext cx="359833" cy="508000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8782772" y="3010598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9012403" y="2650235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22440" y="1232290"/>
            <a:ext cx="1133772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+mn-lt"/>
                <a:ea typeface="+mn-ea"/>
                <a:cs typeface="+mn-ea"/>
                <a:sym typeface="+mn-lt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98197" y="1983543"/>
            <a:ext cx="7051063" cy="3629465"/>
            <a:chOff x="1756079" y="1983543"/>
            <a:chExt cx="7051063" cy="3629465"/>
          </a:xfrm>
        </p:grpSpPr>
        <p:sp>
          <p:nvSpPr>
            <p:cNvPr id="14" name="任意多边形 22"/>
            <p:cNvSpPr/>
            <p:nvPr/>
          </p:nvSpPr>
          <p:spPr>
            <a:xfrm>
              <a:off x="1756079" y="1983543"/>
              <a:ext cx="7051063" cy="3629465"/>
            </a:xfrm>
            <a:custGeom>
              <a:avLst/>
              <a:gdLst>
                <a:gd name="connsiteX0" fmla="*/ 2225080 w 7051063"/>
                <a:gd name="connsiteY0" fmla="*/ 0 h 3629465"/>
                <a:gd name="connsiteX1" fmla="*/ 2225080 w 7051063"/>
                <a:gd name="connsiteY1" fmla="*/ 1935005 h 3629465"/>
                <a:gd name="connsiteX2" fmla="*/ 7051063 w 7051063"/>
                <a:gd name="connsiteY2" fmla="*/ 1935005 h 3629465"/>
                <a:gd name="connsiteX3" fmla="*/ 7051063 w 7051063"/>
                <a:gd name="connsiteY3" fmla="*/ 3370228 h 3629465"/>
                <a:gd name="connsiteX4" fmla="*/ 2225080 w 7051063"/>
                <a:gd name="connsiteY4" fmla="*/ 3370228 h 3629465"/>
                <a:gd name="connsiteX5" fmla="*/ 2225080 w 7051063"/>
                <a:gd name="connsiteY5" fmla="*/ 3629465 h 3629465"/>
                <a:gd name="connsiteX6" fmla="*/ 0 w 7051063"/>
                <a:gd name="connsiteY6" fmla="*/ 1814732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1063" h="3629465">
                  <a:moveTo>
                    <a:pt x="2225080" y="0"/>
                  </a:moveTo>
                  <a:lnTo>
                    <a:pt x="2225080" y="1935005"/>
                  </a:lnTo>
                  <a:lnTo>
                    <a:pt x="7051063" y="1935005"/>
                  </a:lnTo>
                  <a:lnTo>
                    <a:pt x="7051063" y="3370228"/>
                  </a:lnTo>
                  <a:lnTo>
                    <a:pt x="2225080" y="3370228"/>
                  </a:lnTo>
                  <a:lnTo>
                    <a:pt x="2225080" y="3629465"/>
                  </a:lnTo>
                  <a:lnTo>
                    <a:pt x="0" y="1814732"/>
                  </a:ln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62838" y="2732482"/>
              <a:ext cx="1289135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en-US" altLang="zh-CN" sz="11500" b="1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en-US" altLang="zh-CN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70911" y="2025747"/>
            <a:ext cx="7035459" cy="3629465"/>
            <a:chOff x="4128793" y="2025747"/>
            <a:chExt cx="7035459" cy="3629465"/>
          </a:xfrm>
        </p:grpSpPr>
        <p:sp>
          <p:nvSpPr>
            <p:cNvPr id="17" name="任意多边形 23"/>
            <p:cNvSpPr/>
            <p:nvPr/>
          </p:nvSpPr>
          <p:spPr>
            <a:xfrm>
              <a:off x="4128793" y="2025747"/>
              <a:ext cx="7035459" cy="3629465"/>
            </a:xfrm>
            <a:custGeom>
              <a:avLst/>
              <a:gdLst>
                <a:gd name="connsiteX0" fmla="*/ 4810379 w 7035459"/>
                <a:gd name="connsiteY0" fmla="*/ 0 h 3629465"/>
                <a:gd name="connsiteX1" fmla="*/ 7035459 w 7035459"/>
                <a:gd name="connsiteY1" fmla="*/ 1814733 h 3629465"/>
                <a:gd name="connsiteX2" fmla="*/ 4810379 w 7035459"/>
                <a:gd name="connsiteY2" fmla="*/ 3629465 h 3629465"/>
                <a:gd name="connsiteX3" fmla="*/ 4810379 w 7035459"/>
                <a:gd name="connsiteY3" fmla="*/ 1756971 h 3629465"/>
                <a:gd name="connsiteX4" fmla="*/ 0 w 7035459"/>
                <a:gd name="connsiteY4" fmla="*/ 1756971 h 3629465"/>
                <a:gd name="connsiteX5" fmla="*/ 0 w 7035459"/>
                <a:gd name="connsiteY5" fmla="*/ 321748 h 3629465"/>
                <a:gd name="connsiteX6" fmla="*/ 4810379 w 7035459"/>
                <a:gd name="connsiteY6" fmla="*/ 321748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35459" h="3629465">
                  <a:moveTo>
                    <a:pt x="4810379" y="0"/>
                  </a:moveTo>
                  <a:lnTo>
                    <a:pt x="7035459" y="1814733"/>
                  </a:lnTo>
                  <a:lnTo>
                    <a:pt x="4810379" y="3629465"/>
                  </a:lnTo>
                  <a:lnTo>
                    <a:pt x="4810379" y="1756971"/>
                  </a:lnTo>
                  <a:lnTo>
                    <a:pt x="0" y="1756971"/>
                  </a:lnTo>
                  <a:lnTo>
                    <a:pt x="0" y="321748"/>
                  </a:lnTo>
                  <a:lnTo>
                    <a:pt x="4810379" y="32174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07191" y="2732482"/>
              <a:ext cx="117211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r>
                <a:rPr lang="en-US" altLang="zh-CN" sz="11500" b="1" dirty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en-US" altLang="zh-CN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055819" y="4158418"/>
            <a:ext cx="4080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1693" y="2624885"/>
            <a:ext cx="430876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g30nvemc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5385</Words>
  <Application>WWO_openplatform_20200924161515-8e733aaadf</Application>
  <PresentationFormat>宽屏</PresentationFormat>
  <Paragraphs>393</Paragraphs>
  <Slides>25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汉仪旗黑KW 55S</vt:lpstr>
      <vt:lpstr>Arial Black</vt:lpstr>
      <vt:lpstr>Wingdings 2</vt:lpstr>
      <vt:lpstr>Webdings</vt:lpstr>
      <vt:lpstr>幼圆</vt:lpstr>
      <vt:lpstr>汉仪书宋二KW</vt:lpstr>
      <vt:lpstr>Arial</vt:lpstr>
      <vt:lpstr>微软雅黑</vt:lpstr>
      <vt:lpstr>迷你简菱心</vt:lpstr>
      <vt:lpstr>Calibri</vt:lpstr>
      <vt:lpstr>Microsoft YaHei</vt:lpstr>
      <vt:lpstr>Agency FB</vt:lpstr>
      <vt:lpstr>字魂36号-正文宋楷</vt:lpstr>
      <vt:lpstr>Calibri</vt:lpstr>
      <vt:lpstr>webwppDefTheme</vt:lpstr>
      <vt:lpstr>A000120140530A99PPBG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10913</dc:title>
  <dc:creator>Anzichen</dc:creator>
  <cp:lastModifiedBy>上海维湾8号机</cp:lastModifiedBy>
  <dcterms:created xsi:type="dcterms:W3CDTF">2021-12-08T14:47:03Z</dcterms:created>
  <dcterms:modified xsi:type="dcterms:W3CDTF">2021-12-08T14:47:03Z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