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03617"/>
              </p:ext>
            </p:extLst>
          </p:nvPr>
        </p:nvGraphicFramePr>
        <p:xfrm>
          <a:off x="498835" y="134997"/>
          <a:ext cx="11232492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8372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7554120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DATOS DEL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NRC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1840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Grupo </a:t>
                      </a:r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Restaurante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“Código Comida”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7F0F2C9-69A5-4950-BA3E-5E97D6DE31B8}"/>
              </a:ext>
            </a:extLst>
          </p:cNvPr>
          <p:cNvSpPr txBox="1"/>
          <p:nvPr/>
        </p:nvSpPr>
        <p:spPr>
          <a:xfrm>
            <a:off x="0" y="64752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DATOS DE EJEMPLO – REEMPLAZARLOS CON LA INFORMACIÓN DEL GRUPO Y ALUMNOS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C5FAAD9-24B9-4589-7E07-599CD86E9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338628"/>
              </p:ext>
            </p:extLst>
          </p:nvPr>
        </p:nvGraphicFramePr>
        <p:xfrm>
          <a:off x="479754" y="2070122"/>
          <a:ext cx="11232491" cy="432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11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2994743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4376937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3">
                  <a:txBody>
                    <a:bodyPr/>
                    <a:lstStyle/>
                    <a:p>
                      <a:pPr lvl="1" algn="ctr"/>
                      <a:r>
                        <a:rPr lang="es-PE" sz="1600" u="sng" dirty="0"/>
                        <a:t>DATOS DE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u="sng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u="sng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u="sng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u="sng" dirty="0" smtClean="0"/>
                        <a:t>Anthony flores paredes(coordinador)</a:t>
                      </a:r>
                      <a:endParaRPr lang="es-PE" sz="1600" u="sng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u="sng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u="sng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  <a:tr h="714637">
                <a:tc>
                  <a:txBody>
                    <a:bodyPr/>
                    <a:lstStyle/>
                    <a:p>
                      <a:pPr lvl="0"/>
                      <a:r>
                        <a:rPr lang="es-PE" sz="1600" u="sng" dirty="0" smtClean="0"/>
                        <a:t>Cesar</a:t>
                      </a:r>
                      <a:r>
                        <a:rPr lang="es-PE" sz="1600" u="sng" baseline="0" dirty="0" smtClean="0"/>
                        <a:t> </a:t>
                      </a:r>
                      <a:r>
                        <a:rPr lang="es-PE" sz="1600" u="sng" baseline="0" dirty="0" err="1" smtClean="0"/>
                        <a:t>cerron</a:t>
                      </a:r>
                      <a:r>
                        <a:rPr lang="es-PE" sz="1600" u="sng" baseline="0" dirty="0" smtClean="0"/>
                        <a:t> chamorro</a:t>
                      </a:r>
                      <a:endParaRPr lang="es-PE" sz="1600" u="sng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sng" dirty="0" smtClean="0"/>
                        <a:t>0%(NO PARTICIPÓ)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sng" dirty="0" smtClean="0"/>
                        <a:t>No respondió los correos ni el </a:t>
                      </a:r>
                      <a:r>
                        <a:rPr lang="es-PE" sz="1600" u="sng" dirty="0" err="1" smtClean="0"/>
                        <a:t>Whatsapp</a:t>
                      </a:r>
                      <a:r>
                        <a:rPr lang="es-PE" sz="1600" u="sng" smtClean="0"/>
                        <a:t>, a pesar de haber aceptado la parte que se le asignó</a:t>
                      </a:r>
                      <a:endParaRPr lang="es-PE" sz="1600" u="sng" dirty="0" smtClean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35247491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u="sng" dirty="0" smtClean="0"/>
                        <a:t>Fabiola </a:t>
                      </a:r>
                      <a:r>
                        <a:rPr lang="es-PE" sz="1600" u="sng" dirty="0" err="1" smtClean="0"/>
                        <a:t>noemi</a:t>
                      </a:r>
                      <a:r>
                        <a:rPr lang="es-PE" sz="1600" u="sng" dirty="0" smtClean="0"/>
                        <a:t> </a:t>
                      </a:r>
                      <a:r>
                        <a:rPr lang="es-PE" sz="1600" u="sng" dirty="0" err="1" smtClean="0"/>
                        <a:t>rodriguez</a:t>
                      </a:r>
                      <a:endParaRPr lang="es-PE" sz="1600" u="sng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sng" dirty="0" smtClean="0"/>
                        <a:t>0%(NO PARTICIPÓ)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sng" dirty="0" smtClean="0"/>
                        <a:t>No respondió los correos ni el </a:t>
                      </a:r>
                      <a:r>
                        <a:rPr lang="es-PE" sz="1600" u="sng" dirty="0" err="1" smtClean="0"/>
                        <a:t>Whatsapp</a:t>
                      </a:r>
                      <a:r>
                        <a:rPr lang="es-PE" sz="1600" u="sng" dirty="0" smtClean="0"/>
                        <a:t>, a pesar de haber aceptado la parte que se le asignó</a:t>
                      </a:r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106793615"/>
                  </a:ext>
                </a:extLst>
              </a:tr>
              <a:tr h="704449">
                <a:tc>
                  <a:txBody>
                    <a:bodyPr/>
                    <a:lstStyle/>
                    <a:p>
                      <a:pPr lvl="0"/>
                      <a:r>
                        <a:rPr lang="es-PE" sz="1600" u="sng" dirty="0" err="1" smtClean="0"/>
                        <a:t>Edwar</a:t>
                      </a:r>
                      <a:r>
                        <a:rPr lang="es-PE" sz="1600" u="sng" dirty="0" smtClean="0"/>
                        <a:t> </a:t>
                      </a:r>
                      <a:r>
                        <a:rPr lang="es-PE" sz="1600" u="sng" dirty="0" err="1" smtClean="0"/>
                        <a:t>livise</a:t>
                      </a:r>
                      <a:r>
                        <a:rPr lang="es-PE" sz="1600" u="sng" dirty="0" smtClean="0"/>
                        <a:t> </a:t>
                      </a:r>
                      <a:r>
                        <a:rPr lang="es-PE" sz="1600" u="sng" dirty="0" err="1" smtClean="0"/>
                        <a:t>luque</a:t>
                      </a:r>
                      <a:endParaRPr lang="es-PE" sz="1600" u="sng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u="sng" dirty="0"/>
                        <a:t>0% (NO PARTICIPÓ)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u="sng" dirty="0"/>
                        <a:t>No respondió los correos ni el </a:t>
                      </a:r>
                      <a:r>
                        <a:rPr lang="es-PE" sz="1600" u="sng" dirty="0" err="1"/>
                        <a:t>Whatsapp</a:t>
                      </a:r>
                      <a:r>
                        <a:rPr lang="es-PE" sz="1600" u="sng" dirty="0"/>
                        <a:t>, a pesar de haber aceptado la parte que se le asignó</a:t>
                      </a:r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18696241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u="sng" dirty="0" smtClean="0"/>
                        <a:t>Diana </a:t>
                      </a:r>
                      <a:r>
                        <a:rPr lang="es-PE" sz="1600" u="sng" dirty="0" err="1" smtClean="0"/>
                        <a:t>Donicio</a:t>
                      </a:r>
                      <a:endParaRPr lang="es-PE" sz="1600" u="sng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sng" dirty="0" smtClean="0"/>
                        <a:t>0%(NO PARTICIPÓ)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sng" dirty="0" smtClean="0"/>
                        <a:t>No respondió los correos ni el </a:t>
                      </a:r>
                      <a:r>
                        <a:rPr lang="es-PE" sz="1600" u="sng" dirty="0" err="1" smtClean="0"/>
                        <a:t>Whatsapp</a:t>
                      </a:r>
                      <a:r>
                        <a:rPr lang="es-PE" sz="1600" u="sng" dirty="0" smtClean="0"/>
                        <a:t>, a pesar de haber aceptado la parte que se le asignó</a:t>
                      </a:r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75158255"/>
                  </a:ext>
                </a:extLst>
              </a:tr>
              <a:tr h="427065">
                <a:tc>
                  <a:txBody>
                    <a:bodyPr/>
                    <a:lstStyle/>
                    <a:p>
                      <a:pPr lvl="0"/>
                      <a:r>
                        <a:rPr lang="es-PE" sz="1600" u="sng" dirty="0" smtClean="0"/>
                        <a:t>Anthony flores paredes(coordinador)</a:t>
                      </a:r>
                      <a:endParaRPr lang="es-PE" sz="1600" u="sng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u="sng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u="sng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23645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179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Anthony Flores</cp:lastModifiedBy>
  <cp:revision>17</cp:revision>
  <dcterms:created xsi:type="dcterms:W3CDTF">2022-09-09T21:19:54Z</dcterms:created>
  <dcterms:modified xsi:type="dcterms:W3CDTF">2024-11-25T13:15:50Z</dcterms:modified>
</cp:coreProperties>
</file>