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21610-C892-4EE8-B11F-DC003AE01E34}">
  <a:tblStyle styleId="{AC521610-C892-4EE8-B11F-DC003AE01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01b16121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01b1612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05aba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05aba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01b161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901b161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01b161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01b161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01b16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01b16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01b16121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01b16121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01b161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01b161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01b1612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01b1612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01b161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01b161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7600" y="2389400"/>
            <a:ext cx="8520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S1.02 : </a:t>
            </a:r>
            <a:r>
              <a:rPr lang="fr"/>
              <a:t>Comparaison d’approches algorithmiques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Anthony Hascoet &amp; Clément MONFORT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4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2357625" y="23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{AC521610-C892-4EE8-B11F-DC003AE01E34}</a:tableStyleId>
              </a:tblPr>
              <a:tblGrid>
                <a:gridCol w="738125"/>
                <a:gridCol w="738125"/>
                <a:gridCol w="738125"/>
                <a:gridCol w="738125"/>
                <a:gridCol w="738125"/>
                <a:gridCol w="738125"/>
              </a:tblGrid>
              <a:tr h="2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Methode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Ɵ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cpt / Ɵ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lt1"/>
                          </a:solidFill>
                        </a:rPr>
                        <a:t>Lim n → ∞ f(n) / Ɵ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Temps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(nanosecondes)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PGS1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Ɵ(n3)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0,16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n3 / n3 = 0,16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6248783800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42793249700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64000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Ɵ(n2)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n2 / n2 = 0.5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44110100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128000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4148871900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1024000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Ɵ(nlog2n)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0.8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nlog2n / nlog2n = 08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40960800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2048000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134761100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PGS4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1024000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 / n = 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1048700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2048000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1752400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Grde Somme 1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30300" y="1017850"/>
            <a:ext cx="858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findGreatestSumInterval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1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lus</a:t>
            </a:r>
            <a:r>
              <a:rPr lang="fr"/>
              <a:t> </a:t>
            </a:r>
            <a:r>
              <a:rPr lang="fr"/>
              <a:t>Gr</a:t>
            </a:r>
            <a:r>
              <a:rPr lang="fr"/>
              <a:t>an</a:t>
            </a:r>
            <a:r>
              <a:rPr lang="fr"/>
              <a:t>de</a:t>
            </a:r>
            <a:r>
              <a:rPr lang="fr"/>
              <a:t> </a:t>
            </a:r>
            <a:r>
              <a:rPr lang="fr"/>
              <a:t>Somme</a:t>
            </a:r>
            <a:r>
              <a:rPr lang="fr"/>
              <a:t> </a:t>
            </a:r>
            <a:r>
              <a:rPr lang="fr"/>
              <a:t>2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3625" y="823050"/>
            <a:ext cx="8325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304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2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 3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0" y="932475"/>
            <a:ext cx="45720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8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&amp;&amp; !</a:t>
            </a:r>
            <a:r>
              <a:rPr lang="fr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//Condition de fin de l’appelle récursif.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chevale.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572000" y="932475"/>
            <a:ext cx="4572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chevale, partie Gauche.</a:t>
            </a:r>
            <a:endParaRPr sz="82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plusGrdeSomme3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--)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572000" y="2992575"/>
            <a:ext cx="4572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chevale, partie Droite.</a:t>
            </a:r>
            <a:endParaRPr sz="82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plusGrdeSomme3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3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 4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046850" y="753250"/>
            <a:ext cx="802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1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