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159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139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053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539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4341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168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610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7619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651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9802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4394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497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508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0041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87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68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3143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E4817A-D587-447E-8832-143A0CDC7204}" type="datetimeFigureOut">
              <a:rPr lang="es-GT" smtClean="0"/>
              <a:t>15/08/2018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A1B6-47F1-46C2-AE61-76D1A51ABA4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820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Jogral farmacéutica</a:t>
            </a:r>
            <a:endParaRPr lang="es-G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jogral</a:t>
            </a:r>
            <a:endParaRPr lang="es-GT" dirty="0"/>
          </a:p>
        </p:txBody>
      </p:sp>
      <p:sp>
        <p:nvSpPr>
          <p:cNvPr id="4" name="AutoShape 2" descr="Resultado de imagen para jogral farmaceutica logo"/>
          <p:cNvSpPr>
            <a:spLocks noChangeAspect="1" noChangeArrowheads="1"/>
          </p:cNvSpPr>
          <p:nvPr/>
        </p:nvSpPr>
        <p:spPr bwMode="auto">
          <a:xfrm>
            <a:off x="155574" y="-144463"/>
            <a:ext cx="2487417" cy="24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306" y="4198306"/>
            <a:ext cx="2659693" cy="26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15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301" y="626302"/>
            <a:ext cx="10985325" cy="5774498"/>
          </a:xfrm>
        </p:spPr>
        <p:txBody>
          <a:bodyPr/>
          <a:lstStyle/>
          <a:p>
            <a:r>
              <a:rPr lang="es-GT" dirty="0" smtClean="0"/>
              <a:t>Esta empresa se vasa en vender medicina a las personas ya sea por mayoreo o por unidad tiene dos sucursales una en villa nueva y otra en la zona 12 la reforma</a:t>
            </a:r>
          </a:p>
          <a:p>
            <a:r>
              <a:rPr lang="es-GT" dirty="0" smtClean="0"/>
              <a:t>Dirección:</a:t>
            </a:r>
            <a:r>
              <a:rPr lang="es-GT" dirty="0"/>
              <a:t> </a:t>
            </a:r>
            <a:r>
              <a:rPr lang="es-GT" u="sng" dirty="0"/>
              <a:t> 6 </a:t>
            </a:r>
            <a:r>
              <a:rPr lang="es-GT" u="sng" dirty="0" err="1"/>
              <a:t>Av</a:t>
            </a:r>
            <a:r>
              <a:rPr lang="es-GT" u="sng" dirty="0"/>
              <a:t> 4-20 Z-12 A una Cuadra del </a:t>
            </a:r>
            <a:r>
              <a:rPr lang="es-GT" u="sng" dirty="0" smtClean="0"/>
              <a:t>Trébol</a:t>
            </a:r>
          </a:p>
          <a:p>
            <a:r>
              <a:rPr lang="es-GT" u="sng" dirty="0" smtClean="0"/>
              <a:t>Teléfono: </a:t>
            </a:r>
            <a:r>
              <a:rPr lang="es-GT" dirty="0"/>
              <a:t>(502) 2386 8200</a:t>
            </a:r>
          </a:p>
          <a:p>
            <a:endParaRPr lang="es-GT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46" y="1712513"/>
            <a:ext cx="5169254" cy="51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1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97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</TotalTime>
  <Words>37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Jogral farmacéutica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Jogral farmacéutica</dc:title>
  <dc:creator>Estudiante</dc:creator>
  <cp:lastModifiedBy>Estudiante</cp:lastModifiedBy>
  <cp:revision>4</cp:revision>
  <dcterms:created xsi:type="dcterms:W3CDTF">2018-08-15T17:09:37Z</dcterms:created>
  <dcterms:modified xsi:type="dcterms:W3CDTF">2018-08-15T17:40:54Z</dcterms:modified>
</cp:coreProperties>
</file>