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4" r:id="rId9"/>
    <p:sldId id="263" r:id="rId10"/>
    <p:sldId id="262" r:id="rId11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3"/>
    <p:restoredTop sz="94778"/>
  </p:normalViewPr>
  <p:slideViewPr>
    <p:cSldViewPr>
      <p:cViewPr varScale="1">
        <p:scale>
          <a:sx n="99" d="100"/>
          <a:sy n="99" d="100"/>
        </p:scale>
        <p:origin x="96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4/24/19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>
          <a:xfrm>
            <a:off x="7315201" y="6240462"/>
            <a:ext cx="696118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sh.plot.ly/" TargetMode="External"/><Relationship Id="rId4" Type="http://schemas.openxmlformats.org/officeDocument/2006/relationships/hyperlink" Target="https://www.w3schools.com/j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Data Visualization in Dash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latin typeface="Calibri" charset="0"/>
              </a:rPr>
              <a:t>, </a:t>
            </a:r>
            <a:r>
              <a:rPr lang="en-US" altLang="x-none" sz="2800" dirty="0" err="1">
                <a:latin typeface="Calibri" charset="0"/>
              </a:rPr>
              <a:t>Bernease</a:t>
            </a:r>
            <a:r>
              <a:rPr lang="en-US" altLang="x-none" sz="2800" dirty="0">
                <a:latin typeface="Calibri" charset="0"/>
              </a:rPr>
              <a:t> Herman</a:t>
            </a:r>
            <a:r>
              <a:rPr lang="en-US" altLang="x-none" sz="2800" baseline="30000" dirty="0">
                <a:latin typeface="Calibri" charset="0"/>
              </a:rPr>
              <a:t>1,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Sam Gao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April, 2019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DATA 515A</a:t>
            </a:r>
          </a:p>
          <a:p>
            <a:pPr algn="ctr" eaLnBrk="1" hangingPunct="1">
              <a:buSzPct val="100000"/>
            </a:pPr>
            <a:endParaRPr lang="en-US" altLang="x-non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96315B-C8EA-0E4F-AC6B-DF28EC946C1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33F4F-DC24-D140-BAB7-93D88368467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35BF5D3-DDD5-5E48-967C-78E2F6B606F8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FCD9A5-D867-A745-B9A1-3945DA47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Visualization Using Python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1A30-9D6E-1448-8B4C-B4A0ED6DA8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F28A5-6EDA-2F4C-AE5C-231C25ABE1D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361048-2811-C14C-A5CE-0FA88C64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7927943" cy="47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A006C5-3E1C-E549-A1CD-A930F45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68D45-49C6-6D46-A71D-97E0D36F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and CSS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Dash architecture and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visual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37F513-9048-E542-ABB5-30F53D9688F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354D7-73C9-934D-8868-4F92A1E8E16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35BF5D3-DDD5-5E48-967C-78E2F6B606F8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32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3189-FD3A-1F4E-9C0F-D543307D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Browser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EC8D-5492-A74F-8754-B11B7CAE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(hypertext markup language)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Tag language like markdown that controls visual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(cascading style sheets)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fonts, colors, table styles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Program reaction to browser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A584-FB92-4248-BDC0-6C3C9D88132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1129-123E-6C44-84D2-FE3EF6C5494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936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E9DD-C020-0B47-B0D9-5B4B34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B9E2-4243-BC4B-8542-FA622D31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D38F-0F7E-B44C-8320-0670D9159C4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934D3-5AF2-264B-B2DC-71E1FB3767E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946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CC3E-4ECF-834D-9D3F-252ADE6F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Visualizations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C0D2-166E-6B43-A2C7-17ADAAC6979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F51F7-B8A2-0F4F-AAE1-B924C92C979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35B9EDE-6E03-224D-9B6C-4D1DEB4BE37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 bwMode="auto">
          <a:xfrm rot="10800000" flipH="1" flipV="1">
            <a:off x="3429000" y="3016893"/>
            <a:ext cx="1371600" cy="1760688"/>
          </a:xfrm>
          <a:prstGeom prst="bentConnector3">
            <a:avLst>
              <a:gd name="adj1" fmla="val -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23B7648-21C1-6246-80CA-38F568E2D028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 bwMode="auto">
          <a:xfrm flipV="1">
            <a:off x="6553200" y="3016893"/>
            <a:ext cx="1066800" cy="1760688"/>
          </a:xfrm>
          <a:prstGeom prst="bentConnector3">
            <a:avLst>
              <a:gd name="adj1" fmla="val 12142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54DD54-1C31-7147-A545-C52343CE81BC}"/>
              </a:ext>
            </a:extLst>
          </p:cNvPr>
          <p:cNvSpPr txBox="1"/>
          <p:nvPr/>
        </p:nvSpPr>
        <p:spPr>
          <a:xfrm>
            <a:off x="568716" y="2246384"/>
            <a:ext cx="271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 Application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DC9D8D-27DC-314D-9A18-6DC6CC534995}"/>
              </a:ext>
            </a:extLst>
          </p:cNvPr>
          <p:cNvGrpSpPr/>
          <p:nvPr/>
        </p:nvGrpSpPr>
        <p:grpSpPr>
          <a:xfrm>
            <a:off x="4800600" y="4267200"/>
            <a:ext cx="1752600" cy="1020762"/>
            <a:chOff x="4876800" y="4541838"/>
            <a:chExt cx="1752600" cy="10207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84576E-D981-594A-858B-445A7C31848E}"/>
                </a:ext>
              </a:extLst>
            </p:cNvPr>
            <p:cNvSpPr/>
            <p:nvPr/>
          </p:nvSpPr>
          <p:spPr bwMode="auto">
            <a:xfrm>
              <a:off x="4876800" y="4541838"/>
              <a:ext cx="1752600" cy="10207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148AC93-CAD0-5C46-A900-C11D1ABC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6800" y="4555654"/>
              <a:ext cx="1752600" cy="100694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A48CD3-6610-3D49-AFDD-2D813A21D227}"/>
              </a:ext>
            </a:extLst>
          </p:cNvPr>
          <p:cNvSpPr txBox="1"/>
          <p:nvPr/>
        </p:nvSpPr>
        <p:spPr>
          <a:xfrm>
            <a:off x="563450" y="4572000"/>
            <a:ext cx="202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Web Browser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CE27E3-2D9B-5742-81FC-6CEEDA9FDFC0}"/>
              </a:ext>
            </a:extLst>
          </p:cNvPr>
          <p:cNvGrpSpPr/>
          <p:nvPr/>
        </p:nvGrpSpPr>
        <p:grpSpPr>
          <a:xfrm>
            <a:off x="3429000" y="1949148"/>
            <a:ext cx="4191000" cy="2089452"/>
            <a:chOff x="3429000" y="2087562"/>
            <a:chExt cx="4191000" cy="20894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6D81B-D8B2-3443-BBEB-D877391D12E6}"/>
                </a:ext>
              </a:extLst>
            </p:cNvPr>
            <p:cNvSpPr/>
            <p:nvPr/>
          </p:nvSpPr>
          <p:spPr bwMode="auto">
            <a:xfrm>
              <a:off x="3429000" y="2133600"/>
              <a:ext cx="4191000" cy="20434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93D03F-A08F-3747-8A2D-91204568AB0B}"/>
                </a:ext>
              </a:extLst>
            </p:cNvPr>
            <p:cNvSpPr txBox="1"/>
            <p:nvPr/>
          </p:nvSpPr>
          <p:spPr>
            <a:xfrm>
              <a:off x="3810000" y="2087562"/>
              <a:ext cx="377733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dash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 = </a:t>
              </a:r>
              <a:r>
                <a:rPr 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dash.Dash</a:t>
              </a:r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(__name__)</a:t>
              </a:r>
            </a:p>
            <a:p>
              <a:r>
                <a:rPr 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app.layout</a:t>
              </a:r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=[…]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__name__ == '__main__’: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app.run_server</a:t>
              </a:r>
              <a:r>
                <a:rPr 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9739227-5CF1-884A-A091-880427ECE4DA}"/>
              </a:ext>
            </a:extLst>
          </p:cNvPr>
          <p:cNvSpPr txBox="1"/>
          <p:nvPr/>
        </p:nvSpPr>
        <p:spPr>
          <a:xfrm>
            <a:off x="533400" y="91440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-c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-forge dash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C1817-5385-494E-AD07-F3C5E135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85" y="5646633"/>
            <a:ext cx="559515" cy="559515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18BB3CA-27D7-3F44-B2F6-A546B224AB5E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6019800" y="5346089"/>
            <a:ext cx="152400" cy="58030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E375F0B-FB4C-A440-B84E-3DAB83CEB633}"/>
              </a:ext>
            </a:extLst>
          </p:cNvPr>
          <p:cNvCxnSpPr>
            <a:cxnSpLocks/>
          </p:cNvCxnSpPr>
          <p:nvPr/>
        </p:nvCxnSpPr>
        <p:spPr bwMode="auto">
          <a:xfrm>
            <a:off x="5181600" y="5287961"/>
            <a:ext cx="419100" cy="35867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52CD7B-EF03-9845-9D3F-2B39BBA372F1}"/>
              </a:ext>
            </a:extLst>
          </p:cNvPr>
          <p:cNvSpPr txBox="1"/>
          <p:nvPr/>
        </p:nvSpPr>
        <p:spPr>
          <a:xfrm>
            <a:off x="563450" y="5481935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30922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E25E-43D0-A34A-9B7D-040C96BA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Dash Visualization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9F146-D2F4-2443-ABD7-831677AE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60462"/>
            <a:ext cx="8610600" cy="5773738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visualization is a </a:t>
            </a:r>
            <a:r>
              <a:rPr lang="en-US" sz="2800" i="1" dirty="0"/>
              <a:t>grid</a:t>
            </a:r>
            <a:r>
              <a:rPr lang="en-US" sz="2800" dirty="0"/>
              <a:t> of </a:t>
            </a:r>
            <a:r>
              <a:rPr lang="en-US" sz="2800" i="1" dirty="0"/>
              <a:t>components.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 grid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html.Div</a:t>
            </a:r>
            <a:r>
              <a:rPr lang="en-US" sz="2400" dirty="0"/>
              <a:t>) specifies the position of components in terms of rows and columns.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component is an object whose visual characteristics are controlled by its properties. A grid is a component.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Python codes respond to user interactions with components via callbacks that specify: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Inputs from one or more component properties that can be modified through user interactions.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Output that updates at most one component property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801A2-394B-ED40-AA72-EAD732FFC61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2FFDB-399D-0443-B9A5-169270D9853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E654572-8C1D-F141-995C-CCE926B2FBD9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7ACD90-E47F-CB45-A45D-95B7AE57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69" y="419973"/>
            <a:ext cx="688943" cy="4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59FD-EABD-204C-A592-EEE608A3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Callbacks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79CC1-2E4B-BE46-8E99-679009418A1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9FE37-2869-2D4E-9A85-1701C89E259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E654572-8C1D-F141-995C-CCE926B2FBD9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6B1C5-1F66-1646-92ED-F3A0D565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8856"/>
            <a:ext cx="6845300" cy="2832100"/>
          </a:xfrm>
          <a:prstGeom prst="rect">
            <a:avLst/>
          </a:prstGeom>
        </p:spPr>
      </p:pic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7DFD46B5-553C-D249-8B85-60BBE87B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029200"/>
            <a:ext cx="7785100" cy="54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6E17C-A98C-F247-8810-0C1BDDBC6F56}"/>
              </a:ext>
            </a:extLst>
          </p:cNvPr>
          <p:cNvSpPr txBox="1"/>
          <p:nvPr/>
        </p:nvSpPr>
        <p:spPr>
          <a:xfrm>
            <a:off x="6356684" y="426720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DB95C-5C02-9D4D-A132-400235C8B958}"/>
              </a:ext>
            </a:extLst>
          </p:cNvPr>
          <p:cNvSpPr txBox="1"/>
          <p:nvPr/>
        </p:nvSpPr>
        <p:spPr>
          <a:xfrm>
            <a:off x="7162800" y="4262735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191F14-6864-BB4D-9C73-8F7D1B56EBC7}"/>
              </a:ext>
            </a:extLst>
          </p:cNvPr>
          <p:cNvCxnSpPr>
            <a:cxnSpLocks noChangeAspect="1"/>
          </p:cNvCxnSpPr>
          <p:nvPr/>
        </p:nvCxnSpPr>
        <p:spPr bwMode="auto">
          <a:xfrm flipH="1">
            <a:off x="6543674" y="4670019"/>
            <a:ext cx="1" cy="28298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F5A5C6-6EA5-E041-9B65-C857F4BEBC8C}"/>
              </a:ext>
            </a:extLst>
          </p:cNvPr>
          <p:cNvCxnSpPr>
            <a:cxnSpLocks noChangeAspect="1"/>
          </p:cNvCxnSpPr>
          <p:nvPr/>
        </p:nvCxnSpPr>
        <p:spPr bwMode="auto">
          <a:xfrm flipH="1">
            <a:off x="7696199" y="4670019"/>
            <a:ext cx="1" cy="28298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84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78A081-E216-664D-AB4A-680E4777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B517A-1D69-6747-B2C8-D0BB11A3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HTML Tutorial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CSS Tutorial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JavaScript Tutorial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 Users Guide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1074C-6B51-384E-83D5-9C29082D051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423BE-AE46-694B-B466-F1A207E492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E654572-8C1D-F141-995C-CCE926B2FBD9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81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18471</TotalTime>
  <Words>301</Words>
  <Application>Microsoft Macintosh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Cool Visualization Using Python Dash</vt:lpstr>
      <vt:lpstr>Agenda</vt:lpstr>
      <vt:lpstr>Elements of Browser Programming</vt:lpstr>
      <vt:lpstr>A Brief Tour of HTML</vt:lpstr>
      <vt:lpstr>Dash Visualizations</vt:lpstr>
      <vt:lpstr>Essence of Dash Visualization API</vt:lpstr>
      <vt:lpstr>Dash Callbacks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410</cp:revision>
  <cp:lastPrinted>1601-01-01T00:00:00Z</cp:lastPrinted>
  <dcterms:created xsi:type="dcterms:W3CDTF">2008-11-04T22:35:39Z</dcterms:created>
  <dcterms:modified xsi:type="dcterms:W3CDTF">2019-04-24T17:14:10Z</dcterms:modified>
</cp:coreProperties>
</file>