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0"/>
  </p:notesMasterIdLst>
  <p:handoutMasterIdLst>
    <p:handoutMasterId r:id="rId31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8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58"/>
  </p:normalViewPr>
  <p:slideViewPr>
    <p:cSldViewPr>
      <p:cViewPr varScale="1">
        <p:scale>
          <a:sx n="115" d="100"/>
          <a:sy n="115" d="100"/>
        </p:scale>
        <p:origin x="122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bokeh.pydata.org/en/latest/" TargetMode="External"/><Relationship Id="rId4" Type="http://schemas.openxmlformats.org/officeDocument/2006/relationships/hyperlink" Target="http://lasagne.readthedocs.org/en/lates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Project Overview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Bernease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Herman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Daniel Jones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Oct 7, 2019</a:t>
            </a: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Sci</a:t>
            </a:r>
            <a:r>
              <a:rPr lang="en-US" sz="3200" dirty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Lasagne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Bokeh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http://bokeh.pydata.org/en/latest/</a:t>
            </a:r>
            <a:endParaRPr lang="en-US" sz="28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Project presentation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Creativity, technical challenge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At the end of this time, we’ll </a:t>
            </a:r>
            <a:r>
              <a:rPr lang="en-US" sz="2800" dirty="0" err="1">
                <a:latin typeface="Calibri" charset="0"/>
              </a:rPr>
              <a:t>preshare</a:t>
            </a:r>
            <a:r>
              <a:rPr lang="en-US" sz="2800" dirty="0">
                <a:latin typeface="Calibri" charset="0"/>
              </a:rPr>
              <a:t> a few ideas and Joe, Dave &amp; </a:t>
            </a:r>
            <a:r>
              <a:rPr lang="en-US" sz="2800" dirty="0" err="1">
                <a:latin typeface="Calibri" charset="0"/>
              </a:rPr>
              <a:t>Dimitrious</a:t>
            </a:r>
            <a:r>
              <a:rPr lang="en-US" sz="2800" dirty="0">
                <a:latin typeface="Calibri" charset="0"/>
              </a:rPr>
              <a:t> can 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Initiate team formation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in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w/ </a:t>
            </a:r>
            <a:r>
              <a:rPr lang="en-US" sz="3200" dirty="0" err="1">
                <a:latin typeface="Calibri" charset="0"/>
              </a:rPr>
              <a:t>GitHub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Not Google docs or </a:t>
            </a:r>
            <a:r>
              <a:rPr lang="en-US" sz="3200" dirty="0" err="1">
                <a:latin typeface="Calibri" charset="0"/>
              </a:rPr>
              <a:t>Dropbox</a:t>
            </a: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25405</TotalTime>
  <Words>774</Words>
  <Application>Microsoft Macintosh PowerPoint</Application>
  <PresentationFormat>On-screen Show (4:3)</PresentationFormat>
  <Paragraphs>143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411</cp:revision>
  <cp:lastPrinted>2017-04-18T23:32:33Z</cp:lastPrinted>
  <dcterms:created xsi:type="dcterms:W3CDTF">2008-11-04T22:35:39Z</dcterms:created>
  <dcterms:modified xsi:type="dcterms:W3CDTF">2019-10-05T17:39:42Z</dcterms:modified>
</cp:coreProperties>
</file>