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  <p:sldMasterId id="2147483655" r:id="rId6"/>
    <p:sldMasterId id="2147483656" r:id="rId7"/>
    <p:sldMasterId id="2147483657" r:id="rId8"/>
    <p:sldMasterId id="2147483658" r:id="rId9"/>
    <p:sldMasterId id="2147483659" r:id="rId10"/>
  </p:sldMasterIdLst>
  <p:notesMasterIdLst>
    <p:notesMasterId r:id="rId12"/>
  </p:notesMasterIdLst>
  <p:handoutMasterIdLst>
    <p:handoutMasterId r:id="rId13"/>
  </p:handoutMasterIdLst>
  <p:sldIdLst>
    <p:sldId id="256" r:id="rId1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94699"/>
  </p:normalViewPr>
  <p:slideViewPr>
    <p:cSldViewPr>
      <p:cViewPr varScale="1">
        <p:scale>
          <a:sx n="98" d="100"/>
          <a:sy n="98" d="100"/>
        </p:scale>
        <p:origin x="220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4/21/19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Data Visualization in DASH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Sam Gao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April, 2019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DATA 515A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16763</TotalTime>
  <Words>26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1_Office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375</cp:revision>
  <cp:lastPrinted>1601-01-01T00:00:00Z</cp:lastPrinted>
  <dcterms:created xsi:type="dcterms:W3CDTF">2008-11-04T22:35:39Z</dcterms:created>
  <dcterms:modified xsi:type="dcterms:W3CDTF">2019-04-21T20:17:15Z</dcterms:modified>
</cp:coreProperties>
</file>