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5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/>
    <p:restoredTop sz="94699"/>
  </p:normalViewPr>
  <p:slideViewPr>
    <p:cSldViewPr>
      <p:cViewPr varScale="1">
        <p:scale>
          <a:sx n="98" d="100"/>
          <a:sy n="98" d="100"/>
        </p:scale>
        <p:origin x="1000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4/21/19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>
          <a:xfrm>
            <a:off x="7315201" y="6240462"/>
            <a:ext cx="696118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Data Visualization in DASH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latin typeface="Calibri" charset="0"/>
              </a:rPr>
              <a:t>, </a:t>
            </a:r>
            <a:r>
              <a:rPr lang="en-US" altLang="x-none" sz="2800" dirty="0" err="1">
                <a:latin typeface="Calibri" charset="0"/>
              </a:rPr>
              <a:t>Bernease</a:t>
            </a:r>
            <a:r>
              <a:rPr lang="en-US" altLang="x-none" sz="2800" dirty="0">
                <a:latin typeface="Calibri" charset="0"/>
              </a:rPr>
              <a:t> Herman</a:t>
            </a:r>
            <a:r>
              <a:rPr lang="en-US" altLang="x-none" sz="2800" baseline="30000" dirty="0">
                <a:latin typeface="Calibri" charset="0"/>
              </a:rPr>
              <a:t>1, 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Sam Gao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April, 2019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DATA 515A</a:t>
            </a:r>
          </a:p>
          <a:p>
            <a:pPr algn="ctr" eaLnBrk="1" hangingPunct="1">
              <a:buSzPct val="100000"/>
            </a:pPr>
            <a:endParaRPr lang="en-US" altLang="x-none" sz="3600" b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96315B-C8EA-0E4F-AC6B-DF28EC946C1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33F4F-DC24-D140-BAB7-93D88368467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FCD9A5-D867-A745-B9A1-3945DA47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Visualization Using Python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1A30-9D6E-1448-8B4C-B4A0ED6DA8E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28A5-6EDA-2F4C-AE5C-231C25ABE1D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361048-2811-C14C-A5CE-0FA88C64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927943" cy="47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A006C5-3E1C-E549-A1CD-A930F45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68D45-49C6-6D46-A71D-97E0D36F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and CSS basics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Dash architecture and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visual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37F513-9048-E542-ABB5-30F53D9688F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354D7-73C9-934D-8868-4F92A1E8E16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435BF5D3-DDD5-5E48-967C-78E2F6B606F8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32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3189-FD3A-1F4E-9C0F-D543307D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Browser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EC8D-5492-A74F-8754-B11B7CAE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(hypertext markup language)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Tag language like markdown that controls visual display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(cascading style sheets)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fonts, colors, table styles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Program reaction to browser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A584-FB92-4248-BDC0-6C3C9D88132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1129-123E-6C44-84D2-FE3EF6C549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936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E9DD-C020-0B47-B0D9-5B4B34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B9E2-4243-BC4B-8542-FA622D31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D38F-0F7E-B44C-8320-0670D9159C4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934D3-5AF2-264B-B2DC-71E1FB3767E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946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CC3E-4ECF-834D-9D3F-252ADE6F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Dash </a:t>
            </a:r>
            <a:r>
              <a:rPr lang="en-US"/>
              <a:t>Application Architecture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C0D2-166E-6B43-A2C7-17ADAAC6979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Hellerstein, Herman, Gao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F51F7-B8A2-0F4F-AAE1-B924C92C979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5C5A17C-7B0F-934E-B794-68787740D6D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6D81B-D8B2-3443-BBEB-D877391D12E6}"/>
              </a:ext>
            </a:extLst>
          </p:cNvPr>
          <p:cNvSpPr/>
          <p:nvPr/>
        </p:nvSpPr>
        <p:spPr bwMode="auto">
          <a:xfrm>
            <a:off x="3429000" y="1373327"/>
            <a:ext cx="4191000" cy="23343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35B9EDE-6E03-224D-9B6C-4D1DEB4BE37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 bwMode="auto">
          <a:xfrm rot="10800000" flipH="1" flipV="1">
            <a:off x="3429000" y="2540525"/>
            <a:ext cx="1371600" cy="2511693"/>
          </a:xfrm>
          <a:prstGeom prst="bentConnector3">
            <a:avLst>
              <a:gd name="adj1" fmla="val -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23B7648-21C1-6246-80CA-38F568E2D028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 bwMode="auto">
          <a:xfrm flipV="1">
            <a:off x="6553200" y="2540526"/>
            <a:ext cx="1066800" cy="2511693"/>
          </a:xfrm>
          <a:prstGeom prst="bentConnector3">
            <a:avLst>
              <a:gd name="adj1" fmla="val 12142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54DD54-1C31-7147-A545-C52343CE81BC}"/>
              </a:ext>
            </a:extLst>
          </p:cNvPr>
          <p:cNvSpPr txBox="1"/>
          <p:nvPr/>
        </p:nvSpPr>
        <p:spPr>
          <a:xfrm>
            <a:off x="568716" y="1911422"/>
            <a:ext cx="271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 Application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DC9D8D-27DC-314D-9A18-6DC6CC534995}"/>
              </a:ext>
            </a:extLst>
          </p:cNvPr>
          <p:cNvGrpSpPr/>
          <p:nvPr/>
        </p:nvGrpSpPr>
        <p:grpSpPr>
          <a:xfrm>
            <a:off x="4800600" y="4541838"/>
            <a:ext cx="1752600" cy="1020762"/>
            <a:chOff x="4876800" y="4541838"/>
            <a:chExt cx="1752600" cy="10207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84576E-D981-594A-858B-445A7C31848E}"/>
                </a:ext>
              </a:extLst>
            </p:cNvPr>
            <p:cNvSpPr/>
            <p:nvPr/>
          </p:nvSpPr>
          <p:spPr bwMode="auto">
            <a:xfrm>
              <a:off x="4876800" y="4541838"/>
              <a:ext cx="1752600" cy="102076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148AC93-CAD0-5C46-A900-C11D1ABC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6800" y="4555654"/>
              <a:ext cx="1752600" cy="100694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9A48CD3-6610-3D49-AFDD-2D813A21D227}"/>
              </a:ext>
            </a:extLst>
          </p:cNvPr>
          <p:cNvSpPr txBox="1"/>
          <p:nvPr/>
        </p:nvSpPr>
        <p:spPr>
          <a:xfrm>
            <a:off x="563450" y="4765973"/>
            <a:ext cx="202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3D03F-A08F-3747-8A2D-91204568AB0B}"/>
              </a:ext>
            </a:extLst>
          </p:cNvPr>
          <p:cNvSpPr txBox="1"/>
          <p:nvPr/>
        </p:nvSpPr>
        <p:spPr>
          <a:xfrm>
            <a:off x="3810000" y="1371600"/>
            <a:ext cx="3777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dash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dash.Dash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=[…]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'__main__’: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app.run_server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228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16812</TotalTime>
  <Words>170</Words>
  <Application>Microsoft Macintosh PowerPoint</Application>
  <PresentationFormat>On-screen Show (4:3)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Cool Visualization Using Python Dash</vt:lpstr>
      <vt:lpstr>Agenda</vt:lpstr>
      <vt:lpstr>Elements of Browser Programmer</vt:lpstr>
      <vt:lpstr>A Brief Tour of HTML</vt:lpstr>
      <vt:lpstr>Python Dash Application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390</cp:revision>
  <cp:lastPrinted>1601-01-01T00:00:00Z</cp:lastPrinted>
  <dcterms:created xsi:type="dcterms:W3CDTF">2008-11-04T22:35:39Z</dcterms:created>
  <dcterms:modified xsi:type="dcterms:W3CDTF">2019-04-21T21:09:17Z</dcterms:modified>
</cp:coreProperties>
</file>