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514"/>
  </p:normalViewPr>
  <p:slideViewPr>
    <p:cSldViewPr>
      <p:cViewPr varScale="1">
        <p:scale>
          <a:sx n="104" d="100"/>
          <a:sy n="104" d="100"/>
        </p:scale>
        <p:origin x="11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wseds.github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hisheksugam/Climate_Pol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ngho/Car2kn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newton/BioReactor-Data-Logg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 smtClean="0">
                <a:solidFill>
                  <a:srgbClr val="FFFFFF"/>
                </a:solidFill>
                <a:latin typeface="Calibri" charset="0"/>
              </a:rPr>
              <a:t>Project Overview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 smtClean="0">
                <a:solidFill>
                  <a:schemeClr val="bg1"/>
                </a:solidFill>
                <a:latin typeface="Calibri" charset="0"/>
              </a:rPr>
              <a:t>Bernease</a:t>
            </a:r>
            <a:r>
              <a:rPr lang="en-US" altLang="x-none" sz="2800" dirty="0" smtClean="0">
                <a:solidFill>
                  <a:schemeClr val="bg1"/>
                </a:solidFill>
                <a:latin typeface="Calibri" charset="0"/>
              </a:rPr>
              <a:t> Herman</a:t>
            </a:r>
            <a:r>
              <a:rPr lang="en-US" altLang="x-none" sz="2800" baseline="30000" dirty="0" smtClean="0">
                <a:solidFill>
                  <a:schemeClr val="bg1"/>
                </a:solidFill>
                <a:latin typeface="Calibri" charset="0"/>
              </a:rPr>
              <a:t>1</a:t>
            </a:r>
            <a:endParaRPr lang="en-US" altLang="x-none" sz="2800" baseline="30000" dirty="0">
              <a:solidFill>
                <a:schemeClr val="bg1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endParaRPr lang="en-US" altLang="x-none" sz="2400" baseline="30000" dirty="0" smtClean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 smtClean="0">
                <a:solidFill>
                  <a:srgbClr val="FFFFFF"/>
                </a:solidFill>
                <a:latin typeface="Calibri" charset="0"/>
              </a:rPr>
              <a:t>eScience 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 smtClean="0">
                <a:solidFill>
                  <a:srgbClr val="FFFFFF"/>
                </a:solidFill>
                <a:latin typeface="Calibri" charset="0"/>
              </a:rPr>
              <a:t>The 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 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16, 2019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At the end of this time, we’ll </a:t>
            </a:r>
            <a:r>
              <a:rPr lang="en-US" sz="2800" dirty="0" err="1" smtClean="0">
                <a:latin typeface="Calibri" charset="0"/>
              </a:rPr>
              <a:t>preshare</a:t>
            </a:r>
            <a:r>
              <a:rPr lang="en-US" sz="2800" dirty="0" smtClean="0">
                <a:latin typeface="Calibri" charset="0"/>
              </a:rPr>
              <a:t> a few ideas and Joe, Dave &amp; </a:t>
            </a:r>
            <a:r>
              <a:rPr lang="en-US" sz="2800" dirty="0" err="1" smtClean="0">
                <a:latin typeface="Calibri" charset="0"/>
              </a:rPr>
              <a:t>Bernease</a:t>
            </a:r>
            <a:r>
              <a:rPr lang="en-US" sz="2800" dirty="0" smtClean="0">
                <a:latin typeface="Calibri" charset="0"/>
              </a:rPr>
              <a:t> can </a:t>
            </a:r>
            <a:r>
              <a:rPr lang="en-US" sz="2800" dirty="0" smtClean="0">
                <a:latin typeface="Calibri" charset="0"/>
              </a:rPr>
              <a:t>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Herman, 2019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Herman, 2019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18188</TotalTime>
  <Words>818</Words>
  <Application>Microsoft Macintosh PowerPoint</Application>
  <PresentationFormat>On-screen Show (4:3)</PresentationFormat>
  <Paragraphs>163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410</cp:revision>
  <cp:lastPrinted>2017-04-18T23:32:33Z</cp:lastPrinted>
  <dcterms:created xsi:type="dcterms:W3CDTF">2008-11-04T22:35:39Z</dcterms:created>
  <dcterms:modified xsi:type="dcterms:W3CDTF">2019-04-16T20:05:18Z</dcterms:modified>
</cp:coreProperties>
</file>