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</p:sldMasterIdLst>
  <p:notesMasterIdLst>
    <p:notesMasterId r:id="rId9"/>
  </p:notesMasterIdLst>
  <p:handoutMasterIdLst>
    <p:handoutMasterId r:id="rId10"/>
  </p:handoutMasterIdLst>
  <p:sldIdLst>
    <p:sldId id="256" r:id="rId3"/>
    <p:sldId id="258" r:id="rId4"/>
    <p:sldId id="257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3"/>
    <p:restoredTop sz="94699"/>
  </p:normalViewPr>
  <p:slideViewPr>
    <p:cSldViewPr>
      <p:cViewPr varScale="1">
        <p:scale>
          <a:sx n="98" d="100"/>
          <a:sy n="98" d="100"/>
        </p:scale>
        <p:origin x="1000" y="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6211CF4-95D9-F745-A667-9438A1BE52A6}" type="datetimeFigureOut">
              <a:rPr lang="en-US" altLang="x-none"/>
              <a:pPr>
                <a:defRPr/>
              </a:pPr>
              <a:t>4/21/19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A13EF08-63AF-DA4E-AD7A-D9A136F4BD1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484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48487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3957132-C3D2-0B41-8DF0-69358282AA4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5C3C74D-D62E-A54E-A0E0-894F3E246E15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</a:t>
            </a:fld>
            <a:endParaRPr lang="en-US" altLang="x-none"/>
          </a:p>
        </p:txBody>
      </p:sp>
      <p:sp>
        <p:nvSpPr>
          <p:cNvPr id="151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 &amp; Herman, Gao 2019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4E179-82C1-794A-AF94-B835AF2542E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167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 &amp; Herman, Gao 2019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E5FBE-60FA-E943-A0B0-17391326A0A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19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 &amp; Herman, Gao 2019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37701-CDDE-7447-8C25-9E31D1A0EF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19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 &amp; Herman, Gao 2019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D1D8C-DEC7-944C-B3F4-3036380502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9158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 &amp; Herman, Gao 2019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01EB6-3B03-3046-B01F-9CE2F7022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572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 &amp; Herman, Gao 2019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572DF-060E-9344-83AB-9ACB6D9892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38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 &amp; Herman, Gao 2019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84395-9A8C-514E-B025-52D13B0630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645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 &amp; Herman, Gao 2019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4E343-6B6A-5F48-8B07-A3BF0A7EE1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3056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 &amp; Herman, Gao 2019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8A940-B038-6647-873E-0F63F58DB1D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9344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 &amp; Herman, Gao 2019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F5D3-DDD5-5E48-967C-78E2F6B606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3826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 &amp; Herman, Gao 2019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6977F-6D06-854F-ACFD-7865602D1A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393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 &amp; Herman, Gao 2019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A17C-7B0F-934E-B794-68787740D6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1099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 &amp; Herman, Gao 2019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3304-C510-4B4F-8ADE-26AF6B59BC2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9732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 &amp; Herman, Gao 2019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08172-C904-6841-9C84-314DB2AB0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9342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 &amp; Herman, Gao 2019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C5EE1-89EC-2542-882C-3B0D7AC910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364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 &amp; Herman, Gao 2019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DF1F3-3A8C-6444-9DF0-BDF3B77C0D1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40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 &amp; Herman, Gao 2019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7D4DA-B059-8F47-8080-A83612BDF0D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064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 &amp; Herman, Gao 2019</a:t>
            </a: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F850A-875D-554D-8A5E-CF377EC068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43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4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 &amp; Herman, Gao 2019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54572-8C1D-F141-995C-CCE926B2FBD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320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 &amp; Herman, Gao 2019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idx="11"/>
          </p:nvPr>
        </p:nvSpPr>
        <p:spPr>
          <a:xfrm>
            <a:off x="7315201" y="6240462"/>
            <a:ext cx="696118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809C7-5EC7-6542-99AB-B9F43FD064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76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 &amp; Herman, Gao 2019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5FE55-EECD-8E43-BB66-C190F57FF3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34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 &amp; Herman, Gao 2019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65F58-C5B2-B547-9CDE-CC0CB99F80F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823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Herman, Gao 2019</a:t>
            </a:r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3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02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A4145C1-0604-134A-9BB4-F4D7038D507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9" r:id="rId1"/>
    <p:sldLayoutId id="2147486070" r:id="rId2"/>
    <p:sldLayoutId id="2147486071" r:id="rId3"/>
    <p:sldLayoutId id="2147486072" r:id="rId4"/>
    <p:sldLayoutId id="2147486073" r:id="rId5"/>
    <p:sldLayoutId id="2147486074" r:id="rId6"/>
    <p:sldLayoutId id="2147486075" r:id="rId7"/>
    <p:sldLayoutId id="2147486076" r:id="rId8"/>
    <p:sldLayoutId id="2147486077" r:id="rId9"/>
    <p:sldLayoutId id="2147486078" r:id="rId10"/>
    <p:sldLayoutId id="214748607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32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32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21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23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Hellerstein &amp; Herman, Gao 2019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D15FDF9-6607-0942-BC8F-47D38CB74F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48" r:id="rId1"/>
    <p:sldLayoutId id="2147485949" r:id="rId2"/>
    <p:sldLayoutId id="2147485950" r:id="rId3"/>
    <p:sldLayoutId id="2147485951" r:id="rId4"/>
    <p:sldLayoutId id="2147485952" r:id="rId5"/>
    <p:sldLayoutId id="2147485953" r:id="rId6"/>
    <p:sldLayoutId id="2147485954" r:id="rId7"/>
    <p:sldLayoutId id="2147485955" r:id="rId8"/>
    <p:sldLayoutId id="2147485956" r:id="rId9"/>
    <p:sldLayoutId id="2147485957" r:id="rId10"/>
    <p:sldLayoutId id="214748595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Software Design for Data Scientists</a:t>
            </a:r>
            <a:br>
              <a:rPr lang="en-US" altLang="x-none" sz="3600" b="1" dirty="0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i="1" dirty="0">
                <a:solidFill>
                  <a:srgbClr val="FFFFFF"/>
                </a:solidFill>
                <a:latin typeface="Calibri" charset="0"/>
              </a:rPr>
              <a:t>Data Visualization in DASH</a:t>
            </a: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04800" y="27432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Joseph Hellerstein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1,3</a:t>
            </a:r>
            <a:r>
              <a:rPr lang="en-US" altLang="x-none" sz="2800" dirty="0">
                <a:latin typeface="Calibri" charset="0"/>
              </a:rPr>
              <a:t>, </a:t>
            </a:r>
            <a:r>
              <a:rPr lang="en-US" altLang="x-none" sz="2800" dirty="0" err="1">
                <a:latin typeface="Calibri" charset="0"/>
              </a:rPr>
              <a:t>Bernease</a:t>
            </a:r>
            <a:r>
              <a:rPr lang="en-US" altLang="x-none" sz="2800" dirty="0">
                <a:latin typeface="Calibri" charset="0"/>
              </a:rPr>
              <a:t> Herman</a:t>
            </a:r>
            <a:r>
              <a:rPr lang="en-US" altLang="x-none" sz="2800" baseline="30000" dirty="0">
                <a:latin typeface="Calibri" charset="0"/>
              </a:rPr>
              <a:t>1, 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Sam Gao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3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Computer Science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endParaRPr lang="en-US" altLang="x-none" dirty="0">
              <a:solidFill>
                <a:srgbClr val="FFFFFF"/>
              </a:solidFill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dirty="0">
                <a:solidFill>
                  <a:srgbClr val="FFFFFF"/>
                </a:solidFill>
                <a:latin typeface="Calibri" charset="0"/>
              </a:rPr>
              <a:t>University of Washington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April, 2019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DATA 515A</a:t>
            </a:r>
          </a:p>
          <a:p>
            <a:pPr algn="ctr" eaLnBrk="1" hangingPunct="1">
              <a:buSzPct val="100000"/>
            </a:pPr>
            <a:endParaRPr lang="en-US" altLang="x-none" sz="36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96315B-C8EA-0E4F-AC6B-DF28EC946C12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 &amp; Herman, Gao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33F4F-DC24-D140-BAB7-93D88368467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35BF5D3-DDD5-5E48-967C-78E2F6B606F8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01A30-9D6E-1448-8B4C-B4A0ED6DA8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 &amp; Herman, Gao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F28A5-6EDA-2F4C-AE5C-231C25ABE1D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5C5A17C-7B0F-934E-B794-68787740D6D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361048-2811-C14C-A5CE-0FA88C64B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7" y="703262"/>
            <a:ext cx="8540686" cy="508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7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A006C5-3E1C-E549-A1CD-A930F45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568D45-49C6-6D46-A71D-97E0D36F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and CSS basics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DASH architecture and example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Adding visual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Maps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37F513-9048-E542-ABB5-30F53D9688F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 &amp; Herman, Gao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7354D7-73C9-934D-8868-4F92A1E8E16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35BF5D3-DDD5-5E48-967C-78E2F6B606F8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4329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3189-FD3A-1F4E-9C0F-D543307D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Browser Programmer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EC8D-5492-A74F-8754-B11B7CAE6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(hypertext markup language)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Tag language like markdown that controls visual display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 (cascading style sheets)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Controls fonts, colors, table styles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Program reaction to browser events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1A584-FB92-4248-BDC0-6C3C9D881328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 &amp; Herman, Gao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11129-123E-6C44-84D2-FE3EF6C5494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5C5A17C-7B0F-934E-B794-68787740D6D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0936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E9DD-C020-0B47-B0D9-5B4B34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Tour of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B9E2-4243-BC4B-8542-FA622D312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5D38F-0F7E-B44C-8320-0670D9159C4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 &amp; Herman, Gao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934D3-5AF2-264B-B2DC-71E1FB3767E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5C5A17C-7B0F-934E-B794-68787740D6D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946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CC3E-4ECF-834D-9D3F-252ADE6F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FC0D2-166E-6B43-A2C7-17ADAAC6979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 &amp; Herman, Gao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F51F7-B8A2-0F4F-AAE1-B924C92C979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5C5A17C-7B0F-934E-B794-68787740D6D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B6D81B-D8B2-3443-BBEB-D877391D12E6}"/>
              </a:ext>
            </a:extLst>
          </p:cNvPr>
          <p:cNvSpPr/>
          <p:nvPr/>
        </p:nvSpPr>
        <p:spPr bwMode="auto">
          <a:xfrm>
            <a:off x="3429000" y="1373327"/>
            <a:ext cx="4191000" cy="23343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84576E-D981-594A-858B-445A7C31848E}"/>
              </a:ext>
            </a:extLst>
          </p:cNvPr>
          <p:cNvSpPr/>
          <p:nvPr/>
        </p:nvSpPr>
        <p:spPr bwMode="auto">
          <a:xfrm>
            <a:off x="4876800" y="4541838"/>
            <a:ext cx="1752600" cy="10207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D35B9EDE-6E03-224D-9B6C-4D1DEB4BE376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 bwMode="auto">
          <a:xfrm rot="10800000" flipH="1" flipV="1">
            <a:off x="3429000" y="2540525"/>
            <a:ext cx="1447800" cy="2511693"/>
          </a:xfrm>
          <a:prstGeom prst="bentConnector3">
            <a:avLst>
              <a:gd name="adj1" fmla="val -15789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23B7648-21C1-6246-80CA-38F568E2D028}"/>
              </a:ext>
            </a:extLst>
          </p:cNvPr>
          <p:cNvCxnSpPr>
            <a:cxnSpLocks/>
            <a:stCxn id="7" idx="3"/>
            <a:endCxn id="6" idx="3"/>
          </p:cNvCxnSpPr>
          <p:nvPr/>
        </p:nvCxnSpPr>
        <p:spPr bwMode="auto">
          <a:xfrm flipV="1">
            <a:off x="6629400" y="2540526"/>
            <a:ext cx="990600" cy="2511693"/>
          </a:xfrm>
          <a:prstGeom prst="bentConnector3">
            <a:avLst>
              <a:gd name="adj1" fmla="val 12307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54DD54-1C31-7147-A545-C52343CE81BC}"/>
              </a:ext>
            </a:extLst>
          </p:cNvPr>
          <p:cNvSpPr txBox="1"/>
          <p:nvPr/>
        </p:nvSpPr>
        <p:spPr>
          <a:xfrm>
            <a:off x="568716" y="1911422"/>
            <a:ext cx="2719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Python Application</a:t>
            </a: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48AC93-CAD0-5C46-A900-C11D1ABCA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482" y="4555654"/>
            <a:ext cx="1691749" cy="10069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A48CD3-6610-3D49-AFDD-2D813A21D227}"/>
              </a:ext>
            </a:extLst>
          </p:cNvPr>
          <p:cNvSpPr txBox="1"/>
          <p:nvPr/>
        </p:nvSpPr>
        <p:spPr>
          <a:xfrm>
            <a:off x="563450" y="4765973"/>
            <a:ext cx="2027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Web Browser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93D03F-A08F-3747-8A2D-91204568AB0B}"/>
              </a:ext>
            </a:extLst>
          </p:cNvPr>
          <p:cNvSpPr txBox="1"/>
          <p:nvPr/>
        </p:nvSpPr>
        <p:spPr>
          <a:xfrm>
            <a:off x="3810000" y="1371600"/>
            <a:ext cx="37773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dash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dash.Dash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(__name__)</a:t>
            </a:r>
          </a:p>
          <a:p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app.layout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=[…]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 == '__main__’: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app.run_server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228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16783</TotalTime>
  <Words>162</Words>
  <Application>Microsoft Macintosh PowerPoint</Application>
  <PresentationFormat>On-screen Show (4:3)</PresentationFormat>
  <Paragraphs>46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Agenda</vt:lpstr>
      <vt:lpstr>Elements of Browser Programmer</vt:lpstr>
      <vt:lpstr>A Brief Tour of HTML</vt:lpstr>
      <vt:lpstr>Python Dash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385</cp:revision>
  <cp:lastPrinted>1601-01-01T00:00:00Z</cp:lastPrinted>
  <dcterms:created xsi:type="dcterms:W3CDTF">2008-11-04T22:35:39Z</dcterms:created>
  <dcterms:modified xsi:type="dcterms:W3CDTF">2019-04-21T20:39:45Z</dcterms:modified>
</cp:coreProperties>
</file>