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59" r:id="rId6"/>
    <p:sldId id="25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FBE5D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95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2254D-C2C1-1235-D4BE-FD93C7BF1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9E723-B2FB-7C31-EBFB-1D90C2CB8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75E42-FBFA-918A-225F-E0A363CB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E786-A56F-4026-8D9A-0CE5C3B3B0DC}" type="datetimeFigureOut">
              <a:rPr lang="fr-FR" smtClean="0"/>
              <a:t>25/03/2023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4B73B-23AA-81A7-D39A-EB178D1D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4BEF3-28CC-9046-D428-F2F1AA68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01D3-06E7-470B-A385-AE9F5A3D4F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81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D438-566B-C234-1E35-8CCBAA6F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41F07-2920-1536-93A5-BDFC2FDF8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9DB5F-A8BE-384B-519D-24E7F84B9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E786-A56F-4026-8D9A-0CE5C3B3B0DC}" type="datetimeFigureOut">
              <a:rPr lang="fr-FR" smtClean="0"/>
              <a:t>25/03/2023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43845-DCE4-838D-2CD2-6D6BEAB74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56756-A2FA-74FF-89D1-50AD3157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01D3-06E7-470B-A385-AE9F5A3D4F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71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A82BB-634A-4B74-C424-01C554A1F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0B470-A971-EF8B-13F4-32911C115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A842A-5FB1-139D-5368-FE0B64F4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E786-A56F-4026-8D9A-0CE5C3B3B0DC}" type="datetimeFigureOut">
              <a:rPr lang="fr-FR" smtClean="0"/>
              <a:t>25/03/2023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3F6C8-917E-4D0A-2C97-39DEF364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D8EC9-73B7-6B67-024D-B66A3FB6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01D3-06E7-470B-A385-AE9F5A3D4F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50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505F8-C83D-BD70-7F75-B76ACF8F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AC206-E99D-5609-28D1-872692430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ED5A3-FCE3-E0B9-45D0-1FF0E0A7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E786-A56F-4026-8D9A-0CE5C3B3B0DC}" type="datetimeFigureOut">
              <a:rPr lang="fr-FR" smtClean="0"/>
              <a:t>25/03/2023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3E25C-7C77-41A1-965D-0C64C9679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6E5A6-A0AC-0F56-66B3-AA7B284E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01D3-06E7-470B-A385-AE9F5A3D4F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17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929-CF63-FE33-E86A-46E047E7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D2F05-C12C-FB2B-2C47-C2C4A7F0E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10A3B-770D-2F9F-7A50-EAED1CAD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E786-A56F-4026-8D9A-0CE5C3B3B0DC}" type="datetimeFigureOut">
              <a:rPr lang="fr-FR" smtClean="0"/>
              <a:t>25/03/2023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712EF-DCAB-3E0B-1D30-6882C5FC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AEE10-5B60-EFB9-852C-4CAB0A4A0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01D3-06E7-470B-A385-AE9F5A3D4F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26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CED8-3B9E-5559-B1DF-B140F0A2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60415-D523-C90D-4249-3CAAF7D5F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7C26A-9C39-A66F-F411-4F9AF4BB5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990CD-88B7-1185-2889-3D37EBFB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E786-A56F-4026-8D9A-0CE5C3B3B0DC}" type="datetimeFigureOut">
              <a:rPr lang="fr-FR" smtClean="0"/>
              <a:t>25/03/2023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FB39B-1380-F86B-60AE-B8D4906F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D4CC9-64DA-C7CE-9523-22E474FF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01D3-06E7-470B-A385-AE9F5A3D4F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60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C251-7DFD-CF2F-48EE-3F94CDE9B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4372D-8476-D2D6-06C6-9DAFA77E2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2137F-673D-E380-B517-AB786DF37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E18D8E-F0F2-7A81-03CD-F03739DCA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C30FCB-8356-F5AA-813A-3AC5E48B8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1144C1-419D-CC09-069D-F4AD341F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E786-A56F-4026-8D9A-0CE5C3B3B0DC}" type="datetimeFigureOut">
              <a:rPr lang="fr-FR" smtClean="0"/>
              <a:t>25/03/2023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3741D1-014A-F704-B42A-FBFCD43D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D4AB88-7138-39CA-2C5F-4CAF467F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01D3-06E7-470B-A385-AE9F5A3D4F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73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B2164-8B5B-AA13-B2AB-5B1C92C3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3C256-FB12-836B-898E-3B6B700B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E786-A56F-4026-8D9A-0CE5C3B3B0DC}" type="datetimeFigureOut">
              <a:rPr lang="fr-FR" smtClean="0"/>
              <a:t>25/03/2023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ED53B-C018-5EB2-F8BD-8AB1E5FF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5CBCB-5773-C8AA-9300-032738F65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01D3-06E7-470B-A385-AE9F5A3D4F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36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AD443-6E36-44B6-68F8-511C96B64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E786-A56F-4026-8D9A-0CE5C3B3B0DC}" type="datetimeFigureOut">
              <a:rPr lang="fr-FR" smtClean="0"/>
              <a:t>25/03/2023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49D77-0BA1-09D0-1159-AA4D026A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60D3B-FC78-BE81-B998-5D96456B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01D3-06E7-470B-A385-AE9F5A3D4F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27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8D21-4F9F-F582-3905-F8CB2D03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3D84-3F0C-5C07-3D58-13650C6E5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498B1-891B-3D66-A443-300F8F01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C48FC-10B4-5CDC-A2B4-E45E4D27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E786-A56F-4026-8D9A-0CE5C3B3B0DC}" type="datetimeFigureOut">
              <a:rPr lang="fr-FR" smtClean="0"/>
              <a:t>25/03/2023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81D48-13C6-9C05-43A4-73761425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2240A-A4BD-0669-7025-D00D4D17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01D3-06E7-470B-A385-AE9F5A3D4F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41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D432-0AC5-4962-F31D-C051E107F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7DB95-3D9D-AE69-CF42-5C8FF92E8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1FD33-2C53-6A1A-655A-10D033BCD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5B64-0151-085B-C327-013FDFFB7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E786-A56F-4026-8D9A-0CE5C3B3B0DC}" type="datetimeFigureOut">
              <a:rPr lang="fr-FR" smtClean="0"/>
              <a:t>25/03/2023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E8683-8F36-36EE-C156-AD62699E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4C4C1-567C-369A-D1AE-E9B4F7AA7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01D3-06E7-470B-A385-AE9F5A3D4F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24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8D52B2-B512-4108-4CF8-35CDD065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8A168-DDB5-A9E2-2A12-3A478F2B6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4D9B5-0632-AC23-4C2A-D18DC3CF2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FE786-A56F-4026-8D9A-0CE5C3B3B0DC}" type="datetimeFigureOut">
              <a:rPr lang="fr-FR" smtClean="0"/>
              <a:t>25/03/2023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18A97-7E74-EE05-DBF0-777A5EE7F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D9239-050F-3B89-23E2-D43EDF5F9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201D3-06E7-470B-A385-AE9F5A3D4F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44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FBAC69-F99E-12A6-A52C-6E066E2C7431}"/>
              </a:ext>
            </a:extLst>
          </p:cNvPr>
          <p:cNvSpPr/>
          <p:nvPr/>
        </p:nvSpPr>
        <p:spPr>
          <a:xfrm>
            <a:off x="1048911" y="1428750"/>
            <a:ext cx="295275" cy="479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21A8DE-1BA1-843E-DAAA-AF746E3B9FEF}"/>
              </a:ext>
            </a:extLst>
          </p:cNvPr>
          <p:cNvSpPr/>
          <p:nvPr/>
        </p:nvSpPr>
        <p:spPr>
          <a:xfrm rot="21007049">
            <a:off x="1224507" y="1424030"/>
            <a:ext cx="295275" cy="2071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374DF8-62D8-6EFE-C0F4-CBECE5A26DEC}"/>
              </a:ext>
            </a:extLst>
          </p:cNvPr>
          <p:cNvSpPr/>
          <p:nvPr/>
        </p:nvSpPr>
        <p:spPr>
          <a:xfrm rot="408887">
            <a:off x="901272" y="1424263"/>
            <a:ext cx="295275" cy="2071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2494E2-767E-E326-AE93-5AA649280CC0}"/>
              </a:ext>
            </a:extLst>
          </p:cNvPr>
          <p:cNvSpPr/>
          <p:nvPr/>
        </p:nvSpPr>
        <p:spPr>
          <a:xfrm rot="17809658">
            <a:off x="4764609" y="962734"/>
            <a:ext cx="295275" cy="2071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6490A-E361-4B87-3888-7044D4354DEA}"/>
              </a:ext>
            </a:extLst>
          </p:cNvPr>
          <p:cNvSpPr/>
          <p:nvPr/>
        </p:nvSpPr>
        <p:spPr>
          <a:xfrm rot="4188039">
            <a:off x="2981435" y="859720"/>
            <a:ext cx="295275" cy="2071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D19623-4B69-D5BB-A00A-389968E95DE0}"/>
              </a:ext>
            </a:extLst>
          </p:cNvPr>
          <p:cNvSpPr/>
          <p:nvPr/>
        </p:nvSpPr>
        <p:spPr>
          <a:xfrm>
            <a:off x="3856956" y="1414062"/>
            <a:ext cx="295275" cy="479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A0159A8-7487-2166-528C-B5D442BE348F}"/>
              </a:ext>
            </a:extLst>
          </p:cNvPr>
          <p:cNvSpPr/>
          <p:nvPr/>
        </p:nvSpPr>
        <p:spPr>
          <a:xfrm rot="20362407">
            <a:off x="2056500" y="1799544"/>
            <a:ext cx="223935" cy="3494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2B540C2-698B-F532-43C6-850B99E68EDD}"/>
              </a:ext>
            </a:extLst>
          </p:cNvPr>
          <p:cNvSpPr/>
          <p:nvPr/>
        </p:nvSpPr>
        <p:spPr>
          <a:xfrm rot="20362407">
            <a:off x="2306257" y="1699602"/>
            <a:ext cx="223935" cy="3494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33EBBCB-A2F8-AE42-B041-DBBFAE6BE641}"/>
              </a:ext>
            </a:extLst>
          </p:cNvPr>
          <p:cNvSpPr/>
          <p:nvPr/>
        </p:nvSpPr>
        <p:spPr>
          <a:xfrm rot="20362407">
            <a:off x="2619899" y="1570154"/>
            <a:ext cx="223935" cy="3494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B64670-08B6-6D55-A08F-D1427B6D2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079" y="731918"/>
            <a:ext cx="5560016" cy="5394163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08069DD-BF0F-8775-5E6B-AEC3C4874E4A}"/>
              </a:ext>
            </a:extLst>
          </p:cNvPr>
          <p:cNvSpPr/>
          <p:nvPr/>
        </p:nvSpPr>
        <p:spPr>
          <a:xfrm rot="16558126">
            <a:off x="566122" y="3124758"/>
            <a:ext cx="223935" cy="3494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A17AFD7-3A32-ACF3-0DD8-B81EAE19F413}"/>
              </a:ext>
            </a:extLst>
          </p:cNvPr>
          <p:cNvSpPr/>
          <p:nvPr/>
        </p:nvSpPr>
        <p:spPr>
          <a:xfrm rot="16558126">
            <a:off x="608175" y="2865701"/>
            <a:ext cx="223935" cy="3494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9B25743-B866-8474-8D7B-31D2662E7938}"/>
              </a:ext>
            </a:extLst>
          </p:cNvPr>
          <p:cNvSpPr/>
          <p:nvPr/>
        </p:nvSpPr>
        <p:spPr>
          <a:xfrm rot="16558126">
            <a:off x="616774" y="2565579"/>
            <a:ext cx="223935" cy="3494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BCF54F0-4D3D-C061-9F1E-FBC35845D270}"/>
              </a:ext>
            </a:extLst>
          </p:cNvPr>
          <p:cNvSpPr/>
          <p:nvPr/>
        </p:nvSpPr>
        <p:spPr>
          <a:xfrm>
            <a:off x="3069021" y="1250302"/>
            <a:ext cx="1838881" cy="606490"/>
          </a:xfrm>
          <a:custGeom>
            <a:avLst/>
            <a:gdLst>
              <a:gd name="connsiteX0" fmla="*/ 47403 w 1838881"/>
              <a:gd name="connsiteY0" fmla="*/ 429208 h 606490"/>
              <a:gd name="connsiteX1" fmla="*/ 10081 w 1838881"/>
              <a:gd name="connsiteY1" fmla="*/ 475861 h 606490"/>
              <a:gd name="connsiteX2" fmla="*/ 750 w 1838881"/>
              <a:gd name="connsiteY2" fmla="*/ 503853 h 606490"/>
              <a:gd name="connsiteX3" fmla="*/ 28742 w 1838881"/>
              <a:gd name="connsiteY3" fmla="*/ 531845 h 606490"/>
              <a:gd name="connsiteX4" fmla="*/ 84726 w 1838881"/>
              <a:gd name="connsiteY4" fmla="*/ 522514 h 606490"/>
              <a:gd name="connsiteX5" fmla="*/ 84726 w 1838881"/>
              <a:gd name="connsiteY5" fmla="*/ 429208 h 606490"/>
              <a:gd name="connsiteX6" fmla="*/ 47403 w 1838881"/>
              <a:gd name="connsiteY6" fmla="*/ 419878 h 606490"/>
              <a:gd name="connsiteX7" fmla="*/ 28742 w 1838881"/>
              <a:gd name="connsiteY7" fmla="*/ 401216 h 606490"/>
              <a:gd name="connsiteX8" fmla="*/ 56734 w 1838881"/>
              <a:gd name="connsiteY8" fmla="*/ 382555 h 606490"/>
              <a:gd name="connsiteX9" fmla="*/ 84726 w 1838881"/>
              <a:gd name="connsiteY9" fmla="*/ 354563 h 606490"/>
              <a:gd name="connsiteX10" fmla="*/ 206024 w 1838881"/>
              <a:gd name="connsiteY10" fmla="*/ 270588 h 606490"/>
              <a:gd name="connsiteX11" fmla="*/ 262008 w 1838881"/>
              <a:gd name="connsiteY11" fmla="*/ 242596 h 606490"/>
              <a:gd name="connsiteX12" fmla="*/ 355314 w 1838881"/>
              <a:gd name="connsiteY12" fmla="*/ 186612 h 606490"/>
              <a:gd name="connsiteX13" fmla="*/ 411297 w 1838881"/>
              <a:gd name="connsiteY13" fmla="*/ 167951 h 606490"/>
              <a:gd name="connsiteX14" fmla="*/ 504603 w 1838881"/>
              <a:gd name="connsiteY14" fmla="*/ 111967 h 606490"/>
              <a:gd name="connsiteX15" fmla="*/ 644563 w 1838881"/>
              <a:gd name="connsiteY15" fmla="*/ 55984 h 606490"/>
              <a:gd name="connsiteX16" fmla="*/ 691216 w 1838881"/>
              <a:gd name="connsiteY16" fmla="*/ 37322 h 606490"/>
              <a:gd name="connsiteX17" fmla="*/ 775191 w 1838881"/>
              <a:gd name="connsiteY17" fmla="*/ 18661 h 606490"/>
              <a:gd name="connsiteX18" fmla="*/ 887159 w 1838881"/>
              <a:gd name="connsiteY18" fmla="*/ 0 h 606490"/>
              <a:gd name="connsiteX19" fmla="*/ 1064440 w 1838881"/>
              <a:gd name="connsiteY19" fmla="*/ 9331 h 606490"/>
              <a:gd name="connsiteX20" fmla="*/ 1185738 w 1838881"/>
              <a:gd name="connsiteY20" fmla="*/ 46653 h 606490"/>
              <a:gd name="connsiteX21" fmla="*/ 1251052 w 1838881"/>
              <a:gd name="connsiteY21" fmla="*/ 65314 h 606490"/>
              <a:gd name="connsiteX22" fmla="*/ 1297706 w 1838881"/>
              <a:gd name="connsiteY22" fmla="*/ 93306 h 606490"/>
              <a:gd name="connsiteX23" fmla="*/ 1484318 w 1838881"/>
              <a:gd name="connsiteY23" fmla="*/ 177282 h 606490"/>
              <a:gd name="connsiteX24" fmla="*/ 1568293 w 1838881"/>
              <a:gd name="connsiteY24" fmla="*/ 233265 h 606490"/>
              <a:gd name="connsiteX25" fmla="*/ 1605616 w 1838881"/>
              <a:gd name="connsiteY25" fmla="*/ 270588 h 606490"/>
              <a:gd name="connsiteX26" fmla="*/ 1652269 w 1838881"/>
              <a:gd name="connsiteY26" fmla="*/ 298580 h 606490"/>
              <a:gd name="connsiteX27" fmla="*/ 1689591 w 1838881"/>
              <a:gd name="connsiteY27" fmla="*/ 345233 h 606490"/>
              <a:gd name="connsiteX28" fmla="*/ 1736244 w 1838881"/>
              <a:gd name="connsiteY28" fmla="*/ 373225 h 606490"/>
              <a:gd name="connsiteX29" fmla="*/ 1773567 w 1838881"/>
              <a:gd name="connsiteY29" fmla="*/ 429208 h 606490"/>
              <a:gd name="connsiteX30" fmla="*/ 1782897 w 1838881"/>
              <a:gd name="connsiteY30" fmla="*/ 457200 h 606490"/>
              <a:gd name="connsiteX31" fmla="*/ 1745575 w 1838881"/>
              <a:gd name="connsiteY31" fmla="*/ 466531 h 606490"/>
              <a:gd name="connsiteX32" fmla="*/ 1717583 w 1838881"/>
              <a:gd name="connsiteY32" fmla="*/ 485192 h 606490"/>
              <a:gd name="connsiteX33" fmla="*/ 1680261 w 1838881"/>
              <a:gd name="connsiteY33" fmla="*/ 578498 h 606490"/>
              <a:gd name="connsiteX34" fmla="*/ 1698922 w 1838881"/>
              <a:gd name="connsiteY34" fmla="*/ 606490 h 606490"/>
              <a:gd name="connsiteX35" fmla="*/ 1810889 w 1838881"/>
              <a:gd name="connsiteY35" fmla="*/ 578498 h 606490"/>
              <a:gd name="connsiteX36" fmla="*/ 1829550 w 1838881"/>
              <a:gd name="connsiteY36" fmla="*/ 550506 h 606490"/>
              <a:gd name="connsiteX37" fmla="*/ 1838881 w 1838881"/>
              <a:gd name="connsiteY37" fmla="*/ 522514 h 606490"/>
              <a:gd name="connsiteX38" fmla="*/ 1810889 w 1838881"/>
              <a:gd name="connsiteY38" fmla="*/ 503853 h 606490"/>
              <a:gd name="connsiteX39" fmla="*/ 1792228 w 1838881"/>
              <a:gd name="connsiteY39" fmla="*/ 466531 h 606490"/>
              <a:gd name="connsiteX40" fmla="*/ 1764236 w 1838881"/>
              <a:gd name="connsiteY40" fmla="*/ 438539 h 606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38881" h="606490">
                <a:moveTo>
                  <a:pt x="47403" y="429208"/>
                </a:moveTo>
                <a:cubicBezTo>
                  <a:pt x="34962" y="444759"/>
                  <a:pt x="20636" y="458973"/>
                  <a:pt x="10081" y="475861"/>
                </a:cubicBezTo>
                <a:cubicBezTo>
                  <a:pt x="4868" y="484201"/>
                  <a:pt x="-2360" y="494522"/>
                  <a:pt x="750" y="503853"/>
                </a:cubicBezTo>
                <a:cubicBezTo>
                  <a:pt x="4923" y="516371"/>
                  <a:pt x="19411" y="522514"/>
                  <a:pt x="28742" y="531845"/>
                </a:cubicBezTo>
                <a:cubicBezTo>
                  <a:pt x="47403" y="528735"/>
                  <a:pt x="69331" y="533510"/>
                  <a:pt x="84726" y="522514"/>
                </a:cubicBezTo>
                <a:cubicBezTo>
                  <a:pt x="103407" y="509170"/>
                  <a:pt x="89140" y="435388"/>
                  <a:pt x="84726" y="429208"/>
                </a:cubicBezTo>
                <a:cubicBezTo>
                  <a:pt x="77272" y="418773"/>
                  <a:pt x="59844" y="422988"/>
                  <a:pt x="47403" y="419878"/>
                </a:cubicBezTo>
                <a:cubicBezTo>
                  <a:pt x="41183" y="413657"/>
                  <a:pt x="26608" y="409750"/>
                  <a:pt x="28742" y="401216"/>
                </a:cubicBezTo>
                <a:cubicBezTo>
                  <a:pt x="31462" y="390337"/>
                  <a:pt x="48119" y="389734"/>
                  <a:pt x="56734" y="382555"/>
                </a:cubicBezTo>
                <a:cubicBezTo>
                  <a:pt x="66871" y="374107"/>
                  <a:pt x="74513" y="362919"/>
                  <a:pt x="84726" y="354563"/>
                </a:cubicBezTo>
                <a:cubicBezTo>
                  <a:pt x="126438" y="320435"/>
                  <a:pt x="160364" y="295493"/>
                  <a:pt x="206024" y="270588"/>
                </a:cubicBezTo>
                <a:cubicBezTo>
                  <a:pt x="224340" y="260597"/>
                  <a:pt x="243823" y="252825"/>
                  <a:pt x="262008" y="242596"/>
                </a:cubicBezTo>
                <a:cubicBezTo>
                  <a:pt x="293621" y="224814"/>
                  <a:pt x="320904" y="198082"/>
                  <a:pt x="355314" y="186612"/>
                </a:cubicBezTo>
                <a:cubicBezTo>
                  <a:pt x="373975" y="180392"/>
                  <a:pt x="393703" y="176748"/>
                  <a:pt x="411297" y="167951"/>
                </a:cubicBezTo>
                <a:cubicBezTo>
                  <a:pt x="443739" y="151730"/>
                  <a:pt x="470926" y="125437"/>
                  <a:pt x="504603" y="111967"/>
                </a:cubicBezTo>
                <a:lnTo>
                  <a:pt x="644563" y="55984"/>
                </a:lnTo>
                <a:cubicBezTo>
                  <a:pt x="660114" y="49763"/>
                  <a:pt x="674967" y="41384"/>
                  <a:pt x="691216" y="37322"/>
                </a:cubicBezTo>
                <a:cubicBezTo>
                  <a:pt x="724758" y="28937"/>
                  <a:pt x="739666" y="24582"/>
                  <a:pt x="775191" y="18661"/>
                </a:cubicBezTo>
                <a:cubicBezTo>
                  <a:pt x="914073" y="-4486"/>
                  <a:pt x="777212" y="21990"/>
                  <a:pt x="887159" y="0"/>
                </a:cubicBezTo>
                <a:cubicBezTo>
                  <a:pt x="946253" y="3110"/>
                  <a:pt x="1005469" y="4417"/>
                  <a:pt x="1064440" y="9331"/>
                </a:cubicBezTo>
                <a:cubicBezTo>
                  <a:pt x="1112125" y="13305"/>
                  <a:pt x="1138178" y="30800"/>
                  <a:pt x="1185738" y="46653"/>
                </a:cubicBezTo>
                <a:cubicBezTo>
                  <a:pt x="1207219" y="53813"/>
                  <a:pt x="1229281" y="59094"/>
                  <a:pt x="1251052" y="65314"/>
                </a:cubicBezTo>
                <a:cubicBezTo>
                  <a:pt x="1266603" y="74645"/>
                  <a:pt x="1281316" y="85542"/>
                  <a:pt x="1297706" y="93306"/>
                </a:cubicBezTo>
                <a:cubicBezTo>
                  <a:pt x="1400225" y="141868"/>
                  <a:pt x="1406788" y="134993"/>
                  <a:pt x="1484318" y="177282"/>
                </a:cubicBezTo>
                <a:cubicBezTo>
                  <a:pt x="1511446" y="192079"/>
                  <a:pt x="1544639" y="212567"/>
                  <a:pt x="1568293" y="233265"/>
                </a:cubicBezTo>
                <a:cubicBezTo>
                  <a:pt x="1581534" y="244851"/>
                  <a:pt x="1591728" y="259786"/>
                  <a:pt x="1605616" y="270588"/>
                </a:cubicBezTo>
                <a:cubicBezTo>
                  <a:pt x="1619931" y="281722"/>
                  <a:pt x="1636718" y="289249"/>
                  <a:pt x="1652269" y="298580"/>
                </a:cubicBezTo>
                <a:cubicBezTo>
                  <a:pt x="1664710" y="314131"/>
                  <a:pt x="1674470" y="332273"/>
                  <a:pt x="1689591" y="345233"/>
                </a:cubicBezTo>
                <a:cubicBezTo>
                  <a:pt x="1745858" y="393462"/>
                  <a:pt x="1692803" y="315304"/>
                  <a:pt x="1736244" y="373225"/>
                </a:cubicBezTo>
                <a:cubicBezTo>
                  <a:pt x="1749701" y="391167"/>
                  <a:pt x="1773567" y="429208"/>
                  <a:pt x="1773567" y="429208"/>
                </a:cubicBezTo>
                <a:cubicBezTo>
                  <a:pt x="1776677" y="438539"/>
                  <a:pt x="1788798" y="449332"/>
                  <a:pt x="1782897" y="457200"/>
                </a:cubicBezTo>
                <a:cubicBezTo>
                  <a:pt x="1775203" y="467459"/>
                  <a:pt x="1757362" y="461479"/>
                  <a:pt x="1745575" y="466531"/>
                </a:cubicBezTo>
                <a:cubicBezTo>
                  <a:pt x="1735268" y="470948"/>
                  <a:pt x="1726914" y="478972"/>
                  <a:pt x="1717583" y="485192"/>
                </a:cubicBezTo>
                <a:cubicBezTo>
                  <a:pt x="1701250" y="512413"/>
                  <a:pt x="1675817" y="542946"/>
                  <a:pt x="1680261" y="578498"/>
                </a:cubicBezTo>
                <a:cubicBezTo>
                  <a:pt x="1681652" y="589625"/>
                  <a:pt x="1692702" y="597159"/>
                  <a:pt x="1698922" y="606490"/>
                </a:cubicBezTo>
                <a:cubicBezTo>
                  <a:pt x="1736677" y="601770"/>
                  <a:pt x="1779257" y="604858"/>
                  <a:pt x="1810889" y="578498"/>
                </a:cubicBezTo>
                <a:cubicBezTo>
                  <a:pt x="1819504" y="571319"/>
                  <a:pt x="1824535" y="560536"/>
                  <a:pt x="1829550" y="550506"/>
                </a:cubicBezTo>
                <a:cubicBezTo>
                  <a:pt x="1833949" y="541709"/>
                  <a:pt x="1835771" y="531845"/>
                  <a:pt x="1838881" y="522514"/>
                </a:cubicBezTo>
                <a:cubicBezTo>
                  <a:pt x="1829550" y="516294"/>
                  <a:pt x="1818068" y="512468"/>
                  <a:pt x="1810889" y="503853"/>
                </a:cubicBezTo>
                <a:cubicBezTo>
                  <a:pt x="1801985" y="493168"/>
                  <a:pt x="1799943" y="478104"/>
                  <a:pt x="1792228" y="466531"/>
                </a:cubicBezTo>
                <a:cubicBezTo>
                  <a:pt x="1792221" y="466521"/>
                  <a:pt x="1768906" y="443209"/>
                  <a:pt x="1764236" y="438539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7A06B8-F41C-D745-E9B1-3020BAE1C857}"/>
              </a:ext>
            </a:extLst>
          </p:cNvPr>
          <p:cNvSpPr/>
          <p:nvPr/>
        </p:nvSpPr>
        <p:spPr>
          <a:xfrm>
            <a:off x="3840823" y="1227448"/>
            <a:ext cx="295275" cy="271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79945F-EE0D-8842-508E-D8A5A13C445A}"/>
              </a:ext>
            </a:extLst>
          </p:cNvPr>
          <p:cNvCxnSpPr/>
          <p:nvPr/>
        </p:nvCxnSpPr>
        <p:spPr>
          <a:xfrm>
            <a:off x="2002130" y="1054359"/>
            <a:ext cx="39011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6496B1-AC30-F729-5456-23666A68E05A}"/>
              </a:ext>
            </a:extLst>
          </p:cNvPr>
          <p:cNvSpPr txBox="1"/>
          <p:nvPr/>
        </p:nvSpPr>
        <p:spPr>
          <a:xfrm>
            <a:off x="3806475" y="6620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854FA03-0046-D0DA-743B-6A1ECA8A2C5C}"/>
              </a:ext>
            </a:extLst>
          </p:cNvPr>
          <p:cNvCxnSpPr/>
          <p:nvPr/>
        </p:nvCxnSpPr>
        <p:spPr>
          <a:xfrm>
            <a:off x="6096000" y="1119673"/>
            <a:ext cx="0" cy="5262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503A64E-82F5-7D8A-2546-63B3378D448A}"/>
              </a:ext>
            </a:extLst>
          </p:cNvPr>
          <p:cNvSpPr txBox="1"/>
          <p:nvPr/>
        </p:nvSpPr>
        <p:spPr>
          <a:xfrm>
            <a:off x="5626765" y="35057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9DD71D-FD56-927E-31E4-00FF362DD12A}"/>
              </a:ext>
            </a:extLst>
          </p:cNvPr>
          <p:cNvCxnSpPr>
            <a:cxnSpLocks/>
          </p:cNvCxnSpPr>
          <p:nvPr/>
        </p:nvCxnSpPr>
        <p:spPr>
          <a:xfrm>
            <a:off x="678089" y="1221227"/>
            <a:ext cx="8987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5E3F7F2-A21A-6A14-91B6-ADD1A15BDC09}"/>
              </a:ext>
            </a:extLst>
          </p:cNvPr>
          <p:cNvSpPr txBox="1"/>
          <p:nvPr/>
        </p:nvSpPr>
        <p:spPr>
          <a:xfrm>
            <a:off x="925482" y="7970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4,3</a:t>
            </a:r>
          </a:p>
        </p:txBody>
      </p:sp>
    </p:spTree>
    <p:extLst>
      <p:ext uri="{BB962C8B-B14F-4D97-AF65-F5344CB8AC3E}">
        <p14:creationId xmlns:p14="http://schemas.microsoft.com/office/powerpoint/2010/main" val="207226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6EC5DF9-199C-8F6A-0AB0-20C62A9131D0}"/>
              </a:ext>
            </a:extLst>
          </p:cNvPr>
          <p:cNvSpPr/>
          <p:nvPr/>
        </p:nvSpPr>
        <p:spPr>
          <a:xfrm rot="16200000">
            <a:off x="3924432" y="3718812"/>
            <a:ext cx="3170023" cy="5392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: Top Corners Snipped 19">
            <a:extLst>
              <a:ext uri="{FF2B5EF4-FFF2-40B4-BE49-F238E27FC236}">
                <a16:creationId xmlns:a16="http://schemas.microsoft.com/office/drawing/2014/main" id="{9CC79078-C24F-A05A-19ED-AA63E248A1E8}"/>
              </a:ext>
            </a:extLst>
          </p:cNvPr>
          <p:cNvSpPr/>
          <p:nvPr/>
        </p:nvSpPr>
        <p:spPr>
          <a:xfrm>
            <a:off x="5028430" y="1308053"/>
            <a:ext cx="962025" cy="1095375"/>
          </a:xfrm>
          <a:prstGeom prst="snip2Same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9A806-6254-A180-6546-7B9C6AF895B7}"/>
              </a:ext>
            </a:extLst>
          </p:cNvPr>
          <p:cNvSpPr/>
          <p:nvPr/>
        </p:nvSpPr>
        <p:spPr>
          <a:xfrm rot="486461">
            <a:off x="5091326" y="1815255"/>
            <a:ext cx="2291416" cy="3079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DDC91842-0A29-5176-A7E9-5233C3A7B0C6}"/>
              </a:ext>
            </a:extLst>
          </p:cNvPr>
          <p:cNvSpPr/>
          <p:nvPr/>
        </p:nvSpPr>
        <p:spPr>
          <a:xfrm rot="5400000">
            <a:off x="4400290" y="4157562"/>
            <a:ext cx="2218302" cy="230436"/>
          </a:xfrm>
          <a:prstGeom prst="flowChartTermina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8512D5-AC79-B133-32CB-9922D1C888B9}"/>
              </a:ext>
            </a:extLst>
          </p:cNvPr>
          <p:cNvSpPr/>
          <p:nvPr/>
        </p:nvSpPr>
        <p:spPr>
          <a:xfrm>
            <a:off x="5399904" y="5162855"/>
            <a:ext cx="219075" cy="219075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F12C56F-C08F-697B-765E-A722029F4D91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113403" y="1803647"/>
            <a:ext cx="396038" cy="1359982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5CAA981-21BB-862A-AEF1-56E02B61FF7F}"/>
              </a:ext>
            </a:extLst>
          </p:cNvPr>
          <p:cNvSpPr/>
          <p:nvPr/>
        </p:nvSpPr>
        <p:spPr>
          <a:xfrm>
            <a:off x="5877064" y="1773167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C695C6A-8F15-85EE-5D72-FBE2FEED7A33}"/>
              </a:ext>
            </a:extLst>
          </p:cNvPr>
          <p:cNvCxnSpPr>
            <a:stCxn id="3" idx="3"/>
            <a:endCxn id="27" idx="1"/>
          </p:cNvCxnSpPr>
          <p:nvPr/>
        </p:nvCxnSpPr>
        <p:spPr>
          <a:xfrm flipH="1">
            <a:off x="5509441" y="1807656"/>
            <a:ext cx="376600" cy="1355973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6A8261F-5171-8347-039C-FADD4CE944B2}"/>
              </a:ext>
            </a:extLst>
          </p:cNvPr>
          <p:cNvSpPr/>
          <p:nvPr/>
        </p:nvSpPr>
        <p:spPr>
          <a:xfrm>
            <a:off x="5071886" y="1773167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39B490-C65C-70A3-E9E8-09F915978681}"/>
              </a:ext>
            </a:extLst>
          </p:cNvPr>
          <p:cNvSpPr/>
          <p:nvPr/>
        </p:nvSpPr>
        <p:spPr>
          <a:xfrm rot="21118281">
            <a:off x="3575338" y="1815862"/>
            <a:ext cx="2322083" cy="307910"/>
          </a:xfrm>
          <a:prstGeom prst="rect">
            <a:avLst/>
          </a:prstGeom>
          <a:solidFill>
            <a:srgbClr val="FBE5D6">
              <a:alpha val="41176"/>
            </a:srgb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9B2D36-9130-1C1E-42B9-BE374AB05ABA}"/>
              </a:ext>
            </a:extLst>
          </p:cNvPr>
          <p:cNvSpPr/>
          <p:nvPr/>
        </p:nvSpPr>
        <p:spPr>
          <a:xfrm>
            <a:off x="5399904" y="1746202"/>
            <a:ext cx="219075" cy="219075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65E5BD7-A186-2A70-9F13-AA0B151A0F9F}"/>
              </a:ext>
            </a:extLst>
          </p:cNvPr>
          <p:cNvSpPr/>
          <p:nvPr/>
        </p:nvSpPr>
        <p:spPr>
          <a:xfrm>
            <a:off x="4921818" y="1642219"/>
            <a:ext cx="106612" cy="881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4B4E0CC-0127-0F2A-76EC-F5971AFB040A}"/>
              </a:ext>
            </a:extLst>
          </p:cNvPr>
          <p:cNvSpPr/>
          <p:nvPr/>
        </p:nvSpPr>
        <p:spPr>
          <a:xfrm>
            <a:off x="5999633" y="1642219"/>
            <a:ext cx="106612" cy="881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F7CEF8-3B7A-5063-648F-466CEC803565}"/>
              </a:ext>
            </a:extLst>
          </p:cNvPr>
          <p:cNvSpPr/>
          <p:nvPr/>
        </p:nvSpPr>
        <p:spPr>
          <a:xfrm rot="16200000">
            <a:off x="-129784" y="3669862"/>
            <a:ext cx="3170023" cy="5392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: Top Corners Snipped 53">
            <a:extLst>
              <a:ext uri="{FF2B5EF4-FFF2-40B4-BE49-F238E27FC236}">
                <a16:creationId xmlns:a16="http://schemas.microsoft.com/office/drawing/2014/main" id="{6532F2A5-AEA5-F5A1-2849-DF8F9A16B06F}"/>
              </a:ext>
            </a:extLst>
          </p:cNvPr>
          <p:cNvSpPr/>
          <p:nvPr/>
        </p:nvSpPr>
        <p:spPr>
          <a:xfrm>
            <a:off x="974214" y="1259103"/>
            <a:ext cx="962025" cy="1095375"/>
          </a:xfrm>
          <a:prstGeom prst="snip2Same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A35AF03-09AB-BAE2-98FF-04F807C49186}"/>
              </a:ext>
            </a:extLst>
          </p:cNvPr>
          <p:cNvSpPr/>
          <p:nvPr/>
        </p:nvSpPr>
        <p:spPr>
          <a:xfrm rot="4287520">
            <a:off x="567560" y="2391738"/>
            <a:ext cx="2291416" cy="3079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Flowchart: Terminator 55">
            <a:extLst>
              <a:ext uri="{FF2B5EF4-FFF2-40B4-BE49-F238E27FC236}">
                <a16:creationId xmlns:a16="http://schemas.microsoft.com/office/drawing/2014/main" id="{B1BAE6D8-BEA1-4A73-39CF-C04C7CBDA6DD}"/>
              </a:ext>
            </a:extLst>
          </p:cNvPr>
          <p:cNvSpPr/>
          <p:nvPr/>
        </p:nvSpPr>
        <p:spPr>
          <a:xfrm rot="5400000">
            <a:off x="153191" y="3915730"/>
            <a:ext cx="2604067" cy="230436"/>
          </a:xfrm>
          <a:prstGeom prst="flowChartTermina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4B2D56C-D26E-FB63-3702-67121906B204}"/>
              </a:ext>
            </a:extLst>
          </p:cNvPr>
          <p:cNvSpPr/>
          <p:nvPr/>
        </p:nvSpPr>
        <p:spPr>
          <a:xfrm>
            <a:off x="1345688" y="5113905"/>
            <a:ext cx="219075" cy="219075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76633D1-E365-E0C0-9E72-E8B157E6FC9A}"/>
              </a:ext>
            </a:extLst>
          </p:cNvPr>
          <p:cNvCxnSpPr>
            <a:cxnSpLocks/>
            <a:stCxn id="61" idx="4"/>
            <a:endCxn id="56" idx="1"/>
          </p:cNvCxnSpPr>
          <p:nvPr/>
        </p:nvCxnSpPr>
        <p:spPr>
          <a:xfrm>
            <a:off x="1334641" y="1486098"/>
            <a:ext cx="120584" cy="1242817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43173B6-9998-0E31-46DE-932CE9050290}"/>
              </a:ext>
            </a:extLst>
          </p:cNvPr>
          <p:cNvSpPr/>
          <p:nvPr/>
        </p:nvSpPr>
        <p:spPr>
          <a:xfrm>
            <a:off x="1528260" y="1430037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5151CD9-0C51-CE7C-EEEB-3E97A3BDF85C}"/>
              </a:ext>
            </a:extLst>
          </p:cNvPr>
          <p:cNvCxnSpPr>
            <a:cxnSpLocks/>
            <a:stCxn id="62" idx="3"/>
            <a:endCxn id="56" idx="1"/>
          </p:cNvCxnSpPr>
          <p:nvPr/>
        </p:nvCxnSpPr>
        <p:spPr>
          <a:xfrm flipH="1">
            <a:off x="1455225" y="1451700"/>
            <a:ext cx="121290" cy="127721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5C5FEA47-D9AF-14B9-2206-841F16266DCA}"/>
              </a:ext>
            </a:extLst>
          </p:cNvPr>
          <p:cNvSpPr/>
          <p:nvPr/>
        </p:nvSpPr>
        <p:spPr>
          <a:xfrm>
            <a:off x="1304161" y="1425138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0F15CAB-1389-4BFA-C35A-22E72624677D}"/>
              </a:ext>
            </a:extLst>
          </p:cNvPr>
          <p:cNvSpPr/>
          <p:nvPr/>
        </p:nvSpPr>
        <p:spPr>
          <a:xfrm rot="17131455">
            <a:off x="104725" y="2416429"/>
            <a:ext cx="2322083" cy="307910"/>
          </a:xfrm>
          <a:prstGeom prst="rect">
            <a:avLst/>
          </a:prstGeom>
          <a:solidFill>
            <a:srgbClr val="FBE5D6">
              <a:alpha val="41176"/>
            </a:srgb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8883024-4BDA-1FED-8FF0-053632E3AE2D}"/>
              </a:ext>
            </a:extLst>
          </p:cNvPr>
          <p:cNvSpPr/>
          <p:nvPr/>
        </p:nvSpPr>
        <p:spPr>
          <a:xfrm>
            <a:off x="1345688" y="1697252"/>
            <a:ext cx="219075" cy="219075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19216C4-5602-93FE-607D-048F389A0117}"/>
              </a:ext>
            </a:extLst>
          </p:cNvPr>
          <p:cNvSpPr/>
          <p:nvPr/>
        </p:nvSpPr>
        <p:spPr>
          <a:xfrm>
            <a:off x="867602" y="1593269"/>
            <a:ext cx="106612" cy="881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A089D56-EF1C-74DA-93FB-F9F113A8F263}"/>
              </a:ext>
            </a:extLst>
          </p:cNvPr>
          <p:cNvSpPr/>
          <p:nvPr/>
        </p:nvSpPr>
        <p:spPr>
          <a:xfrm>
            <a:off x="1945417" y="1593269"/>
            <a:ext cx="106612" cy="881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Arrow: Striped Right 71">
            <a:extLst>
              <a:ext uri="{FF2B5EF4-FFF2-40B4-BE49-F238E27FC236}">
                <a16:creationId xmlns:a16="http://schemas.microsoft.com/office/drawing/2014/main" id="{EBD27C7C-B030-30FF-F802-845CDF73437E}"/>
              </a:ext>
            </a:extLst>
          </p:cNvPr>
          <p:cNvSpPr/>
          <p:nvPr/>
        </p:nvSpPr>
        <p:spPr>
          <a:xfrm>
            <a:off x="3016066" y="3177508"/>
            <a:ext cx="928581" cy="810931"/>
          </a:xfrm>
          <a:prstGeom prst="striped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0D2BCABA-164B-DED8-15A3-BB3404BBCA25}"/>
              </a:ext>
            </a:extLst>
          </p:cNvPr>
          <p:cNvSpPr/>
          <p:nvPr/>
        </p:nvSpPr>
        <p:spPr>
          <a:xfrm rot="10297024">
            <a:off x="3669149" y="1813588"/>
            <a:ext cx="99060" cy="50430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Arrow: Down 73">
            <a:extLst>
              <a:ext uri="{FF2B5EF4-FFF2-40B4-BE49-F238E27FC236}">
                <a16:creationId xmlns:a16="http://schemas.microsoft.com/office/drawing/2014/main" id="{6359AB5B-2611-9D95-2407-E1FF4D62DBAD}"/>
              </a:ext>
            </a:extLst>
          </p:cNvPr>
          <p:cNvSpPr/>
          <p:nvPr/>
        </p:nvSpPr>
        <p:spPr>
          <a:xfrm rot="10297024">
            <a:off x="3902491" y="1774382"/>
            <a:ext cx="99060" cy="50430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Arrow: Down 74">
            <a:extLst>
              <a:ext uri="{FF2B5EF4-FFF2-40B4-BE49-F238E27FC236}">
                <a16:creationId xmlns:a16="http://schemas.microsoft.com/office/drawing/2014/main" id="{9BB4F7CB-405B-BC3E-4465-51A6212E1164}"/>
              </a:ext>
            </a:extLst>
          </p:cNvPr>
          <p:cNvSpPr/>
          <p:nvPr/>
        </p:nvSpPr>
        <p:spPr>
          <a:xfrm rot="10297024">
            <a:off x="4132216" y="1734852"/>
            <a:ext cx="99060" cy="50430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493FF35B-761D-6847-134F-D9D86733CA41}"/>
              </a:ext>
            </a:extLst>
          </p:cNvPr>
          <p:cNvSpPr/>
          <p:nvPr/>
        </p:nvSpPr>
        <p:spPr>
          <a:xfrm rot="10297024">
            <a:off x="4377006" y="1690800"/>
            <a:ext cx="99060" cy="50430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438D799F-6FBC-0791-5392-A4FC9EBFE0D3}"/>
              </a:ext>
            </a:extLst>
          </p:cNvPr>
          <p:cNvSpPr/>
          <p:nvPr/>
        </p:nvSpPr>
        <p:spPr>
          <a:xfrm rot="10800000">
            <a:off x="5212362" y="1055903"/>
            <a:ext cx="99060" cy="50430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59DA6E03-8DEA-34EE-349D-1FDB330AF1B8}"/>
              </a:ext>
            </a:extLst>
          </p:cNvPr>
          <p:cNvSpPr/>
          <p:nvPr/>
        </p:nvSpPr>
        <p:spPr>
          <a:xfrm rot="10800000">
            <a:off x="5697741" y="1047455"/>
            <a:ext cx="99060" cy="50430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Arrow: Down 79">
            <a:extLst>
              <a:ext uri="{FF2B5EF4-FFF2-40B4-BE49-F238E27FC236}">
                <a16:creationId xmlns:a16="http://schemas.microsoft.com/office/drawing/2014/main" id="{E47C0320-E6BB-2256-D868-82DC7F98B60D}"/>
              </a:ext>
            </a:extLst>
          </p:cNvPr>
          <p:cNvSpPr/>
          <p:nvPr/>
        </p:nvSpPr>
        <p:spPr>
          <a:xfrm rot="10800000">
            <a:off x="5455856" y="977332"/>
            <a:ext cx="99060" cy="50430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D7F287F-5170-9308-991C-37D661345F1A}"/>
              </a:ext>
            </a:extLst>
          </p:cNvPr>
          <p:cNvGrpSpPr/>
          <p:nvPr/>
        </p:nvGrpSpPr>
        <p:grpSpPr>
          <a:xfrm rot="1128961">
            <a:off x="6520006" y="1719102"/>
            <a:ext cx="806917" cy="627088"/>
            <a:chOff x="5705842" y="2876121"/>
            <a:chExt cx="806917" cy="627088"/>
          </a:xfrm>
        </p:grpSpPr>
        <p:sp>
          <p:nvSpPr>
            <p:cNvPr id="81" name="Arrow: Down 80">
              <a:extLst>
                <a:ext uri="{FF2B5EF4-FFF2-40B4-BE49-F238E27FC236}">
                  <a16:creationId xmlns:a16="http://schemas.microsoft.com/office/drawing/2014/main" id="{C34E4BEC-71A6-3D16-06E3-C1EA7B6E40FC}"/>
                </a:ext>
              </a:extLst>
            </p:cNvPr>
            <p:cNvSpPr/>
            <p:nvPr/>
          </p:nvSpPr>
          <p:spPr>
            <a:xfrm rot="10297024">
              <a:off x="5705842" y="2998909"/>
              <a:ext cx="99060" cy="504300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Arrow: Down 81">
              <a:extLst>
                <a:ext uri="{FF2B5EF4-FFF2-40B4-BE49-F238E27FC236}">
                  <a16:creationId xmlns:a16="http://schemas.microsoft.com/office/drawing/2014/main" id="{8871F57C-AFDB-B754-2B91-4542C6D329F7}"/>
                </a:ext>
              </a:extLst>
            </p:cNvPr>
            <p:cNvSpPr/>
            <p:nvPr/>
          </p:nvSpPr>
          <p:spPr>
            <a:xfrm rot="10297024">
              <a:off x="5939184" y="2959703"/>
              <a:ext cx="99060" cy="504300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Arrow: Down 82">
              <a:extLst>
                <a:ext uri="{FF2B5EF4-FFF2-40B4-BE49-F238E27FC236}">
                  <a16:creationId xmlns:a16="http://schemas.microsoft.com/office/drawing/2014/main" id="{684BCB5E-A467-3369-1DED-B966F5E3EA28}"/>
                </a:ext>
              </a:extLst>
            </p:cNvPr>
            <p:cNvSpPr/>
            <p:nvPr/>
          </p:nvSpPr>
          <p:spPr>
            <a:xfrm rot="10297024">
              <a:off x="6168909" y="2920173"/>
              <a:ext cx="99060" cy="504300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Arrow: Down 83">
              <a:extLst>
                <a:ext uri="{FF2B5EF4-FFF2-40B4-BE49-F238E27FC236}">
                  <a16:creationId xmlns:a16="http://schemas.microsoft.com/office/drawing/2014/main" id="{AF2A41F4-FCA8-2A07-F5C0-43B367DAF003}"/>
                </a:ext>
              </a:extLst>
            </p:cNvPr>
            <p:cNvSpPr/>
            <p:nvPr/>
          </p:nvSpPr>
          <p:spPr>
            <a:xfrm rot="10297024">
              <a:off x="6413699" y="2876121"/>
              <a:ext cx="99060" cy="504300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B3A41E2-99BF-61CF-6EB0-D9FAA1965D05}"/>
              </a:ext>
            </a:extLst>
          </p:cNvPr>
          <p:cNvGrpSpPr/>
          <p:nvPr/>
        </p:nvGrpSpPr>
        <p:grpSpPr>
          <a:xfrm rot="4899421">
            <a:off x="1595265" y="2860053"/>
            <a:ext cx="806917" cy="627088"/>
            <a:chOff x="5705842" y="2876121"/>
            <a:chExt cx="806917" cy="627088"/>
          </a:xfrm>
        </p:grpSpPr>
        <p:sp>
          <p:nvSpPr>
            <p:cNvPr id="87" name="Arrow: Down 86">
              <a:extLst>
                <a:ext uri="{FF2B5EF4-FFF2-40B4-BE49-F238E27FC236}">
                  <a16:creationId xmlns:a16="http://schemas.microsoft.com/office/drawing/2014/main" id="{80976CA0-B12F-0705-7567-63F693EF593D}"/>
                </a:ext>
              </a:extLst>
            </p:cNvPr>
            <p:cNvSpPr/>
            <p:nvPr/>
          </p:nvSpPr>
          <p:spPr>
            <a:xfrm rot="10297024">
              <a:off x="5705842" y="2998909"/>
              <a:ext cx="99060" cy="504300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Arrow: Down 87">
              <a:extLst>
                <a:ext uri="{FF2B5EF4-FFF2-40B4-BE49-F238E27FC236}">
                  <a16:creationId xmlns:a16="http://schemas.microsoft.com/office/drawing/2014/main" id="{ECF289D0-CD3B-A398-F0CA-C66885048AE4}"/>
                </a:ext>
              </a:extLst>
            </p:cNvPr>
            <p:cNvSpPr/>
            <p:nvPr/>
          </p:nvSpPr>
          <p:spPr>
            <a:xfrm rot="10297024">
              <a:off x="5939184" y="2959703"/>
              <a:ext cx="99060" cy="504300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Arrow: Down 88">
              <a:extLst>
                <a:ext uri="{FF2B5EF4-FFF2-40B4-BE49-F238E27FC236}">
                  <a16:creationId xmlns:a16="http://schemas.microsoft.com/office/drawing/2014/main" id="{4977F144-550A-0CEB-8B1D-1932EC4639EB}"/>
                </a:ext>
              </a:extLst>
            </p:cNvPr>
            <p:cNvSpPr/>
            <p:nvPr/>
          </p:nvSpPr>
          <p:spPr>
            <a:xfrm rot="10297024">
              <a:off x="6168909" y="2920173"/>
              <a:ext cx="99060" cy="504300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Arrow: Down 89">
              <a:extLst>
                <a:ext uri="{FF2B5EF4-FFF2-40B4-BE49-F238E27FC236}">
                  <a16:creationId xmlns:a16="http://schemas.microsoft.com/office/drawing/2014/main" id="{563DC93E-01E3-99EA-7FAC-2C8D06880429}"/>
                </a:ext>
              </a:extLst>
            </p:cNvPr>
            <p:cNvSpPr/>
            <p:nvPr/>
          </p:nvSpPr>
          <p:spPr>
            <a:xfrm rot="10297024">
              <a:off x="6413699" y="2876121"/>
              <a:ext cx="99060" cy="504300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6AC3835-BBCC-DBA0-B9AA-790209623C11}"/>
              </a:ext>
            </a:extLst>
          </p:cNvPr>
          <p:cNvGrpSpPr/>
          <p:nvPr/>
        </p:nvGrpSpPr>
        <p:grpSpPr>
          <a:xfrm rot="17831414">
            <a:off x="598008" y="2941656"/>
            <a:ext cx="806917" cy="627088"/>
            <a:chOff x="5705842" y="2876121"/>
            <a:chExt cx="806917" cy="627088"/>
          </a:xfrm>
        </p:grpSpPr>
        <p:sp>
          <p:nvSpPr>
            <p:cNvPr id="92" name="Arrow: Down 91">
              <a:extLst>
                <a:ext uri="{FF2B5EF4-FFF2-40B4-BE49-F238E27FC236}">
                  <a16:creationId xmlns:a16="http://schemas.microsoft.com/office/drawing/2014/main" id="{25CBC13E-6728-42B2-F454-5A7E206296CA}"/>
                </a:ext>
              </a:extLst>
            </p:cNvPr>
            <p:cNvSpPr/>
            <p:nvPr/>
          </p:nvSpPr>
          <p:spPr>
            <a:xfrm rot="10297024">
              <a:off x="5705842" y="2998909"/>
              <a:ext cx="99060" cy="504300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Arrow: Down 92">
              <a:extLst>
                <a:ext uri="{FF2B5EF4-FFF2-40B4-BE49-F238E27FC236}">
                  <a16:creationId xmlns:a16="http://schemas.microsoft.com/office/drawing/2014/main" id="{6BFD3BD2-FE1A-CB2D-1536-ED5A381A97D6}"/>
                </a:ext>
              </a:extLst>
            </p:cNvPr>
            <p:cNvSpPr/>
            <p:nvPr/>
          </p:nvSpPr>
          <p:spPr>
            <a:xfrm rot="10297024">
              <a:off x="5939184" y="2959703"/>
              <a:ext cx="99060" cy="504300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Arrow: Down 93">
              <a:extLst>
                <a:ext uri="{FF2B5EF4-FFF2-40B4-BE49-F238E27FC236}">
                  <a16:creationId xmlns:a16="http://schemas.microsoft.com/office/drawing/2014/main" id="{E998B909-5C6A-F49E-7BA3-9BF83CFC036F}"/>
                </a:ext>
              </a:extLst>
            </p:cNvPr>
            <p:cNvSpPr/>
            <p:nvPr/>
          </p:nvSpPr>
          <p:spPr>
            <a:xfrm rot="10297024">
              <a:off x="6168909" y="2920173"/>
              <a:ext cx="99060" cy="504300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Arrow: Down 94">
              <a:extLst>
                <a:ext uri="{FF2B5EF4-FFF2-40B4-BE49-F238E27FC236}">
                  <a16:creationId xmlns:a16="http://schemas.microsoft.com/office/drawing/2014/main" id="{2160DEEE-1D7A-551E-CA5A-FF151EDB5BB1}"/>
                </a:ext>
              </a:extLst>
            </p:cNvPr>
            <p:cNvSpPr/>
            <p:nvPr/>
          </p:nvSpPr>
          <p:spPr>
            <a:xfrm rot="10297024">
              <a:off x="6413699" y="2876121"/>
              <a:ext cx="99060" cy="504300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99AC82FD-1857-4D98-42A9-B8D51C054DA7}"/>
              </a:ext>
            </a:extLst>
          </p:cNvPr>
          <p:cNvSpPr/>
          <p:nvPr/>
        </p:nvSpPr>
        <p:spPr>
          <a:xfrm rot="16200000">
            <a:off x="8291419" y="3734259"/>
            <a:ext cx="3170023" cy="539253"/>
          </a:xfrm>
          <a:prstGeom prst="rect">
            <a:avLst/>
          </a:prstGeom>
          <a:solidFill>
            <a:srgbClr val="FBE5D6">
              <a:alpha val="45098"/>
            </a:srgbClr>
          </a:solidFill>
          <a:ln w="28575">
            <a:solidFill>
              <a:srgbClr val="C55A11">
                <a:alpha val="6392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: Top Corners Snipped 96">
            <a:extLst>
              <a:ext uri="{FF2B5EF4-FFF2-40B4-BE49-F238E27FC236}">
                <a16:creationId xmlns:a16="http://schemas.microsoft.com/office/drawing/2014/main" id="{BA235B34-FFFD-409E-00DC-BBF0E7ADC66B}"/>
              </a:ext>
            </a:extLst>
          </p:cNvPr>
          <p:cNvSpPr/>
          <p:nvPr/>
        </p:nvSpPr>
        <p:spPr>
          <a:xfrm>
            <a:off x="9395417" y="1323500"/>
            <a:ext cx="962025" cy="1095375"/>
          </a:xfrm>
          <a:prstGeom prst="snip2Same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CE58261-1498-FBE3-146B-07848FCE7FF3}"/>
              </a:ext>
            </a:extLst>
          </p:cNvPr>
          <p:cNvSpPr/>
          <p:nvPr/>
        </p:nvSpPr>
        <p:spPr>
          <a:xfrm rot="486461">
            <a:off x="9700970" y="1847899"/>
            <a:ext cx="2047539" cy="3079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EBAE9D7-6472-B6BF-01EF-B3D32A964450}"/>
              </a:ext>
            </a:extLst>
          </p:cNvPr>
          <p:cNvSpPr/>
          <p:nvPr/>
        </p:nvSpPr>
        <p:spPr>
          <a:xfrm rot="21118281">
            <a:off x="7906920" y="1849227"/>
            <a:ext cx="2133866" cy="307910"/>
          </a:xfrm>
          <a:prstGeom prst="rect">
            <a:avLst/>
          </a:prstGeom>
          <a:solidFill>
            <a:srgbClr val="FBE5D6">
              <a:alpha val="41176"/>
            </a:srgb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36BB527-7AAF-23A7-2879-30CC73567D10}"/>
              </a:ext>
            </a:extLst>
          </p:cNvPr>
          <p:cNvSpPr/>
          <p:nvPr/>
        </p:nvSpPr>
        <p:spPr>
          <a:xfrm>
            <a:off x="9766891" y="1761649"/>
            <a:ext cx="219075" cy="219075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626EAD5-B41C-3BC6-1186-46E55D75FE83}"/>
              </a:ext>
            </a:extLst>
          </p:cNvPr>
          <p:cNvSpPr/>
          <p:nvPr/>
        </p:nvSpPr>
        <p:spPr>
          <a:xfrm>
            <a:off x="9288805" y="1657666"/>
            <a:ext cx="106612" cy="881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3A4C07D-8FDE-6174-6702-64B3712D6F1F}"/>
              </a:ext>
            </a:extLst>
          </p:cNvPr>
          <p:cNvSpPr/>
          <p:nvPr/>
        </p:nvSpPr>
        <p:spPr>
          <a:xfrm>
            <a:off x="10366620" y="1657666"/>
            <a:ext cx="106612" cy="881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0A3A048-BFD4-C5BC-1C0A-6F3C949C3695}"/>
              </a:ext>
            </a:extLst>
          </p:cNvPr>
          <p:cNvSpPr/>
          <p:nvPr/>
        </p:nvSpPr>
        <p:spPr>
          <a:xfrm rot="2159910">
            <a:off x="8099235" y="2521653"/>
            <a:ext cx="2078554" cy="246068"/>
          </a:xfrm>
          <a:prstGeom prst="rect">
            <a:avLst/>
          </a:prstGeom>
          <a:solidFill>
            <a:srgbClr val="FBE5D6">
              <a:alpha val="41176"/>
            </a:srgb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5B47B5E-7871-2DB1-E8B1-AE8904336EFA}"/>
              </a:ext>
            </a:extLst>
          </p:cNvPr>
          <p:cNvSpPr/>
          <p:nvPr/>
        </p:nvSpPr>
        <p:spPr>
          <a:xfrm>
            <a:off x="8268291" y="1980724"/>
            <a:ext cx="219075" cy="219075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ECD71B8-2831-0672-41A6-F8A097263A85}"/>
              </a:ext>
            </a:extLst>
          </p:cNvPr>
          <p:cNvSpPr/>
          <p:nvPr/>
        </p:nvSpPr>
        <p:spPr>
          <a:xfrm rot="8599422">
            <a:off x="9529552" y="2508937"/>
            <a:ext cx="2078554" cy="246068"/>
          </a:xfrm>
          <a:prstGeom prst="rect">
            <a:avLst/>
          </a:prstGeom>
          <a:solidFill>
            <a:srgbClr val="FBE5D6">
              <a:alpha val="41176"/>
            </a:srgb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726FE00-CFE2-A3A9-1AA4-7826FFE51828}"/>
              </a:ext>
            </a:extLst>
          </p:cNvPr>
          <p:cNvSpPr/>
          <p:nvPr/>
        </p:nvSpPr>
        <p:spPr>
          <a:xfrm>
            <a:off x="11180064" y="1980724"/>
            <a:ext cx="219075" cy="219075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29C2332-D6B2-6292-DDFD-C4884548D461}"/>
              </a:ext>
            </a:extLst>
          </p:cNvPr>
          <p:cNvSpPr/>
          <p:nvPr/>
        </p:nvSpPr>
        <p:spPr>
          <a:xfrm>
            <a:off x="9763414" y="3060224"/>
            <a:ext cx="219075" cy="219075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Flowchart: Terminator 107">
            <a:extLst>
              <a:ext uri="{FF2B5EF4-FFF2-40B4-BE49-F238E27FC236}">
                <a16:creationId xmlns:a16="http://schemas.microsoft.com/office/drawing/2014/main" id="{CC0CCA4C-F00E-FFB5-0D18-B5480DDB0B88}"/>
              </a:ext>
            </a:extLst>
          </p:cNvPr>
          <p:cNvSpPr/>
          <p:nvPr/>
        </p:nvSpPr>
        <p:spPr>
          <a:xfrm rot="5400000">
            <a:off x="9044989" y="2377336"/>
            <a:ext cx="1649680" cy="298449"/>
          </a:xfrm>
          <a:prstGeom prst="flowChartTermina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517C46C-875B-9255-D66E-BA00C0F71EE2}"/>
              </a:ext>
            </a:extLst>
          </p:cNvPr>
          <p:cNvSpPr txBox="1"/>
          <p:nvPr/>
        </p:nvSpPr>
        <p:spPr>
          <a:xfrm>
            <a:off x="8662614" y="705793"/>
            <a:ext cx="241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Version plus simple ?</a:t>
            </a:r>
          </a:p>
        </p:txBody>
      </p:sp>
    </p:spTree>
    <p:extLst>
      <p:ext uri="{BB962C8B-B14F-4D97-AF65-F5344CB8AC3E}">
        <p14:creationId xmlns:p14="http://schemas.microsoft.com/office/powerpoint/2010/main" val="257839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8FAF714E-78E0-B28D-5FEC-E52D3AA61759}"/>
              </a:ext>
            </a:extLst>
          </p:cNvPr>
          <p:cNvSpPr/>
          <p:nvPr/>
        </p:nvSpPr>
        <p:spPr>
          <a:xfrm rot="1800000">
            <a:off x="3681037" y="2663071"/>
            <a:ext cx="2449503" cy="324892"/>
          </a:xfrm>
          <a:prstGeom prst="rect">
            <a:avLst/>
          </a:prstGeom>
          <a:solidFill>
            <a:srgbClr val="FBE5D6">
              <a:alpha val="41176"/>
            </a:srgb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0170D3-83CD-B995-D69B-B7E97C49A998}"/>
              </a:ext>
            </a:extLst>
          </p:cNvPr>
          <p:cNvSpPr/>
          <p:nvPr/>
        </p:nvSpPr>
        <p:spPr>
          <a:xfrm>
            <a:off x="4123607" y="5151343"/>
            <a:ext cx="3944786" cy="74823"/>
          </a:xfrm>
          <a:prstGeom prst="rect">
            <a:avLst/>
          </a:prstGeom>
          <a:solidFill>
            <a:srgbClr val="FBE5D6">
              <a:alpha val="41176"/>
            </a:srgb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01FB6A-7FDB-5E4B-F10A-C4E203CD856A}"/>
              </a:ext>
            </a:extLst>
          </p:cNvPr>
          <p:cNvSpPr/>
          <p:nvPr/>
        </p:nvSpPr>
        <p:spPr>
          <a:xfrm>
            <a:off x="3501308" y="4791179"/>
            <a:ext cx="2608772" cy="74823"/>
          </a:xfrm>
          <a:prstGeom prst="rect">
            <a:avLst/>
          </a:prstGeom>
          <a:solidFill>
            <a:srgbClr val="FBE5D6">
              <a:alpha val="41176"/>
            </a:srgb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8E181-1312-0534-E61F-9106FBE27A65}"/>
              </a:ext>
            </a:extLst>
          </p:cNvPr>
          <p:cNvSpPr/>
          <p:nvPr/>
        </p:nvSpPr>
        <p:spPr>
          <a:xfrm>
            <a:off x="3501308" y="5231759"/>
            <a:ext cx="2608772" cy="74823"/>
          </a:xfrm>
          <a:prstGeom prst="rect">
            <a:avLst/>
          </a:prstGeom>
          <a:solidFill>
            <a:srgbClr val="FBE5D6">
              <a:alpha val="41176"/>
            </a:srgb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2AD484-B4D0-C6CE-FE11-C1BAD5465D8A}"/>
              </a:ext>
            </a:extLst>
          </p:cNvPr>
          <p:cNvSpPr/>
          <p:nvPr/>
        </p:nvSpPr>
        <p:spPr>
          <a:xfrm>
            <a:off x="4123607" y="4866002"/>
            <a:ext cx="3944786" cy="74823"/>
          </a:xfrm>
          <a:prstGeom prst="rect">
            <a:avLst/>
          </a:prstGeom>
          <a:solidFill>
            <a:srgbClr val="FBE5D6">
              <a:alpha val="41176"/>
            </a:srgb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8C1711-3E57-1364-A46F-31697A885E2D}"/>
              </a:ext>
            </a:extLst>
          </p:cNvPr>
          <p:cNvSpPr/>
          <p:nvPr/>
        </p:nvSpPr>
        <p:spPr>
          <a:xfrm>
            <a:off x="3575789" y="4764506"/>
            <a:ext cx="120650" cy="721519"/>
          </a:xfrm>
          <a:prstGeom prst="rect">
            <a:avLst/>
          </a:prstGeom>
          <a:solidFill>
            <a:schemeClr val="bg2">
              <a:alpha val="41176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2D87F0-7846-EC52-8A01-A3034DFB5A8D}"/>
              </a:ext>
            </a:extLst>
          </p:cNvPr>
          <p:cNvSpPr/>
          <p:nvPr/>
        </p:nvSpPr>
        <p:spPr>
          <a:xfrm>
            <a:off x="3884577" y="2178947"/>
            <a:ext cx="3959324" cy="23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519737-84C7-62F7-7879-1538EDC45811}"/>
              </a:ext>
            </a:extLst>
          </p:cNvPr>
          <p:cNvSpPr/>
          <p:nvPr/>
        </p:nvSpPr>
        <p:spPr>
          <a:xfrm rot="19800000">
            <a:off x="4436089" y="2996359"/>
            <a:ext cx="3690995" cy="324892"/>
          </a:xfrm>
          <a:prstGeom prst="rect">
            <a:avLst/>
          </a:prstGeom>
          <a:solidFill>
            <a:srgbClr val="FBE5D6">
              <a:alpha val="41176"/>
            </a:srgb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1AAD11-07EF-AD06-8FB8-A6C2AB877E80}"/>
              </a:ext>
            </a:extLst>
          </p:cNvPr>
          <p:cNvSpPr/>
          <p:nvPr/>
        </p:nvSpPr>
        <p:spPr>
          <a:xfrm rot="19800000">
            <a:off x="3622458" y="1578680"/>
            <a:ext cx="2449503" cy="324892"/>
          </a:xfrm>
          <a:prstGeom prst="rect">
            <a:avLst/>
          </a:prstGeom>
          <a:solidFill>
            <a:srgbClr val="FBE5D6">
              <a:alpha val="41176"/>
            </a:srgb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B5FB3A-EC32-009A-9F46-56386343A962}"/>
              </a:ext>
            </a:extLst>
          </p:cNvPr>
          <p:cNvSpPr/>
          <p:nvPr/>
        </p:nvSpPr>
        <p:spPr>
          <a:xfrm rot="1800000">
            <a:off x="4436087" y="1298410"/>
            <a:ext cx="3690995" cy="324892"/>
          </a:xfrm>
          <a:prstGeom prst="rect">
            <a:avLst/>
          </a:prstGeom>
          <a:solidFill>
            <a:srgbClr val="FBE5D6">
              <a:alpha val="41176"/>
            </a:srgb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C9E012-B268-14FE-0AB0-6BB8432FA891}"/>
              </a:ext>
            </a:extLst>
          </p:cNvPr>
          <p:cNvSpPr/>
          <p:nvPr/>
        </p:nvSpPr>
        <p:spPr>
          <a:xfrm>
            <a:off x="5694700" y="1076905"/>
            <a:ext cx="219075" cy="219075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4831BB6-B01C-83CE-C7F2-9ED7DDC39587}"/>
              </a:ext>
            </a:extLst>
          </p:cNvPr>
          <p:cNvSpPr/>
          <p:nvPr/>
        </p:nvSpPr>
        <p:spPr>
          <a:xfrm>
            <a:off x="3884577" y="2185303"/>
            <a:ext cx="219075" cy="219075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4C5A6AF-2445-099F-C1A5-B39D562E1DFD}"/>
              </a:ext>
            </a:extLst>
          </p:cNvPr>
          <p:cNvSpPr/>
          <p:nvPr/>
        </p:nvSpPr>
        <p:spPr>
          <a:xfrm>
            <a:off x="7601536" y="2198472"/>
            <a:ext cx="219075" cy="219075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6513631-1D7A-048E-25F4-9B48CF82E470}"/>
              </a:ext>
            </a:extLst>
          </p:cNvPr>
          <p:cNvSpPr/>
          <p:nvPr/>
        </p:nvSpPr>
        <p:spPr>
          <a:xfrm>
            <a:off x="5714105" y="3290172"/>
            <a:ext cx="219075" cy="219075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: Top Corners Rounded 32">
            <a:extLst>
              <a:ext uri="{FF2B5EF4-FFF2-40B4-BE49-F238E27FC236}">
                <a16:creationId xmlns:a16="http://schemas.microsoft.com/office/drawing/2014/main" id="{ADB1191F-77F5-EB1A-6029-5587321D610C}"/>
              </a:ext>
            </a:extLst>
          </p:cNvPr>
          <p:cNvSpPr/>
          <p:nvPr/>
        </p:nvSpPr>
        <p:spPr>
          <a:xfrm>
            <a:off x="3501308" y="4630109"/>
            <a:ext cx="269612" cy="131647"/>
          </a:xfrm>
          <a:prstGeom prst="round2SameRect">
            <a:avLst>
              <a:gd name="adj1" fmla="val 47417"/>
              <a:gd name="adj2" fmla="val 0"/>
            </a:avLst>
          </a:prstGeom>
          <a:solidFill>
            <a:schemeClr val="bg2">
              <a:alpha val="41176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8E4A09A-0C2E-B93E-A548-269B61CE5F7F}"/>
              </a:ext>
            </a:extLst>
          </p:cNvPr>
          <p:cNvGrpSpPr/>
          <p:nvPr/>
        </p:nvGrpSpPr>
        <p:grpSpPr>
          <a:xfrm rot="5400000">
            <a:off x="9676612" y="1382387"/>
            <a:ext cx="1624307" cy="1803502"/>
            <a:chOff x="7906920" y="1323500"/>
            <a:chExt cx="3841589" cy="426539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2027351-7565-35E3-34FE-321D3ED28D40}"/>
                </a:ext>
              </a:extLst>
            </p:cNvPr>
            <p:cNvSpPr/>
            <p:nvPr/>
          </p:nvSpPr>
          <p:spPr>
            <a:xfrm rot="16200000">
              <a:off x="8291419" y="3734259"/>
              <a:ext cx="3170023" cy="539253"/>
            </a:xfrm>
            <a:prstGeom prst="rect">
              <a:avLst/>
            </a:prstGeom>
            <a:solidFill>
              <a:srgbClr val="FBE5D6">
                <a:alpha val="45098"/>
              </a:srgbClr>
            </a:solidFill>
            <a:ln w="28575">
              <a:solidFill>
                <a:srgbClr val="C55A11">
                  <a:alpha val="6392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: Top Corners Snipped 35">
              <a:extLst>
                <a:ext uri="{FF2B5EF4-FFF2-40B4-BE49-F238E27FC236}">
                  <a16:creationId xmlns:a16="http://schemas.microsoft.com/office/drawing/2014/main" id="{1CA5DA50-C063-004E-3B1E-7894F7853104}"/>
                </a:ext>
              </a:extLst>
            </p:cNvPr>
            <p:cNvSpPr/>
            <p:nvPr/>
          </p:nvSpPr>
          <p:spPr>
            <a:xfrm>
              <a:off x="9395417" y="1323500"/>
              <a:ext cx="962025" cy="1095375"/>
            </a:xfrm>
            <a:prstGeom prst="snip2Same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B9BAEDA-53BF-3702-3696-F46669DF6E16}"/>
                </a:ext>
              </a:extLst>
            </p:cNvPr>
            <p:cNvSpPr/>
            <p:nvPr/>
          </p:nvSpPr>
          <p:spPr>
            <a:xfrm rot="486461">
              <a:off x="9700970" y="1847899"/>
              <a:ext cx="2047539" cy="3079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946DE41-C883-AECD-7862-97FAB9FD99A8}"/>
                </a:ext>
              </a:extLst>
            </p:cNvPr>
            <p:cNvSpPr/>
            <p:nvPr/>
          </p:nvSpPr>
          <p:spPr>
            <a:xfrm rot="21118281">
              <a:off x="7906920" y="1849227"/>
              <a:ext cx="2133866" cy="307910"/>
            </a:xfrm>
            <a:prstGeom prst="rect">
              <a:avLst/>
            </a:prstGeom>
            <a:solidFill>
              <a:srgbClr val="FBE5D6">
                <a:alpha val="41176"/>
              </a:srgb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9D76154-909A-0052-B5E4-1F2385F0D6C5}"/>
                </a:ext>
              </a:extLst>
            </p:cNvPr>
            <p:cNvSpPr/>
            <p:nvPr/>
          </p:nvSpPr>
          <p:spPr>
            <a:xfrm>
              <a:off x="9766891" y="1761649"/>
              <a:ext cx="219075" cy="2190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75A8383-F169-BE7B-1717-5CB1BF64174B}"/>
                </a:ext>
              </a:extLst>
            </p:cNvPr>
            <p:cNvSpPr/>
            <p:nvPr/>
          </p:nvSpPr>
          <p:spPr>
            <a:xfrm>
              <a:off x="9288805" y="1657666"/>
              <a:ext cx="106612" cy="881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3D70772-B58F-E658-CB59-5201B0C24F9F}"/>
                </a:ext>
              </a:extLst>
            </p:cNvPr>
            <p:cNvSpPr/>
            <p:nvPr/>
          </p:nvSpPr>
          <p:spPr>
            <a:xfrm>
              <a:off x="10366620" y="1657666"/>
              <a:ext cx="106612" cy="881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CA5ACFB-A2A7-1448-5245-BE372668382C}"/>
                </a:ext>
              </a:extLst>
            </p:cNvPr>
            <p:cNvSpPr/>
            <p:nvPr/>
          </p:nvSpPr>
          <p:spPr>
            <a:xfrm rot="2159910">
              <a:off x="8099235" y="2521653"/>
              <a:ext cx="2078554" cy="246068"/>
            </a:xfrm>
            <a:prstGeom prst="rect">
              <a:avLst/>
            </a:prstGeom>
            <a:solidFill>
              <a:srgbClr val="FBE5D6">
                <a:alpha val="41176"/>
              </a:srgb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09D9391-2EF1-9056-2C05-4FCE573E9358}"/>
                </a:ext>
              </a:extLst>
            </p:cNvPr>
            <p:cNvSpPr/>
            <p:nvPr/>
          </p:nvSpPr>
          <p:spPr>
            <a:xfrm>
              <a:off x="8268291" y="1980724"/>
              <a:ext cx="219075" cy="2190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716EDCE-68BF-0C12-98D3-8F2E00CA2166}"/>
                </a:ext>
              </a:extLst>
            </p:cNvPr>
            <p:cNvSpPr/>
            <p:nvPr/>
          </p:nvSpPr>
          <p:spPr>
            <a:xfrm rot="8599422">
              <a:off x="9529552" y="2508937"/>
              <a:ext cx="2078554" cy="246068"/>
            </a:xfrm>
            <a:prstGeom prst="rect">
              <a:avLst/>
            </a:prstGeom>
            <a:solidFill>
              <a:srgbClr val="FBE5D6">
                <a:alpha val="41176"/>
              </a:srgb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378F55C-E54C-04C7-92F2-19F9178ACA6E}"/>
                </a:ext>
              </a:extLst>
            </p:cNvPr>
            <p:cNvSpPr/>
            <p:nvPr/>
          </p:nvSpPr>
          <p:spPr>
            <a:xfrm>
              <a:off x="11180064" y="1980724"/>
              <a:ext cx="219075" cy="2190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82FCCCA-5AA0-2ED3-9BEB-A9C8EA1D953F}"/>
                </a:ext>
              </a:extLst>
            </p:cNvPr>
            <p:cNvSpPr/>
            <p:nvPr/>
          </p:nvSpPr>
          <p:spPr>
            <a:xfrm>
              <a:off x="9763414" y="3060224"/>
              <a:ext cx="219075" cy="2190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Flowchart: Terminator 47">
              <a:extLst>
                <a:ext uri="{FF2B5EF4-FFF2-40B4-BE49-F238E27FC236}">
                  <a16:creationId xmlns:a16="http://schemas.microsoft.com/office/drawing/2014/main" id="{3386F57E-4017-5917-E040-05CB2E305973}"/>
                </a:ext>
              </a:extLst>
            </p:cNvPr>
            <p:cNvSpPr/>
            <p:nvPr/>
          </p:nvSpPr>
          <p:spPr>
            <a:xfrm rot="5400000">
              <a:off x="9044989" y="2377336"/>
              <a:ext cx="1649680" cy="298449"/>
            </a:xfrm>
            <a:prstGeom prst="flowChartTermina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789C432D-42CA-64D0-B37B-CA252C08A5C8}"/>
              </a:ext>
            </a:extLst>
          </p:cNvPr>
          <p:cNvSpPr/>
          <p:nvPr/>
        </p:nvSpPr>
        <p:spPr>
          <a:xfrm>
            <a:off x="3488904" y="5330713"/>
            <a:ext cx="294419" cy="120144"/>
          </a:xfrm>
          <a:prstGeom prst="rect">
            <a:avLst/>
          </a:prstGeom>
          <a:solidFill>
            <a:schemeClr val="bg2">
              <a:alpha val="41176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3185E43-5312-126C-2B82-DDFC6F6E01D6}"/>
              </a:ext>
            </a:extLst>
          </p:cNvPr>
          <p:cNvSpPr/>
          <p:nvPr/>
        </p:nvSpPr>
        <p:spPr>
          <a:xfrm>
            <a:off x="3488904" y="5150872"/>
            <a:ext cx="294419" cy="45719"/>
          </a:xfrm>
          <a:prstGeom prst="rect">
            <a:avLst/>
          </a:prstGeom>
          <a:solidFill>
            <a:schemeClr val="bg2">
              <a:alpha val="41176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9379725-63EC-5EB7-C213-D6C658A97B5E}"/>
              </a:ext>
            </a:extLst>
          </p:cNvPr>
          <p:cNvSpPr/>
          <p:nvPr/>
        </p:nvSpPr>
        <p:spPr>
          <a:xfrm>
            <a:off x="3488904" y="5074746"/>
            <a:ext cx="294419" cy="45719"/>
          </a:xfrm>
          <a:prstGeom prst="rect">
            <a:avLst/>
          </a:prstGeom>
          <a:solidFill>
            <a:schemeClr val="bg2">
              <a:alpha val="41176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D15EDD9-043C-CAC4-A5B4-90DB0B69E0E4}"/>
              </a:ext>
            </a:extLst>
          </p:cNvPr>
          <p:cNvSpPr/>
          <p:nvPr/>
        </p:nvSpPr>
        <p:spPr>
          <a:xfrm>
            <a:off x="3488904" y="4994510"/>
            <a:ext cx="294419" cy="45719"/>
          </a:xfrm>
          <a:prstGeom prst="rect">
            <a:avLst/>
          </a:prstGeom>
          <a:solidFill>
            <a:schemeClr val="bg2">
              <a:alpha val="41176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817F65B-BE49-FBA9-1ED4-58310A6CA226}"/>
              </a:ext>
            </a:extLst>
          </p:cNvPr>
          <p:cNvSpPr/>
          <p:nvPr/>
        </p:nvSpPr>
        <p:spPr>
          <a:xfrm>
            <a:off x="3488904" y="4914216"/>
            <a:ext cx="294419" cy="45719"/>
          </a:xfrm>
          <a:prstGeom prst="rect">
            <a:avLst/>
          </a:prstGeom>
          <a:solidFill>
            <a:schemeClr val="bg2">
              <a:alpha val="41176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E91BB8-4DC8-514A-6652-2D98B12F70EC}"/>
              </a:ext>
            </a:extLst>
          </p:cNvPr>
          <p:cNvSpPr/>
          <p:nvPr/>
        </p:nvSpPr>
        <p:spPr>
          <a:xfrm>
            <a:off x="3462338" y="5021785"/>
            <a:ext cx="4597634" cy="60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3DB3B1F-2FED-77E5-3DCE-9335BA4C4474}"/>
              </a:ext>
            </a:extLst>
          </p:cNvPr>
          <p:cNvSpPr/>
          <p:nvPr/>
        </p:nvSpPr>
        <p:spPr>
          <a:xfrm>
            <a:off x="7863917" y="4834381"/>
            <a:ext cx="120650" cy="852044"/>
          </a:xfrm>
          <a:prstGeom prst="rect">
            <a:avLst/>
          </a:prstGeom>
          <a:solidFill>
            <a:schemeClr val="bg2">
              <a:alpha val="41176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: Top Corners Rounded 109">
            <a:extLst>
              <a:ext uri="{FF2B5EF4-FFF2-40B4-BE49-F238E27FC236}">
                <a16:creationId xmlns:a16="http://schemas.microsoft.com/office/drawing/2014/main" id="{5F9565C2-3623-8CB8-B0D1-CDC78A2AA257}"/>
              </a:ext>
            </a:extLst>
          </p:cNvPr>
          <p:cNvSpPr/>
          <p:nvPr/>
        </p:nvSpPr>
        <p:spPr>
          <a:xfrm>
            <a:off x="7789436" y="4699984"/>
            <a:ext cx="269612" cy="131647"/>
          </a:xfrm>
          <a:prstGeom prst="round2SameRect">
            <a:avLst>
              <a:gd name="adj1" fmla="val 47417"/>
              <a:gd name="adj2" fmla="val 0"/>
            </a:avLst>
          </a:prstGeom>
          <a:solidFill>
            <a:schemeClr val="bg2">
              <a:alpha val="41176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489A513-48D3-37AA-CE19-0DE1DA6622FF}"/>
              </a:ext>
            </a:extLst>
          </p:cNvPr>
          <p:cNvSpPr/>
          <p:nvPr/>
        </p:nvSpPr>
        <p:spPr>
          <a:xfrm>
            <a:off x="7777032" y="5258440"/>
            <a:ext cx="291361" cy="120144"/>
          </a:xfrm>
          <a:prstGeom prst="rect">
            <a:avLst/>
          </a:prstGeom>
          <a:solidFill>
            <a:schemeClr val="bg2">
              <a:alpha val="41176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FC665AA-8A8E-257E-96DD-6B8A86431AF4}"/>
              </a:ext>
            </a:extLst>
          </p:cNvPr>
          <p:cNvSpPr/>
          <p:nvPr/>
        </p:nvSpPr>
        <p:spPr>
          <a:xfrm>
            <a:off x="7777032" y="5064385"/>
            <a:ext cx="294419" cy="45719"/>
          </a:xfrm>
          <a:prstGeom prst="rect">
            <a:avLst/>
          </a:prstGeom>
          <a:solidFill>
            <a:schemeClr val="bg2">
              <a:alpha val="41176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EE4BD1B-D89D-8454-DC3D-DC5D6EDDE934}"/>
              </a:ext>
            </a:extLst>
          </p:cNvPr>
          <p:cNvSpPr/>
          <p:nvPr/>
        </p:nvSpPr>
        <p:spPr>
          <a:xfrm>
            <a:off x="7777032" y="4984091"/>
            <a:ext cx="294419" cy="45719"/>
          </a:xfrm>
          <a:prstGeom prst="rect">
            <a:avLst/>
          </a:prstGeom>
          <a:solidFill>
            <a:schemeClr val="bg2">
              <a:alpha val="41176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1338EAA-9FD3-47CF-D3FC-B11A27503B01}"/>
              </a:ext>
            </a:extLst>
          </p:cNvPr>
          <p:cNvSpPr/>
          <p:nvPr/>
        </p:nvSpPr>
        <p:spPr>
          <a:xfrm>
            <a:off x="6385560" y="5410859"/>
            <a:ext cx="1682833" cy="86556"/>
          </a:xfrm>
          <a:prstGeom prst="rect">
            <a:avLst/>
          </a:prstGeom>
          <a:solidFill>
            <a:srgbClr val="FBE5D6">
              <a:alpha val="41176"/>
            </a:srgb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7119417-47BC-C973-FE92-B2499D823246}"/>
              </a:ext>
            </a:extLst>
          </p:cNvPr>
          <p:cNvSpPr/>
          <p:nvPr/>
        </p:nvSpPr>
        <p:spPr>
          <a:xfrm>
            <a:off x="7777032" y="5539943"/>
            <a:ext cx="291361" cy="120144"/>
          </a:xfrm>
          <a:prstGeom prst="rect">
            <a:avLst/>
          </a:prstGeom>
          <a:solidFill>
            <a:schemeClr val="bg2">
              <a:alpha val="41176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6105F0D-846E-E132-D809-295493CBBA55}"/>
              </a:ext>
            </a:extLst>
          </p:cNvPr>
          <p:cNvSpPr/>
          <p:nvPr/>
        </p:nvSpPr>
        <p:spPr>
          <a:xfrm>
            <a:off x="5888466" y="4764037"/>
            <a:ext cx="120650" cy="363175"/>
          </a:xfrm>
          <a:prstGeom prst="rect">
            <a:avLst/>
          </a:prstGeom>
          <a:solidFill>
            <a:schemeClr val="bg2">
              <a:alpha val="41176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Rectangle: Top Corners Rounded 118">
            <a:extLst>
              <a:ext uri="{FF2B5EF4-FFF2-40B4-BE49-F238E27FC236}">
                <a16:creationId xmlns:a16="http://schemas.microsoft.com/office/drawing/2014/main" id="{43C7FB34-CEEA-6F56-5085-B45493EE2930}"/>
              </a:ext>
            </a:extLst>
          </p:cNvPr>
          <p:cNvSpPr/>
          <p:nvPr/>
        </p:nvSpPr>
        <p:spPr>
          <a:xfrm>
            <a:off x="5813985" y="4629639"/>
            <a:ext cx="269612" cy="131647"/>
          </a:xfrm>
          <a:prstGeom prst="round2SameRect">
            <a:avLst>
              <a:gd name="adj1" fmla="val 47417"/>
              <a:gd name="adj2" fmla="val 0"/>
            </a:avLst>
          </a:prstGeom>
          <a:solidFill>
            <a:schemeClr val="bg2">
              <a:alpha val="41176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63D07C6-5EB5-F5C4-D69A-83AD871AD92A}"/>
              </a:ext>
            </a:extLst>
          </p:cNvPr>
          <p:cNvSpPr/>
          <p:nvPr/>
        </p:nvSpPr>
        <p:spPr>
          <a:xfrm>
            <a:off x="5801581" y="4973099"/>
            <a:ext cx="294419" cy="120144"/>
          </a:xfrm>
          <a:prstGeom prst="rect">
            <a:avLst/>
          </a:prstGeom>
          <a:solidFill>
            <a:schemeClr val="bg2">
              <a:alpha val="41176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BB5CA7C-A11A-38DA-2FEC-07FAFC4BC64A}"/>
              </a:ext>
            </a:extLst>
          </p:cNvPr>
          <p:cNvSpPr/>
          <p:nvPr/>
        </p:nvSpPr>
        <p:spPr>
          <a:xfrm>
            <a:off x="5894205" y="5121166"/>
            <a:ext cx="120650" cy="363175"/>
          </a:xfrm>
          <a:prstGeom prst="rect">
            <a:avLst/>
          </a:prstGeom>
          <a:solidFill>
            <a:schemeClr val="bg2">
              <a:alpha val="41176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Rectangle: Top Corners Rounded 130">
            <a:extLst>
              <a:ext uri="{FF2B5EF4-FFF2-40B4-BE49-F238E27FC236}">
                <a16:creationId xmlns:a16="http://schemas.microsoft.com/office/drawing/2014/main" id="{E1D85AEF-8E25-F269-C1E7-2FE885E1B265}"/>
              </a:ext>
            </a:extLst>
          </p:cNvPr>
          <p:cNvSpPr/>
          <p:nvPr/>
        </p:nvSpPr>
        <p:spPr>
          <a:xfrm>
            <a:off x="5819724" y="4986768"/>
            <a:ext cx="269612" cy="131647"/>
          </a:xfrm>
          <a:prstGeom prst="round2SameRect">
            <a:avLst>
              <a:gd name="adj1" fmla="val 47417"/>
              <a:gd name="adj2" fmla="val 0"/>
            </a:avLst>
          </a:prstGeom>
          <a:solidFill>
            <a:schemeClr val="bg2">
              <a:alpha val="41176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596089A-D84D-93D4-E16F-DD7A7DD398B9}"/>
              </a:ext>
            </a:extLst>
          </p:cNvPr>
          <p:cNvSpPr/>
          <p:nvPr/>
        </p:nvSpPr>
        <p:spPr>
          <a:xfrm>
            <a:off x="5807320" y="5330228"/>
            <a:ext cx="294419" cy="120144"/>
          </a:xfrm>
          <a:prstGeom prst="rect">
            <a:avLst/>
          </a:prstGeom>
          <a:solidFill>
            <a:schemeClr val="bg2">
              <a:alpha val="41176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43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0DAB095-42B9-9EF6-0675-A4393F74169D}"/>
              </a:ext>
            </a:extLst>
          </p:cNvPr>
          <p:cNvGrpSpPr/>
          <p:nvPr/>
        </p:nvGrpSpPr>
        <p:grpSpPr>
          <a:xfrm>
            <a:off x="5464576" y="2297858"/>
            <a:ext cx="709126" cy="1959429"/>
            <a:chOff x="4833257" y="4015273"/>
            <a:chExt cx="709126" cy="1959429"/>
          </a:xfrm>
          <a:solidFill>
            <a:srgbClr val="000000">
              <a:alpha val="38824"/>
            </a:srgb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EDF697-7E4E-D3BD-DF72-A99033AF0847}"/>
                </a:ext>
              </a:extLst>
            </p:cNvPr>
            <p:cNvSpPr/>
            <p:nvPr/>
          </p:nvSpPr>
          <p:spPr>
            <a:xfrm>
              <a:off x="4833257" y="4015273"/>
              <a:ext cx="709126" cy="1054359"/>
            </a:xfrm>
            <a:prstGeom prst="rect">
              <a:avLst/>
            </a:prstGeom>
            <a:grpFill/>
            <a:ln>
              <a:solidFill>
                <a:srgbClr val="000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F7348C3-F4B1-BF3D-C4DB-DD4E76B0CCD9}"/>
                </a:ext>
              </a:extLst>
            </p:cNvPr>
            <p:cNvCxnSpPr>
              <a:stCxn id="6" idx="2"/>
            </p:cNvCxnSpPr>
            <p:nvPr/>
          </p:nvCxnSpPr>
          <p:spPr>
            <a:xfrm>
              <a:off x="5187820" y="5069632"/>
              <a:ext cx="0" cy="905070"/>
            </a:xfrm>
            <a:prstGeom prst="straightConnector1">
              <a:avLst/>
            </a:prstGeom>
            <a:grpFill/>
            <a:ln w="57150">
              <a:solidFill>
                <a:srgbClr val="000000">
                  <a:alpha val="4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B3A35B-F3CA-C7F8-DC5D-6ABF82A40EA6}"/>
              </a:ext>
            </a:extLst>
          </p:cNvPr>
          <p:cNvGrpSpPr/>
          <p:nvPr/>
        </p:nvGrpSpPr>
        <p:grpSpPr>
          <a:xfrm rot="10800000">
            <a:off x="5433782" y="4269356"/>
            <a:ext cx="709126" cy="1959429"/>
            <a:chOff x="4124131" y="503853"/>
            <a:chExt cx="709126" cy="1959429"/>
          </a:xfrm>
          <a:solidFill>
            <a:schemeClr val="tx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DA84C5-59B8-31D8-15C2-F3B45236A40B}"/>
                </a:ext>
              </a:extLst>
            </p:cNvPr>
            <p:cNvSpPr/>
            <p:nvPr/>
          </p:nvSpPr>
          <p:spPr>
            <a:xfrm>
              <a:off x="4124131" y="503853"/>
              <a:ext cx="709126" cy="105435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5A4DB1C-049A-97C5-0415-BF6257A6F19E}"/>
                </a:ext>
              </a:extLst>
            </p:cNvPr>
            <p:cNvCxnSpPr>
              <a:stCxn id="12" idx="2"/>
            </p:cNvCxnSpPr>
            <p:nvPr/>
          </p:nvCxnSpPr>
          <p:spPr>
            <a:xfrm>
              <a:off x="4478694" y="1558212"/>
              <a:ext cx="0" cy="905070"/>
            </a:xfrm>
            <a:prstGeom prst="straightConnector1">
              <a:avLst/>
            </a:prstGeom>
            <a:grpFill/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B43281C-DF68-74DD-146C-81BF1E9B954D}"/>
              </a:ext>
            </a:extLst>
          </p:cNvPr>
          <p:cNvCxnSpPr>
            <a:cxnSpLocks/>
          </p:cNvCxnSpPr>
          <p:nvPr/>
        </p:nvCxnSpPr>
        <p:spPr>
          <a:xfrm>
            <a:off x="4935894" y="1608902"/>
            <a:ext cx="0" cy="47459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609F695-6CA8-0C93-C7D6-CABFCBEFEC81}"/>
              </a:ext>
            </a:extLst>
          </p:cNvPr>
          <p:cNvCxnSpPr>
            <a:cxnSpLocks/>
          </p:cNvCxnSpPr>
          <p:nvPr/>
        </p:nvCxnSpPr>
        <p:spPr>
          <a:xfrm>
            <a:off x="6721151" y="1608902"/>
            <a:ext cx="0" cy="47303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881E05-29A3-DF3A-3A8D-E40B556DC687}"/>
              </a:ext>
            </a:extLst>
          </p:cNvPr>
          <p:cNvCxnSpPr/>
          <p:nvPr/>
        </p:nvCxnSpPr>
        <p:spPr>
          <a:xfrm>
            <a:off x="4939003" y="5284912"/>
            <a:ext cx="1782148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2B3F34-FFED-79A9-2211-C03ED48DEF40}"/>
              </a:ext>
            </a:extLst>
          </p:cNvPr>
          <p:cNvGrpSpPr/>
          <p:nvPr/>
        </p:nvGrpSpPr>
        <p:grpSpPr>
          <a:xfrm rot="655125">
            <a:off x="5741437" y="1684678"/>
            <a:ext cx="709126" cy="1959429"/>
            <a:chOff x="4833257" y="4015273"/>
            <a:chExt cx="709126" cy="195942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F08ACB-74BF-5295-F81F-3CC77CBECB4A}"/>
                </a:ext>
              </a:extLst>
            </p:cNvPr>
            <p:cNvSpPr/>
            <p:nvPr/>
          </p:nvSpPr>
          <p:spPr>
            <a:xfrm>
              <a:off x="4833257" y="4015273"/>
              <a:ext cx="709126" cy="10543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EDC03C0-1575-6DF3-2A75-ADF7A864D200}"/>
                </a:ext>
              </a:extLst>
            </p:cNvPr>
            <p:cNvCxnSpPr>
              <a:stCxn id="16" idx="2"/>
            </p:cNvCxnSpPr>
            <p:nvPr/>
          </p:nvCxnSpPr>
          <p:spPr>
            <a:xfrm>
              <a:off x="5187820" y="5069632"/>
              <a:ext cx="0" cy="90507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DC8FABC-DF2D-0C97-02DD-7918F9682EFD}"/>
              </a:ext>
            </a:extLst>
          </p:cNvPr>
          <p:cNvSpPr txBox="1"/>
          <p:nvPr/>
        </p:nvSpPr>
        <p:spPr>
          <a:xfrm>
            <a:off x="248762" y="685121"/>
            <a:ext cx="43095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Manœuvre de « parade-riposte »</a:t>
            </a:r>
          </a:p>
          <a:p>
            <a:pPr algn="ctr"/>
            <a:endParaRPr lang="fr-FR" dirty="0"/>
          </a:p>
          <a:p>
            <a:r>
              <a:rPr lang="fr-FR" dirty="0"/>
              <a:t>Quand l’adversaire nous fonce dessus pour nous attaquer, on peut reculer en tournant légèrement pour se désaxer (1)</a:t>
            </a:r>
          </a:p>
          <a:p>
            <a:endParaRPr lang="fr-FR" dirty="0"/>
          </a:p>
          <a:p>
            <a:r>
              <a:rPr lang="fr-FR" dirty="0"/>
              <a:t>Puis réavancer SI le robot adverse a continué de se diriger vers nous (2)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759FFFA2-7754-C21D-5882-1EDD328A2CA8}"/>
              </a:ext>
            </a:extLst>
          </p:cNvPr>
          <p:cNvSpPr/>
          <p:nvPr/>
        </p:nvSpPr>
        <p:spPr>
          <a:xfrm>
            <a:off x="5381626" y="834054"/>
            <a:ext cx="4585942" cy="4585942"/>
          </a:xfrm>
          <a:prstGeom prst="arc">
            <a:avLst>
              <a:gd name="adj1" fmla="val 12000940"/>
              <a:gd name="adj2" fmla="val 132211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A5B1A30-B33A-1FF3-A41C-D27738947485}"/>
              </a:ext>
            </a:extLst>
          </p:cNvPr>
          <p:cNvSpPr/>
          <p:nvPr/>
        </p:nvSpPr>
        <p:spPr>
          <a:xfrm rot="21173460">
            <a:off x="6152158" y="1758964"/>
            <a:ext cx="4165301" cy="4165301"/>
          </a:xfrm>
          <a:prstGeom prst="arc">
            <a:avLst>
              <a:gd name="adj1" fmla="val 12061986"/>
              <a:gd name="adj2" fmla="val 13069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B000798-C773-4AA8-985F-9581C96E5AB6}"/>
              </a:ext>
            </a:extLst>
          </p:cNvPr>
          <p:cNvSpPr/>
          <p:nvPr/>
        </p:nvSpPr>
        <p:spPr>
          <a:xfrm>
            <a:off x="6041027" y="1839283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Explosion: 8 Points 27">
            <a:extLst>
              <a:ext uri="{FF2B5EF4-FFF2-40B4-BE49-F238E27FC236}">
                <a16:creationId xmlns:a16="http://schemas.microsoft.com/office/drawing/2014/main" id="{7E654722-AFE0-553B-DCE5-D6C8F25FEA56}"/>
              </a:ext>
            </a:extLst>
          </p:cNvPr>
          <p:cNvSpPr/>
          <p:nvPr/>
        </p:nvSpPr>
        <p:spPr>
          <a:xfrm>
            <a:off x="6659581" y="4927529"/>
            <a:ext cx="714765" cy="714765"/>
          </a:xfrm>
          <a:prstGeom prst="irregularSeal1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AB3375-35A9-555A-7262-23E03D3069A6}"/>
              </a:ext>
            </a:extLst>
          </p:cNvPr>
          <p:cNvSpPr/>
          <p:nvPr/>
        </p:nvSpPr>
        <p:spPr>
          <a:xfrm>
            <a:off x="6839462" y="5119206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3A1F17-E67D-776B-4434-008A15E0C250}"/>
              </a:ext>
            </a:extLst>
          </p:cNvPr>
          <p:cNvGrpSpPr/>
          <p:nvPr/>
        </p:nvGrpSpPr>
        <p:grpSpPr>
          <a:xfrm rot="576666">
            <a:off x="9481100" y="1673871"/>
            <a:ext cx="709126" cy="1959429"/>
            <a:chOff x="4833257" y="4015273"/>
            <a:chExt cx="709126" cy="1959429"/>
          </a:xfrm>
          <a:solidFill>
            <a:srgbClr val="000000">
              <a:alpha val="38824"/>
            </a:srgbClr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C86209-7CE5-F280-3CDC-23CCFD10D495}"/>
                </a:ext>
              </a:extLst>
            </p:cNvPr>
            <p:cNvSpPr/>
            <p:nvPr/>
          </p:nvSpPr>
          <p:spPr>
            <a:xfrm>
              <a:off x="4833257" y="4015273"/>
              <a:ext cx="709126" cy="1054359"/>
            </a:xfrm>
            <a:prstGeom prst="rect">
              <a:avLst/>
            </a:prstGeom>
            <a:grpFill/>
            <a:ln>
              <a:solidFill>
                <a:srgbClr val="000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F7A990F-FA9B-BDEE-DB7B-BEE7F963BEEB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>
              <a:off x="5187820" y="5069632"/>
              <a:ext cx="0" cy="905070"/>
            </a:xfrm>
            <a:prstGeom prst="straightConnector1">
              <a:avLst/>
            </a:prstGeom>
            <a:grpFill/>
            <a:ln w="57150">
              <a:solidFill>
                <a:srgbClr val="000000">
                  <a:alpha val="4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0116EAC-50D7-2C88-1214-C749A461ADF8}"/>
              </a:ext>
            </a:extLst>
          </p:cNvPr>
          <p:cNvGrpSpPr/>
          <p:nvPr/>
        </p:nvGrpSpPr>
        <p:grpSpPr>
          <a:xfrm rot="10800000">
            <a:off x="9159945" y="3127025"/>
            <a:ext cx="709126" cy="1959429"/>
            <a:chOff x="4124131" y="503853"/>
            <a:chExt cx="709126" cy="1959429"/>
          </a:xfrm>
          <a:solidFill>
            <a:schemeClr val="tx1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600173-9155-5D73-9081-A7AC780DAB40}"/>
                </a:ext>
              </a:extLst>
            </p:cNvPr>
            <p:cNvSpPr/>
            <p:nvPr/>
          </p:nvSpPr>
          <p:spPr>
            <a:xfrm>
              <a:off x="4124131" y="503853"/>
              <a:ext cx="709126" cy="105435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1675A7F-E363-A65C-D0EA-94D87C5EF8D3}"/>
                </a:ext>
              </a:extLst>
            </p:cNvPr>
            <p:cNvCxnSpPr>
              <a:stCxn id="39" idx="2"/>
            </p:cNvCxnSpPr>
            <p:nvPr/>
          </p:nvCxnSpPr>
          <p:spPr>
            <a:xfrm>
              <a:off x="4478694" y="1558212"/>
              <a:ext cx="0" cy="905070"/>
            </a:xfrm>
            <a:prstGeom prst="straightConnector1">
              <a:avLst/>
            </a:prstGeom>
            <a:grpFill/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4C0CDB6-E0F0-732A-E78C-68D1CA95E610}"/>
              </a:ext>
            </a:extLst>
          </p:cNvPr>
          <p:cNvCxnSpPr>
            <a:cxnSpLocks/>
          </p:cNvCxnSpPr>
          <p:nvPr/>
        </p:nvCxnSpPr>
        <p:spPr>
          <a:xfrm>
            <a:off x="8694443" y="1608902"/>
            <a:ext cx="0" cy="47459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7DCEC5-FEBD-58D7-2812-D62A99EAC1FC}"/>
              </a:ext>
            </a:extLst>
          </p:cNvPr>
          <p:cNvCxnSpPr>
            <a:cxnSpLocks/>
          </p:cNvCxnSpPr>
          <p:nvPr/>
        </p:nvCxnSpPr>
        <p:spPr>
          <a:xfrm>
            <a:off x="10479700" y="1608902"/>
            <a:ext cx="0" cy="47303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E9E6623-0E0F-C406-AB4E-D8D39497141C}"/>
              </a:ext>
            </a:extLst>
          </p:cNvPr>
          <p:cNvCxnSpPr/>
          <p:nvPr/>
        </p:nvCxnSpPr>
        <p:spPr>
          <a:xfrm>
            <a:off x="8697552" y="5284912"/>
            <a:ext cx="1782148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xplosion: 8 Points 48">
            <a:extLst>
              <a:ext uri="{FF2B5EF4-FFF2-40B4-BE49-F238E27FC236}">
                <a16:creationId xmlns:a16="http://schemas.microsoft.com/office/drawing/2014/main" id="{20F14297-A3E3-8985-6805-74AE2DB884AB}"/>
              </a:ext>
            </a:extLst>
          </p:cNvPr>
          <p:cNvSpPr/>
          <p:nvPr/>
        </p:nvSpPr>
        <p:spPr>
          <a:xfrm>
            <a:off x="10418130" y="3765479"/>
            <a:ext cx="714765" cy="714765"/>
          </a:xfrm>
          <a:prstGeom prst="irregularSeal1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2B59D5D-633E-0414-9716-AF45FC039E43}"/>
              </a:ext>
            </a:extLst>
          </p:cNvPr>
          <p:cNvSpPr/>
          <p:nvPr/>
        </p:nvSpPr>
        <p:spPr>
          <a:xfrm>
            <a:off x="10598011" y="3957156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3103B8-D4F4-83DF-B3F2-F69971A054EC}"/>
              </a:ext>
            </a:extLst>
          </p:cNvPr>
          <p:cNvCxnSpPr/>
          <p:nvPr/>
        </p:nvCxnSpPr>
        <p:spPr>
          <a:xfrm>
            <a:off x="8697552" y="4122862"/>
            <a:ext cx="1782148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57DCFF9-046C-E82B-8845-20A8D1827E03}"/>
              </a:ext>
            </a:extLst>
          </p:cNvPr>
          <p:cNvGrpSpPr/>
          <p:nvPr/>
        </p:nvGrpSpPr>
        <p:grpSpPr>
          <a:xfrm rot="655125">
            <a:off x="9402398" y="2084379"/>
            <a:ext cx="709126" cy="1959429"/>
            <a:chOff x="4833257" y="4015273"/>
            <a:chExt cx="709126" cy="195942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26B1C88-7859-C811-25CC-65E888B41531}"/>
                </a:ext>
              </a:extLst>
            </p:cNvPr>
            <p:cNvSpPr/>
            <p:nvPr/>
          </p:nvSpPr>
          <p:spPr>
            <a:xfrm>
              <a:off x="4833257" y="4015273"/>
              <a:ext cx="709126" cy="10543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712F303-04C0-BD84-656F-0C4F87E66FCE}"/>
                </a:ext>
              </a:extLst>
            </p:cNvPr>
            <p:cNvCxnSpPr>
              <a:stCxn id="53" idx="2"/>
            </p:cNvCxnSpPr>
            <p:nvPr/>
          </p:nvCxnSpPr>
          <p:spPr>
            <a:xfrm>
              <a:off x="5187820" y="5069632"/>
              <a:ext cx="0" cy="90507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5A847F8-B221-9311-67BD-467EEB8214F9}"/>
              </a:ext>
            </a:extLst>
          </p:cNvPr>
          <p:cNvCxnSpPr>
            <a:cxnSpLocks/>
            <a:stCxn id="36" idx="0"/>
            <a:endCxn id="53" idx="0"/>
          </p:cNvCxnSpPr>
          <p:nvPr/>
        </p:nvCxnSpPr>
        <p:spPr>
          <a:xfrm flipH="1">
            <a:off x="9942536" y="1687623"/>
            <a:ext cx="56700" cy="414492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63928DE-C272-5866-AA6D-DE3263885C5A}"/>
              </a:ext>
            </a:extLst>
          </p:cNvPr>
          <p:cNvSpPr/>
          <p:nvPr/>
        </p:nvSpPr>
        <p:spPr>
          <a:xfrm>
            <a:off x="9682148" y="2497893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B7C5F56-BCA9-0D1C-2800-022C76EFEF8D}"/>
              </a:ext>
            </a:extLst>
          </p:cNvPr>
          <p:cNvCxnSpPr/>
          <p:nvPr/>
        </p:nvCxnSpPr>
        <p:spPr>
          <a:xfrm>
            <a:off x="4939003" y="4122861"/>
            <a:ext cx="1782148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6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2B3A35B-F3CA-C7F8-DC5D-6ABF82A40EA6}"/>
              </a:ext>
            </a:extLst>
          </p:cNvPr>
          <p:cNvGrpSpPr/>
          <p:nvPr/>
        </p:nvGrpSpPr>
        <p:grpSpPr>
          <a:xfrm rot="10800000">
            <a:off x="5470603" y="4205878"/>
            <a:ext cx="709126" cy="1959429"/>
            <a:chOff x="4124131" y="503853"/>
            <a:chExt cx="709126" cy="1959429"/>
          </a:xfrm>
          <a:solidFill>
            <a:schemeClr val="tx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DA84C5-59B8-31D8-15C2-F3B45236A40B}"/>
                </a:ext>
              </a:extLst>
            </p:cNvPr>
            <p:cNvSpPr/>
            <p:nvPr/>
          </p:nvSpPr>
          <p:spPr>
            <a:xfrm>
              <a:off x="4124131" y="503853"/>
              <a:ext cx="709126" cy="105435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5A4DB1C-049A-97C5-0415-BF6257A6F19E}"/>
                </a:ext>
              </a:extLst>
            </p:cNvPr>
            <p:cNvCxnSpPr>
              <a:stCxn id="12" idx="2"/>
            </p:cNvCxnSpPr>
            <p:nvPr/>
          </p:nvCxnSpPr>
          <p:spPr>
            <a:xfrm>
              <a:off x="4478694" y="1558212"/>
              <a:ext cx="0" cy="9050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F8C28A-2271-6E41-4FAE-AAB58D3CACA7}"/>
              </a:ext>
            </a:extLst>
          </p:cNvPr>
          <p:cNvCxnSpPr>
            <a:cxnSpLocks/>
          </p:cNvCxnSpPr>
          <p:nvPr/>
        </p:nvCxnSpPr>
        <p:spPr>
          <a:xfrm>
            <a:off x="2313993" y="2376401"/>
            <a:ext cx="79310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B43281C-DF68-74DD-146C-81BF1E9B954D}"/>
              </a:ext>
            </a:extLst>
          </p:cNvPr>
          <p:cNvCxnSpPr>
            <a:cxnSpLocks/>
          </p:cNvCxnSpPr>
          <p:nvPr/>
        </p:nvCxnSpPr>
        <p:spPr>
          <a:xfrm>
            <a:off x="4935894" y="4091473"/>
            <a:ext cx="0" cy="22633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609F695-6CA8-0C93-C7D6-CABFCBEFEC81}"/>
              </a:ext>
            </a:extLst>
          </p:cNvPr>
          <p:cNvCxnSpPr>
            <a:cxnSpLocks/>
          </p:cNvCxnSpPr>
          <p:nvPr/>
        </p:nvCxnSpPr>
        <p:spPr>
          <a:xfrm>
            <a:off x="6721151" y="4075922"/>
            <a:ext cx="0" cy="22633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B45449-FA11-935E-C0AA-7D66839F3AF7}"/>
              </a:ext>
            </a:extLst>
          </p:cNvPr>
          <p:cNvCxnSpPr>
            <a:cxnSpLocks/>
          </p:cNvCxnSpPr>
          <p:nvPr/>
        </p:nvCxnSpPr>
        <p:spPr>
          <a:xfrm>
            <a:off x="6721151" y="4111689"/>
            <a:ext cx="213049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4281FDC-ACD4-C783-6BE0-8D9B93D5E682}"/>
              </a:ext>
            </a:extLst>
          </p:cNvPr>
          <p:cNvCxnSpPr>
            <a:cxnSpLocks/>
          </p:cNvCxnSpPr>
          <p:nvPr/>
        </p:nvCxnSpPr>
        <p:spPr>
          <a:xfrm>
            <a:off x="2805404" y="4121019"/>
            <a:ext cx="213049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AEB33C1-DC51-1CC0-FA2A-FFDE3CDB6685}"/>
              </a:ext>
            </a:extLst>
          </p:cNvPr>
          <p:cNvSpPr txBox="1"/>
          <p:nvPr/>
        </p:nvSpPr>
        <p:spPr>
          <a:xfrm>
            <a:off x="7112216" y="2699723"/>
            <a:ext cx="347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Retournement : 0,5s ???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F304CB-D341-3730-716B-355772DCC3CC}"/>
              </a:ext>
            </a:extLst>
          </p:cNvPr>
          <p:cNvSpPr txBox="1"/>
          <p:nvPr/>
        </p:nvSpPr>
        <p:spPr>
          <a:xfrm>
            <a:off x="7066385" y="5365965"/>
            <a:ext cx="347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Vitesse adversaire : 0,8m/s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0B3C0F-AEDB-6989-CE55-02E7C8023EA1}"/>
              </a:ext>
            </a:extLst>
          </p:cNvPr>
          <p:cNvSpPr txBox="1"/>
          <p:nvPr/>
        </p:nvSpPr>
        <p:spPr>
          <a:xfrm>
            <a:off x="7066385" y="5735297"/>
            <a:ext cx="347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Distance adversaire : 50cm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80C1A8-5AA8-23F6-DF01-31A6C5D76923}"/>
              </a:ext>
            </a:extLst>
          </p:cNvPr>
          <p:cNvSpPr txBox="1"/>
          <p:nvPr/>
        </p:nvSpPr>
        <p:spPr>
          <a:xfrm>
            <a:off x="7066385" y="6104629"/>
            <a:ext cx="347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0,62s il est sur toi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881E05-29A3-DF3A-3A8D-E40B556DC687}"/>
              </a:ext>
            </a:extLst>
          </p:cNvPr>
          <p:cNvCxnSpPr/>
          <p:nvPr/>
        </p:nvCxnSpPr>
        <p:spPr>
          <a:xfrm>
            <a:off x="4939003" y="5201727"/>
            <a:ext cx="1782148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3152B-3C19-0CDA-3B29-5B87E523CDD2}"/>
              </a:ext>
            </a:extLst>
          </p:cNvPr>
          <p:cNvGrpSpPr/>
          <p:nvPr/>
        </p:nvGrpSpPr>
        <p:grpSpPr>
          <a:xfrm rot="10800000">
            <a:off x="5464576" y="1608902"/>
            <a:ext cx="709126" cy="1959429"/>
            <a:chOff x="4833257" y="4015273"/>
            <a:chExt cx="709126" cy="1959429"/>
          </a:xfrm>
          <a:solidFill>
            <a:srgbClr val="000000">
              <a:alpha val="38824"/>
            </a:srgb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F7F5A4-12FA-03AB-92F6-27419F33B246}"/>
                </a:ext>
              </a:extLst>
            </p:cNvPr>
            <p:cNvSpPr/>
            <p:nvPr/>
          </p:nvSpPr>
          <p:spPr>
            <a:xfrm>
              <a:off x="4833257" y="4015273"/>
              <a:ext cx="709126" cy="1054359"/>
            </a:xfrm>
            <a:prstGeom prst="rect">
              <a:avLst/>
            </a:prstGeom>
            <a:grpFill/>
            <a:ln>
              <a:solidFill>
                <a:srgbClr val="000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A21A130-A3E0-CE54-2F99-B4400DBDA5DB}"/>
                </a:ext>
              </a:extLst>
            </p:cNvPr>
            <p:cNvCxnSpPr>
              <a:stCxn id="7" idx="2"/>
            </p:cNvCxnSpPr>
            <p:nvPr/>
          </p:nvCxnSpPr>
          <p:spPr>
            <a:xfrm>
              <a:off x="5187820" y="5069632"/>
              <a:ext cx="0" cy="905070"/>
            </a:xfrm>
            <a:prstGeom prst="straightConnector1">
              <a:avLst/>
            </a:prstGeom>
            <a:grpFill/>
            <a:ln w="57150">
              <a:solidFill>
                <a:srgbClr val="000000">
                  <a:alpha val="4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2B3F34-FFED-79A9-2211-C03ED48DEF40}"/>
              </a:ext>
            </a:extLst>
          </p:cNvPr>
          <p:cNvGrpSpPr/>
          <p:nvPr/>
        </p:nvGrpSpPr>
        <p:grpSpPr>
          <a:xfrm rot="19800000">
            <a:off x="5646576" y="2452441"/>
            <a:ext cx="709126" cy="1959429"/>
            <a:chOff x="4833257" y="4015273"/>
            <a:chExt cx="709126" cy="195942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F08ACB-74BF-5295-F81F-3CC77CBECB4A}"/>
                </a:ext>
              </a:extLst>
            </p:cNvPr>
            <p:cNvSpPr/>
            <p:nvPr/>
          </p:nvSpPr>
          <p:spPr>
            <a:xfrm>
              <a:off x="4833257" y="4015273"/>
              <a:ext cx="709126" cy="10543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EDC03C0-1575-6DF3-2A75-ADF7A864D200}"/>
                </a:ext>
              </a:extLst>
            </p:cNvPr>
            <p:cNvCxnSpPr>
              <a:stCxn id="16" idx="2"/>
            </p:cNvCxnSpPr>
            <p:nvPr/>
          </p:nvCxnSpPr>
          <p:spPr>
            <a:xfrm>
              <a:off x="5187820" y="5069632"/>
              <a:ext cx="0" cy="90507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rc 22">
            <a:extLst>
              <a:ext uri="{FF2B5EF4-FFF2-40B4-BE49-F238E27FC236}">
                <a16:creationId xmlns:a16="http://schemas.microsoft.com/office/drawing/2014/main" id="{65A9CC3B-4C25-06B6-87C4-59EEBEBC1697}"/>
              </a:ext>
            </a:extLst>
          </p:cNvPr>
          <p:cNvSpPr/>
          <p:nvPr/>
        </p:nvSpPr>
        <p:spPr>
          <a:xfrm>
            <a:off x="4764832" y="2003090"/>
            <a:ext cx="2130490" cy="2130490"/>
          </a:xfrm>
          <a:prstGeom prst="arc">
            <a:avLst>
              <a:gd name="adj1" fmla="val 16200000"/>
              <a:gd name="adj2" fmla="val 3680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C8FABC-DF2D-0C97-02DD-7918F9682EFD}"/>
              </a:ext>
            </a:extLst>
          </p:cNvPr>
          <p:cNvSpPr txBox="1"/>
          <p:nvPr/>
        </p:nvSpPr>
        <p:spPr>
          <a:xfrm>
            <a:off x="4035447" y="326312"/>
            <a:ext cx="3478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Si l’adversaire avance vers notre arrière, on a un certain temps pour se retourner et démarrer la manœuvre de « parade-riposte »</a:t>
            </a:r>
          </a:p>
        </p:txBody>
      </p:sp>
    </p:spTree>
    <p:extLst>
      <p:ext uri="{BB962C8B-B14F-4D97-AF65-F5344CB8AC3E}">
        <p14:creationId xmlns:p14="http://schemas.microsoft.com/office/powerpoint/2010/main" val="168396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F48694-DEA0-5753-A6CB-B82931437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920" y="348247"/>
            <a:ext cx="6387655" cy="328659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F9AA926-9118-3146-4614-15F5D7EAE8B8}"/>
              </a:ext>
            </a:extLst>
          </p:cNvPr>
          <p:cNvGrpSpPr/>
          <p:nvPr/>
        </p:nvGrpSpPr>
        <p:grpSpPr>
          <a:xfrm rot="10800000">
            <a:off x="2712006" y="376625"/>
            <a:ext cx="799568" cy="2209335"/>
            <a:chOff x="4124131" y="503853"/>
            <a:chExt cx="709126" cy="1959429"/>
          </a:xfrm>
          <a:solidFill>
            <a:schemeClr val="tx1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ED3681-3438-41DE-1B67-544CCB281DA1}"/>
                </a:ext>
              </a:extLst>
            </p:cNvPr>
            <p:cNvSpPr/>
            <p:nvPr/>
          </p:nvSpPr>
          <p:spPr>
            <a:xfrm>
              <a:off x="4124131" y="503853"/>
              <a:ext cx="709126" cy="105435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E2B0289-75C6-7D49-285E-896F832743C1}"/>
                </a:ext>
              </a:extLst>
            </p:cNvPr>
            <p:cNvCxnSpPr>
              <a:stCxn id="7" idx="2"/>
            </p:cNvCxnSpPr>
            <p:nvPr/>
          </p:nvCxnSpPr>
          <p:spPr>
            <a:xfrm>
              <a:off x="4478694" y="1558212"/>
              <a:ext cx="0" cy="9050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924374-D4B7-C2E4-4618-7A0F51A3DB86}"/>
              </a:ext>
            </a:extLst>
          </p:cNvPr>
          <p:cNvCxnSpPr>
            <a:cxnSpLocks/>
          </p:cNvCxnSpPr>
          <p:nvPr/>
        </p:nvCxnSpPr>
        <p:spPr>
          <a:xfrm>
            <a:off x="2183364" y="534307"/>
            <a:ext cx="0" cy="22633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CBF340-2AC3-0E73-37A8-F6D1EF89F2BC}"/>
              </a:ext>
            </a:extLst>
          </p:cNvPr>
          <p:cNvCxnSpPr>
            <a:cxnSpLocks/>
          </p:cNvCxnSpPr>
          <p:nvPr/>
        </p:nvCxnSpPr>
        <p:spPr>
          <a:xfrm>
            <a:off x="3968621" y="518756"/>
            <a:ext cx="0" cy="22633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E9D2A4-2AB7-679D-E07B-24D88AAEEA7B}"/>
              </a:ext>
            </a:extLst>
          </p:cNvPr>
          <p:cNvCxnSpPr>
            <a:cxnSpLocks/>
          </p:cNvCxnSpPr>
          <p:nvPr/>
        </p:nvCxnSpPr>
        <p:spPr>
          <a:xfrm>
            <a:off x="2197967" y="2782105"/>
            <a:ext cx="17706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513609-AA60-6E61-4C1C-CE6BDB31C22A}"/>
              </a:ext>
            </a:extLst>
          </p:cNvPr>
          <p:cNvCxnSpPr>
            <a:cxnSpLocks/>
          </p:cNvCxnSpPr>
          <p:nvPr/>
        </p:nvCxnSpPr>
        <p:spPr>
          <a:xfrm>
            <a:off x="2712006" y="1679435"/>
            <a:ext cx="7995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A5F0F1-4CAE-7ABA-62A9-B413361FF8E7}"/>
              </a:ext>
            </a:extLst>
          </p:cNvPr>
          <p:cNvSpPr txBox="1"/>
          <p:nvPr/>
        </p:nvSpPr>
        <p:spPr>
          <a:xfrm>
            <a:off x="2902412" y="1665981"/>
            <a:ext cx="47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732DC5-C81B-C943-232B-3DA192A2BFB2}"/>
              </a:ext>
            </a:extLst>
          </p:cNvPr>
          <p:cNvSpPr txBox="1"/>
          <p:nvPr/>
        </p:nvSpPr>
        <p:spPr>
          <a:xfrm>
            <a:off x="2856050" y="279765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FAF09C3-F2DD-A24B-7026-C09439D6D787}"/>
              </a:ext>
            </a:extLst>
          </p:cNvPr>
          <p:cNvSpPr/>
          <p:nvPr/>
        </p:nvSpPr>
        <p:spPr>
          <a:xfrm>
            <a:off x="2875736" y="2047397"/>
            <a:ext cx="472106" cy="4721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3B4E7C-D2D9-5C10-1D61-49098B47F947}"/>
              </a:ext>
            </a:extLst>
          </p:cNvPr>
          <p:cNvSpPr txBox="1"/>
          <p:nvPr/>
        </p:nvSpPr>
        <p:spPr>
          <a:xfrm>
            <a:off x="2957602" y="2200959"/>
            <a:ext cx="47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118875-A54B-F0A4-A25E-90F91C11BBCF}"/>
              </a:ext>
            </a:extLst>
          </p:cNvPr>
          <p:cNvCxnSpPr>
            <a:cxnSpLocks/>
          </p:cNvCxnSpPr>
          <p:nvPr/>
        </p:nvCxnSpPr>
        <p:spPr>
          <a:xfrm>
            <a:off x="2875736" y="2283450"/>
            <a:ext cx="4721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B131698-E1F1-80B0-237A-BD33E3953AA4}"/>
              </a:ext>
            </a:extLst>
          </p:cNvPr>
          <p:cNvCxnSpPr>
            <a:cxnSpLocks/>
          </p:cNvCxnSpPr>
          <p:nvPr/>
        </p:nvCxnSpPr>
        <p:spPr>
          <a:xfrm>
            <a:off x="2173086" y="3896437"/>
            <a:ext cx="0" cy="22633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0142CD0-9656-6EF6-A3F7-54C159604ACD}"/>
              </a:ext>
            </a:extLst>
          </p:cNvPr>
          <p:cNvCxnSpPr>
            <a:cxnSpLocks/>
          </p:cNvCxnSpPr>
          <p:nvPr/>
        </p:nvCxnSpPr>
        <p:spPr>
          <a:xfrm>
            <a:off x="3604727" y="3896437"/>
            <a:ext cx="0" cy="22633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65568B0-010E-1AFE-AD8A-80A264FF1A81}"/>
              </a:ext>
            </a:extLst>
          </p:cNvPr>
          <p:cNvGrpSpPr/>
          <p:nvPr/>
        </p:nvGrpSpPr>
        <p:grpSpPr>
          <a:xfrm rot="10800000">
            <a:off x="2056482" y="3818159"/>
            <a:ext cx="799568" cy="2209335"/>
            <a:chOff x="4124131" y="503853"/>
            <a:chExt cx="709126" cy="1959429"/>
          </a:xfrm>
          <a:solidFill>
            <a:schemeClr val="tx1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81DC10-1658-020F-B8F6-B4507B2E0B80}"/>
                </a:ext>
              </a:extLst>
            </p:cNvPr>
            <p:cNvSpPr/>
            <p:nvPr/>
          </p:nvSpPr>
          <p:spPr>
            <a:xfrm>
              <a:off x="4124131" y="503853"/>
              <a:ext cx="709126" cy="105435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0836490-8661-BCA4-B6F8-3A5EF65F84D4}"/>
                </a:ext>
              </a:extLst>
            </p:cNvPr>
            <p:cNvCxnSpPr>
              <a:stCxn id="34" idx="2"/>
            </p:cNvCxnSpPr>
            <p:nvPr/>
          </p:nvCxnSpPr>
          <p:spPr>
            <a:xfrm>
              <a:off x="4478694" y="1558212"/>
              <a:ext cx="0" cy="9050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612F5038-A6FE-B822-1111-BD7D0A032A97}"/>
              </a:ext>
            </a:extLst>
          </p:cNvPr>
          <p:cNvSpPr/>
          <p:nvPr/>
        </p:nvSpPr>
        <p:spPr>
          <a:xfrm>
            <a:off x="2220212" y="5433078"/>
            <a:ext cx="472106" cy="4721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7A40442-A7CC-2049-7601-928E4CBBC0CC}"/>
              </a:ext>
            </a:extLst>
          </p:cNvPr>
          <p:cNvGrpSpPr/>
          <p:nvPr/>
        </p:nvGrpSpPr>
        <p:grpSpPr>
          <a:xfrm rot="10800000">
            <a:off x="2912625" y="3818159"/>
            <a:ext cx="799568" cy="2209335"/>
            <a:chOff x="4124131" y="503853"/>
            <a:chExt cx="709126" cy="1959429"/>
          </a:xfrm>
          <a:solidFill>
            <a:schemeClr val="tx1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154B931-B335-5B5E-DB56-0A6F4811ABBA}"/>
                </a:ext>
              </a:extLst>
            </p:cNvPr>
            <p:cNvSpPr/>
            <p:nvPr/>
          </p:nvSpPr>
          <p:spPr>
            <a:xfrm>
              <a:off x="4124131" y="503853"/>
              <a:ext cx="709126" cy="105435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5C92A96-913D-C2EA-0F18-86E63267DA83}"/>
                </a:ext>
              </a:extLst>
            </p:cNvPr>
            <p:cNvCxnSpPr>
              <a:stCxn id="38" idx="2"/>
            </p:cNvCxnSpPr>
            <p:nvPr/>
          </p:nvCxnSpPr>
          <p:spPr>
            <a:xfrm>
              <a:off x="4478694" y="1558212"/>
              <a:ext cx="0" cy="9050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9DD5319F-3699-3381-1E74-3C3416F6A921}"/>
              </a:ext>
            </a:extLst>
          </p:cNvPr>
          <p:cNvSpPr/>
          <p:nvPr/>
        </p:nvSpPr>
        <p:spPr>
          <a:xfrm>
            <a:off x="3076355" y="5433078"/>
            <a:ext cx="472106" cy="4721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5C5C40F-973C-54D1-EE29-83D228A20135}"/>
              </a:ext>
            </a:extLst>
          </p:cNvPr>
          <p:cNvSpPr txBox="1"/>
          <p:nvPr/>
        </p:nvSpPr>
        <p:spPr>
          <a:xfrm>
            <a:off x="4168551" y="4745222"/>
            <a:ext cx="3552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3cm + 6cm + 6cm + 3cm = 18cm</a:t>
            </a:r>
          </a:p>
          <a:p>
            <a:r>
              <a:rPr lang="fr-FR" dirty="0"/>
              <a:t>Espace disponible : 21cm</a:t>
            </a:r>
          </a:p>
          <a:p>
            <a:r>
              <a:rPr lang="fr-FR" dirty="0"/>
              <a:t>Marges en faisant passer deux robots dans le même couloir : 3cm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EE3548-CB65-11D3-660E-A57C0E2CB29F}"/>
              </a:ext>
            </a:extLst>
          </p:cNvPr>
          <p:cNvSpPr txBox="1"/>
          <p:nvPr/>
        </p:nvSpPr>
        <p:spPr>
          <a:xfrm>
            <a:off x="8054751" y="4768184"/>
            <a:ext cx="3552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dirty="0"/>
              <a:t>Passer à deux sur un même couloir est très compliqué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dirty="0"/>
              <a:t>Un robot adverse bloque la case sur laquelle il se trouve</a:t>
            </a:r>
          </a:p>
        </p:txBody>
      </p:sp>
    </p:spTree>
    <p:extLst>
      <p:ext uri="{BB962C8B-B14F-4D97-AF65-F5344CB8AC3E}">
        <p14:creationId xmlns:p14="http://schemas.microsoft.com/office/powerpoint/2010/main" val="1657382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144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Lamson</dc:creator>
  <cp:lastModifiedBy>Thomas Lamson</cp:lastModifiedBy>
  <cp:revision>2</cp:revision>
  <dcterms:created xsi:type="dcterms:W3CDTF">2023-03-25T14:00:25Z</dcterms:created>
  <dcterms:modified xsi:type="dcterms:W3CDTF">2023-03-25T16:21:19Z</dcterms:modified>
</cp:coreProperties>
</file>