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254D-C2C1-1235-D4BE-FD93C7BF1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9E723-B2FB-7C31-EBFB-1D90C2CB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5E42-FBFA-918A-225F-E0A363CB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4B73B-23AA-81A7-D39A-EB178D1D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4BEF3-28CC-9046-D428-F2F1AA68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81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D438-566B-C234-1E35-8CCBAA6F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41F07-2920-1536-93A5-BDFC2FDF8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9DB5F-A8BE-384B-519D-24E7F84B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43845-DCE4-838D-2CD2-6D6BEAB7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56756-A2FA-74FF-89D1-50AD3157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7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A82BB-634A-4B74-C424-01C554A1F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0B470-A971-EF8B-13F4-32911C115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842A-5FB1-139D-5368-FE0B64F4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3F6C8-917E-4D0A-2C97-39DEF364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8EC9-73B7-6B67-024D-B66A3FB6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50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05F8-C83D-BD70-7F75-B76ACF8F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AC206-E99D-5609-28D1-87269243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ED5A3-FCE3-E0B9-45D0-1FF0E0A7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3E25C-7C77-41A1-965D-0C64C967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6E5A6-A0AC-0F56-66B3-AA7B284E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17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929-CF63-FE33-E86A-46E047E7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D2F05-C12C-FB2B-2C47-C2C4A7F0E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0A3B-770D-2F9F-7A50-EAED1CAD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712EF-DCAB-3E0B-1D30-6882C5FC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AEE10-5B60-EFB9-852C-4CAB0A4A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26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CED8-3B9E-5559-B1DF-B140F0A2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60415-D523-C90D-4249-3CAAF7D5F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7C26A-9C39-A66F-F411-4F9AF4BB5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990CD-88B7-1185-2889-3D37EBFB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FB39B-1380-F86B-60AE-B8D4906F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D4CC9-64DA-C7CE-9523-22E474FF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60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C251-7DFD-CF2F-48EE-3F94CDE9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4372D-8476-D2D6-06C6-9DAFA77E2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2137F-673D-E380-B517-AB786DF37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18D8E-F0F2-7A81-03CD-F03739DCA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30FCB-8356-F5AA-813A-3AC5E48B8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144C1-419D-CC09-069D-F4AD341F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741D1-014A-F704-B42A-FBFCD43D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D4AB88-7138-39CA-2C5F-4CAF467F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73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2164-8B5B-AA13-B2AB-5B1C92C3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3C256-FB12-836B-898E-3B6B700B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ED53B-C018-5EB2-F8BD-8AB1E5FF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5CBCB-5773-C8AA-9300-032738F6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36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AD443-6E36-44B6-68F8-511C96B6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49D77-0BA1-09D0-1159-AA4D026A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60D3B-FC78-BE81-B998-5D96456B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27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8D21-4F9F-F582-3905-F8CB2D03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3D84-3F0C-5C07-3D58-13650C6E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498B1-891B-3D66-A443-300F8F01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C48FC-10B4-5CDC-A2B4-E45E4D27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81D48-13C6-9C05-43A4-73761425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2240A-A4BD-0669-7025-D00D4D17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41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D432-0AC5-4962-F31D-C051E107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7DB95-3D9D-AE69-CF42-5C8FF92E8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1FD33-2C53-6A1A-655A-10D033BCD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5B64-0151-085B-C327-013FDFFB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E8683-8F36-36EE-C156-AD62699E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4C4C1-567C-369A-D1AE-E9B4F7AA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24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D52B2-B512-4108-4CF8-35CDD065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8A168-DDB5-A9E2-2A12-3A478F2B6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4D9B5-0632-AC23-4C2A-D18DC3CF2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18A97-7E74-EE05-DBF0-777A5EE7F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D9239-050F-3B89-23E2-D43EDF5F9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4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FBAC69-F99E-12A6-A52C-6E066E2C7431}"/>
              </a:ext>
            </a:extLst>
          </p:cNvPr>
          <p:cNvSpPr/>
          <p:nvPr/>
        </p:nvSpPr>
        <p:spPr>
          <a:xfrm>
            <a:off x="1048911" y="1428750"/>
            <a:ext cx="295275" cy="479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1A8DE-1BA1-843E-DAAA-AF746E3B9FEF}"/>
              </a:ext>
            </a:extLst>
          </p:cNvPr>
          <p:cNvSpPr/>
          <p:nvPr/>
        </p:nvSpPr>
        <p:spPr>
          <a:xfrm rot="21007049">
            <a:off x="1224507" y="1424030"/>
            <a:ext cx="295275" cy="2071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74DF8-62D8-6EFE-C0F4-CBECE5A26DEC}"/>
              </a:ext>
            </a:extLst>
          </p:cNvPr>
          <p:cNvSpPr/>
          <p:nvPr/>
        </p:nvSpPr>
        <p:spPr>
          <a:xfrm rot="408887">
            <a:off x="901272" y="1424263"/>
            <a:ext cx="295275" cy="2071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494E2-767E-E326-AE93-5AA649280CC0}"/>
              </a:ext>
            </a:extLst>
          </p:cNvPr>
          <p:cNvSpPr/>
          <p:nvPr/>
        </p:nvSpPr>
        <p:spPr>
          <a:xfrm rot="17809658">
            <a:off x="4764609" y="962734"/>
            <a:ext cx="295275" cy="2071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6490A-E361-4B87-3888-7044D4354DEA}"/>
              </a:ext>
            </a:extLst>
          </p:cNvPr>
          <p:cNvSpPr/>
          <p:nvPr/>
        </p:nvSpPr>
        <p:spPr>
          <a:xfrm rot="4188039">
            <a:off x="2981435" y="859720"/>
            <a:ext cx="295275" cy="2071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19623-4B69-D5BB-A00A-389968E95DE0}"/>
              </a:ext>
            </a:extLst>
          </p:cNvPr>
          <p:cNvSpPr/>
          <p:nvPr/>
        </p:nvSpPr>
        <p:spPr>
          <a:xfrm>
            <a:off x="3856956" y="1414062"/>
            <a:ext cx="295275" cy="479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A0159A8-7487-2166-528C-B5D442BE348F}"/>
              </a:ext>
            </a:extLst>
          </p:cNvPr>
          <p:cNvSpPr/>
          <p:nvPr/>
        </p:nvSpPr>
        <p:spPr>
          <a:xfrm rot="20362407">
            <a:off x="2056500" y="1799544"/>
            <a:ext cx="223935" cy="3494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2B540C2-698B-F532-43C6-850B99E68EDD}"/>
              </a:ext>
            </a:extLst>
          </p:cNvPr>
          <p:cNvSpPr/>
          <p:nvPr/>
        </p:nvSpPr>
        <p:spPr>
          <a:xfrm rot="20362407">
            <a:off x="2306257" y="1699602"/>
            <a:ext cx="223935" cy="3494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33EBBCB-A2F8-AE42-B041-DBBFAE6BE641}"/>
              </a:ext>
            </a:extLst>
          </p:cNvPr>
          <p:cNvSpPr/>
          <p:nvPr/>
        </p:nvSpPr>
        <p:spPr>
          <a:xfrm rot="20362407">
            <a:off x="2619899" y="1570154"/>
            <a:ext cx="223935" cy="3494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B64670-08B6-6D55-A08F-D1427B6D2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079" y="731918"/>
            <a:ext cx="5560016" cy="5394163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08069DD-BF0F-8775-5E6B-AEC3C4874E4A}"/>
              </a:ext>
            </a:extLst>
          </p:cNvPr>
          <p:cNvSpPr/>
          <p:nvPr/>
        </p:nvSpPr>
        <p:spPr>
          <a:xfrm rot="16558126">
            <a:off x="566122" y="3124758"/>
            <a:ext cx="223935" cy="3494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A17AFD7-3A32-ACF3-0DD8-B81EAE19F413}"/>
              </a:ext>
            </a:extLst>
          </p:cNvPr>
          <p:cNvSpPr/>
          <p:nvPr/>
        </p:nvSpPr>
        <p:spPr>
          <a:xfrm rot="16558126">
            <a:off x="608175" y="2865701"/>
            <a:ext cx="223935" cy="3494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9B25743-B866-8474-8D7B-31D2662E7938}"/>
              </a:ext>
            </a:extLst>
          </p:cNvPr>
          <p:cNvSpPr/>
          <p:nvPr/>
        </p:nvSpPr>
        <p:spPr>
          <a:xfrm rot="16558126">
            <a:off x="616774" y="2565579"/>
            <a:ext cx="223935" cy="3494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BCF54F0-4D3D-C061-9F1E-FBC35845D270}"/>
              </a:ext>
            </a:extLst>
          </p:cNvPr>
          <p:cNvSpPr/>
          <p:nvPr/>
        </p:nvSpPr>
        <p:spPr>
          <a:xfrm>
            <a:off x="3069021" y="1250302"/>
            <a:ext cx="1838881" cy="606490"/>
          </a:xfrm>
          <a:custGeom>
            <a:avLst/>
            <a:gdLst>
              <a:gd name="connsiteX0" fmla="*/ 47403 w 1838881"/>
              <a:gd name="connsiteY0" fmla="*/ 429208 h 606490"/>
              <a:gd name="connsiteX1" fmla="*/ 10081 w 1838881"/>
              <a:gd name="connsiteY1" fmla="*/ 475861 h 606490"/>
              <a:gd name="connsiteX2" fmla="*/ 750 w 1838881"/>
              <a:gd name="connsiteY2" fmla="*/ 503853 h 606490"/>
              <a:gd name="connsiteX3" fmla="*/ 28742 w 1838881"/>
              <a:gd name="connsiteY3" fmla="*/ 531845 h 606490"/>
              <a:gd name="connsiteX4" fmla="*/ 84726 w 1838881"/>
              <a:gd name="connsiteY4" fmla="*/ 522514 h 606490"/>
              <a:gd name="connsiteX5" fmla="*/ 84726 w 1838881"/>
              <a:gd name="connsiteY5" fmla="*/ 429208 h 606490"/>
              <a:gd name="connsiteX6" fmla="*/ 47403 w 1838881"/>
              <a:gd name="connsiteY6" fmla="*/ 419878 h 606490"/>
              <a:gd name="connsiteX7" fmla="*/ 28742 w 1838881"/>
              <a:gd name="connsiteY7" fmla="*/ 401216 h 606490"/>
              <a:gd name="connsiteX8" fmla="*/ 56734 w 1838881"/>
              <a:gd name="connsiteY8" fmla="*/ 382555 h 606490"/>
              <a:gd name="connsiteX9" fmla="*/ 84726 w 1838881"/>
              <a:gd name="connsiteY9" fmla="*/ 354563 h 606490"/>
              <a:gd name="connsiteX10" fmla="*/ 206024 w 1838881"/>
              <a:gd name="connsiteY10" fmla="*/ 270588 h 606490"/>
              <a:gd name="connsiteX11" fmla="*/ 262008 w 1838881"/>
              <a:gd name="connsiteY11" fmla="*/ 242596 h 606490"/>
              <a:gd name="connsiteX12" fmla="*/ 355314 w 1838881"/>
              <a:gd name="connsiteY12" fmla="*/ 186612 h 606490"/>
              <a:gd name="connsiteX13" fmla="*/ 411297 w 1838881"/>
              <a:gd name="connsiteY13" fmla="*/ 167951 h 606490"/>
              <a:gd name="connsiteX14" fmla="*/ 504603 w 1838881"/>
              <a:gd name="connsiteY14" fmla="*/ 111967 h 606490"/>
              <a:gd name="connsiteX15" fmla="*/ 644563 w 1838881"/>
              <a:gd name="connsiteY15" fmla="*/ 55984 h 606490"/>
              <a:gd name="connsiteX16" fmla="*/ 691216 w 1838881"/>
              <a:gd name="connsiteY16" fmla="*/ 37322 h 606490"/>
              <a:gd name="connsiteX17" fmla="*/ 775191 w 1838881"/>
              <a:gd name="connsiteY17" fmla="*/ 18661 h 606490"/>
              <a:gd name="connsiteX18" fmla="*/ 887159 w 1838881"/>
              <a:gd name="connsiteY18" fmla="*/ 0 h 606490"/>
              <a:gd name="connsiteX19" fmla="*/ 1064440 w 1838881"/>
              <a:gd name="connsiteY19" fmla="*/ 9331 h 606490"/>
              <a:gd name="connsiteX20" fmla="*/ 1185738 w 1838881"/>
              <a:gd name="connsiteY20" fmla="*/ 46653 h 606490"/>
              <a:gd name="connsiteX21" fmla="*/ 1251052 w 1838881"/>
              <a:gd name="connsiteY21" fmla="*/ 65314 h 606490"/>
              <a:gd name="connsiteX22" fmla="*/ 1297706 w 1838881"/>
              <a:gd name="connsiteY22" fmla="*/ 93306 h 606490"/>
              <a:gd name="connsiteX23" fmla="*/ 1484318 w 1838881"/>
              <a:gd name="connsiteY23" fmla="*/ 177282 h 606490"/>
              <a:gd name="connsiteX24" fmla="*/ 1568293 w 1838881"/>
              <a:gd name="connsiteY24" fmla="*/ 233265 h 606490"/>
              <a:gd name="connsiteX25" fmla="*/ 1605616 w 1838881"/>
              <a:gd name="connsiteY25" fmla="*/ 270588 h 606490"/>
              <a:gd name="connsiteX26" fmla="*/ 1652269 w 1838881"/>
              <a:gd name="connsiteY26" fmla="*/ 298580 h 606490"/>
              <a:gd name="connsiteX27" fmla="*/ 1689591 w 1838881"/>
              <a:gd name="connsiteY27" fmla="*/ 345233 h 606490"/>
              <a:gd name="connsiteX28" fmla="*/ 1736244 w 1838881"/>
              <a:gd name="connsiteY28" fmla="*/ 373225 h 606490"/>
              <a:gd name="connsiteX29" fmla="*/ 1773567 w 1838881"/>
              <a:gd name="connsiteY29" fmla="*/ 429208 h 606490"/>
              <a:gd name="connsiteX30" fmla="*/ 1782897 w 1838881"/>
              <a:gd name="connsiteY30" fmla="*/ 457200 h 606490"/>
              <a:gd name="connsiteX31" fmla="*/ 1745575 w 1838881"/>
              <a:gd name="connsiteY31" fmla="*/ 466531 h 606490"/>
              <a:gd name="connsiteX32" fmla="*/ 1717583 w 1838881"/>
              <a:gd name="connsiteY32" fmla="*/ 485192 h 606490"/>
              <a:gd name="connsiteX33" fmla="*/ 1680261 w 1838881"/>
              <a:gd name="connsiteY33" fmla="*/ 578498 h 606490"/>
              <a:gd name="connsiteX34" fmla="*/ 1698922 w 1838881"/>
              <a:gd name="connsiteY34" fmla="*/ 606490 h 606490"/>
              <a:gd name="connsiteX35" fmla="*/ 1810889 w 1838881"/>
              <a:gd name="connsiteY35" fmla="*/ 578498 h 606490"/>
              <a:gd name="connsiteX36" fmla="*/ 1829550 w 1838881"/>
              <a:gd name="connsiteY36" fmla="*/ 550506 h 606490"/>
              <a:gd name="connsiteX37" fmla="*/ 1838881 w 1838881"/>
              <a:gd name="connsiteY37" fmla="*/ 522514 h 606490"/>
              <a:gd name="connsiteX38" fmla="*/ 1810889 w 1838881"/>
              <a:gd name="connsiteY38" fmla="*/ 503853 h 606490"/>
              <a:gd name="connsiteX39" fmla="*/ 1792228 w 1838881"/>
              <a:gd name="connsiteY39" fmla="*/ 466531 h 606490"/>
              <a:gd name="connsiteX40" fmla="*/ 1764236 w 1838881"/>
              <a:gd name="connsiteY40" fmla="*/ 438539 h 60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38881" h="606490">
                <a:moveTo>
                  <a:pt x="47403" y="429208"/>
                </a:moveTo>
                <a:cubicBezTo>
                  <a:pt x="34962" y="444759"/>
                  <a:pt x="20636" y="458973"/>
                  <a:pt x="10081" y="475861"/>
                </a:cubicBezTo>
                <a:cubicBezTo>
                  <a:pt x="4868" y="484201"/>
                  <a:pt x="-2360" y="494522"/>
                  <a:pt x="750" y="503853"/>
                </a:cubicBezTo>
                <a:cubicBezTo>
                  <a:pt x="4923" y="516371"/>
                  <a:pt x="19411" y="522514"/>
                  <a:pt x="28742" y="531845"/>
                </a:cubicBezTo>
                <a:cubicBezTo>
                  <a:pt x="47403" y="528735"/>
                  <a:pt x="69331" y="533510"/>
                  <a:pt x="84726" y="522514"/>
                </a:cubicBezTo>
                <a:cubicBezTo>
                  <a:pt x="103407" y="509170"/>
                  <a:pt x="89140" y="435388"/>
                  <a:pt x="84726" y="429208"/>
                </a:cubicBezTo>
                <a:cubicBezTo>
                  <a:pt x="77272" y="418773"/>
                  <a:pt x="59844" y="422988"/>
                  <a:pt x="47403" y="419878"/>
                </a:cubicBezTo>
                <a:cubicBezTo>
                  <a:pt x="41183" y="413657"/>
                  <a:pt x="26608" y="409750"/>
                  <a:pt x="28742" y="401216"/>
                </a:cubicBezTo>
                <a:cubicBezTo>
                  <a:pt x="31462" y="390337"/>
                  <a:pt x="48119" y="389734"/>
                  <a:pt x="56734" y="382555"/>
                </a:cubicBezTo>
                <a:cubicBezTo>
                  <a:pt x="66871" y="374107"/>
                  <a:pt x="74513" y="362919"/>
                  <a:pt x="84726" y="354563"/>
                </a:cubicBezTo>
                <a:cubicBezTo>
                  <a:pt x="126438" y="320435"/>
                  <a:pt x="160364" y="295493"/>
                  <a:pt x="206024" y="270588"/>
                </a:cubicBezTo>
                <a:cubicBezTo>
                  <a:pt x="224340" y="260597"/>
                  <a:pt x="243823" y="252825"/>
                  <a:pt x="262008" y="242596"/>
                </a:cubicBezTo>
                <a:cubicBezTo>
                  <a:pt x="293621" y="224814"/>
                  <a:pt x="320904" y="198082"/>
                  <a:pt x="355314" y="186612"/>
                </a:cubicBezTo>
                <a:cubicBezTo>
                  <a:pt x="373975" y="180392"/>
                  <a:pt x="393703" y="176748"/>
                  <a:pt x="411297" y="167951"/>
                </a:cubicBezTo>
                <a:cubicBezTo>
                  <a:pt x="443739" y="151730"/>
                  <a:pt x="470926" y="125437"/>
                  <a:pt x="504603" y="111967"/>
                </a:cubicBezTo>
                <a:lnTo>
                  <a:pt x="644563" y="55984"/>
                </a:lnTo>
                <a:cubicBezTo>
                  <a:pt x="660114" y="49763"/>
                  <a:pt x="674967" y="41384"/>
                  <a:pt x="691216" y="37322"/>
                </a:cubicBezTo>
                <a:cubicBezTo>
                  <a:pt x="724758" y="28937"/>
                  <a:pt x="739666" y="24582"/>
                  <a:pt x="775191" y="18661"/>
                </a:cubicBezTo>
                <a:cubicBezTo>
                  <a:pt x="914073" y="-4486"/>
                  <a:pt x="777212" y="21990"/>
                  <a:pt x="887159" y="0"/>
                </a:cubicBezTo>
                <a:cubicBezTo>
                  <a:pt x="946253" y="3110"/>
                  <a:pt x="1005469" y="4417"/>
                  <a:pt x="1064440" y="9331"/>
                </a:cubicBezTo>
                <a:cubicBezTo>
                  <a:pt x="1112125" y="13305"/>
                  <a:pt x="1138178" y="30800"/>
                  <a:pt x="1185738" y="46653"/>
                </a:cubicBezTo>
                <a:cubicBezTo>
                  <a:pt x="1207219" y="53813"/>
                  <a:pt x="1229281" y="59094"/>
                  <a:pt x="1251052" y="65314"/>
                </a:cubicBezTo>
                <a:cubicBezTo>
                  <a:pt x="1266603" y="74645"/>
                  <a:pt x="1281316" y="85542"/>
                  <a:pt x="1297706" y="93306"/>
                </a:cubicBezTo>
                <a:cubicBezTo>
                  <a:pt x="1400225" y="141868"/>
                  <a:pt x="1406788" y="134993"/>
                  <a:pt x="1484318" y="177282"/>
                </a:cubicBezTo>
                <a:cubicBezTo>
                  <a:pt x="1511446" y="192079"/>
                  <a:pt x="1544639" y="212567"/>
                  <a:pt x="1568293" y="233265"/>
                </a:cubicBezTo>
                <a:cubicBezTo>
                  <a:pt x="1581534" y="244851"/>
                  <a:pt x="1591728" y="259786"/>
                  <a:pt x="1605616" y="270588"/>
                </a:cubicBezTo>
                <a:cubicBezTo>
                  <a:pt x="1619931" y="281722"/>
                  <a:pt x="1636718" y="289249"/>
                  <a:pt x="1652269" y="298580"/>
                </a:cubicBezTo>
                <a:cubicBezTo>
                  <a:pt x="1664710" y="314131"/>
                  <a:pt x="1674470" y="332273"/>
                  <a:pt x="1689591" y="345233"/>
                </a:cubicBezTo>
                <a:cubicBezTo>
                  <a:pt x="1745858" y="393462"/>
                  <a:pt x="1692803" y="315304"/>
                  <a:pt x="1736244" y="373225"/>
                </a:cubicBezTo>
                <a:cubicBezTo>
                  <a:pt x="1749701" y="391167"/>
                  <a:pt x="1773567" y="429208"/>
                  <a:pt x="1773567" y="429208"/>
                </a:cubicBezTo>
                <a:cubicBezTo>
                  <a:pt x="1776677" y="438539"/>
                  <a:pt x="1788798" y="449332"/>
                  <a:pt x="1782897" y="457200"/>
                </a:cubicBezTo>
                <a:cubicBezTo>
                  <a:pt x="1775203" y="467459"/>
                  <a:pt x="1757362" y="461479"/>
                  <a:pt x="1745575" y="466531"/>
                </a:cubicBezTo>
                <a:cubicBezTo>
                  <a:pt x="1735268" y="470948"/>
                  <a:pt x="1726914" y="478972"/>
                  <a:pt x="1717583" y="485192"/>
                </a:cubicBezTo>
                <a:cubicBezTo>
                  <a:pt x="1701250" y="512413"/>
                  <a:pt x="1675817" y="542946"/>
                  <a:pt x="1680261" y="578498"/>
                </a:cubicBezTo>
                <a:cubicBezTo>
                  <a:pt x="1681652" y="589625"/>
                  <a:pt x="1692702" y="597159"/>
                  <a:pt x="1698922" y="606490"/>
                </a:cubicBezTo>
                <a:cubicBezTo>
                  <a:pt x="1736677" y="601770"/>
                  <a:pt x="1779257" y="604858"/>
                  <a:pt x="1810889" y="578498"/>
                </a:cubicBezTo>
                <a:cubicBezTo>
                  <a:pt x="1819504" y="571319"/>
                  <a:pt x="1824535" y="560536"/>
                  <a:pt x="1829550" y="550506"/>
                </a:cubicBezTo>
                <a:cubicBezTo>
                  <a:pt x="1833949" y="541709"/>
                  <a:pt x="1835771" y="531845"/>
                  <a:pt x="1838881" y="522514"/>
                </a:cubicBezTo>
                <a:cubicBezTo>
                  <a:pt x="1829550" y="516294"/>
                  <a:pt x="1818068" y="512468"/>
                  <a:pt x="1810889" y="503853"/>
                </a:cubicBezTo>
                <a:cubicBezTo>
                  <a:pt x="1801985" y="493168"/>
                  <a:pt x="1799943" y="478104"/>
                  <a:pt x="1792228" y="466531"/>
                </a:cubicBezTo>
                <a:cubicBezTo>
                  <a:pt x="1792221" y="466521"/>
                  <a:pt x="1768906" y="443209"/>
                  <a:pt x="1764236" y="438539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7A06B8-F41C-D745-E9B1-3020BAE1C857}"/>
              </a:ext>
            </a:extLst>
          </p:cNvPr>
          <p:cNvSpPr/>
          <p:nvPr/>
        </p:nvSpPr>
        <p:spPr>
          <a:xfrm>
            <a:off x="3840823" y="1227448"/>
            <a:ext cx="295275" cy="271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79945F-EE0D-8842-508E-D8A5A13C445A}"/>
              </a:ext>
            </a:extLst>
          </p:cNvPr>
          <p:cNvCxnSpPr/>
          <p:nvPr/>
        </p:nvCxnSpPr>
        <p:spPr>
          <a:xfrm>
            <a:off x="2002130" y="1054359"/>
            <a:ext cx="3901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6496B1-AC30-F729-5456-23666A68E05A}"/>
              </a:ext>
            </a:extLst>
          </p:cNvPr>
          <p:cNvSpPr txBox="1"/>
          <p:nvPr/>
        </p:nvSpPr>
        <p:spPr>
          <a:xfrm>
            <a:off x="3806475" y="6620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54FA03-0046-D0DA-743B-6A1ECA8A2C5C}"/>
              </a:ext>
            </a:extLst>
          </p:cNvPr>
          <p:cNvCxnSpPr/>
          <p:nvPr/>
        </p:nvCxnSpPr>
        <p:spPr>
          <a:xfrm>
            <a:off x="6096000" y="1119673"/>
            <a:ext cx="0" cy="5262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503A64E-82F5-7D8A-2546-63B3378D448A}"/>
              </a:ext>
            </a:extLst>
          </p:cNvPr>
          <p:cNvSpPr txBox="1"/>
          <p:nvPr/>
        </p:nvSpPr>
        <p:spPr>
          <a:xfrm>
            <a:off x="5626765" y="35057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9DD71D-FD56-927E-31E4-00FF362DD12A}"/>
              </a:ext>
            </a:extLst>
          </p:cNvPr>
          <p:cNvCxnSpPr>
            <a:cxnSpLocks/>
          </p:cNvCxnSpPr>
          <p:nvPr/>
        </p:nvCxnSpPr>
        <p:spPr>
          <a:xfrm>
            <a:off x="678089" y="1221227"/>
            <a:ext cx="8987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5E3F7F2-A21A-6A14-91B6-ADD1A15BDC09}"/>
              </a:ext>
            </a:extLst>
          </p:cNvPr>
          <p:cNvSpPr txBox="1"/>
          <p:nvPr/>
        </p:nvSpPr>
        <p:spPr>
          <a:xfrm>
            <a:off x="925482" y="7970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4,3</a:t>
            </a:r>
          </a:p>
        </p:txBody>
      </p:sp>
    </p:spTree>
    <p:extLst>
      <p:ext uri="{BB962C8B-B14F-4D97-AF65-F5344CB8AC3E}">
        <p14:creationId xmlns:p14="http://schemas.microsoft.com/office/powerpoint/2010/main" val="207226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0DAB095-42B9-9EF6-0675-A4393F74169D}"/>
              </a:ext>
            </a:extLst>
          </p:cNvPr>
          <p:cNvGrpSpPr/>
          <p:nvPr/>
        </p:nvGrpSpPr>
        <p:grpSpPr>
          <a:xfrm>
            <a:off x="5464576" y="2297858"/>
            <a:ext cx="709126" cy="1959429"/>
            <a:chOff x="4833257" y="4015273"/>
            <a:chExt cx="709126" cy="1959429"/>
          </a:xfrm>
          <a:solidFill>
            <a:srgbClr val="000000">
              <a:alpha val="38824"/>
            </a:srgb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EDF697-7E4E-D3BD-DF72-A99033AF0847}"/>
                </a:ext>
              </a:extLst>
            </p:cNvPr>
            <p:cNvSpPr/>
            <p:nvPr/>
          </p:nvSpPr>
          <p:spPr>
            <a:xfrm>
              <a:off x="4833257" y="4015273"/>
              <a:ext cx="709126" cy="1054359"/>
            </a:xfrm>
            <a:prstGeom prst="rect">
              <a:avLst/>
            </a:prstGeom>
            <a:grpFill/>
            <a:ln>
              <a:solidFill>
                <a:srgbClr val="00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F7348C3-F4B1-BF3D-C4DB-DD4E76B0CCD9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5187820" y="5069632"/>
              <a:ext cx="0" cy="905070"/>
            </a:xfrm>
            <a:prstGeom prst="straightConnector1">
              <a:avLst/>
            </a:prstGeom>
            <a:grpFill/>
            <a:ln w="57150">
              <a:solidFill>
                <a:srgbClr val="000000">
                  <a:alpha val="4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B3A35B-F3CA-C7F8-DC5D-6ABF82A40EA6}"/>
              </a:ext>
            </a:extLst>
          </p:cNvPr>
          <p:cNvGrpSpPr/>
          <p:nvPr/>
        </p:nvGrpSpPr>
        <p:grpSpPr>
          <a:xfrm rot="10800000">
            <a:off x="5433782" y="4269356"/>
            <a:ext cx="709126" cy="1959429"/>
            <a:chOff x="4124131" y="503853"/>
            <a:chExt cx="709126" cy="1959429"/>
          </a:xfrm>
          <a:solidFill>
            <a:schemeClr val="tx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A84C5-59B8-31D8-15C2-F3B45236A40B}"/>
                </a:ext>
              </a:extLst>
            </p:cNvPr>
            <p:cNvSpPr/>
            <p:nvPr/>
          </p:nvSpPr>
          <p:spPr>
            <a:xfrm>
              <a:off x="4124131" y="503853"/>
              <a:ext cx="709126" cy="10543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5A4DB1C-049A-97C5-0415-BF6257A6F19E}"/>
                </a:ext>
              </a:extLst>
            </p:cNvPr>
            <p:cNvCxnSpPr>
              <a:stCxn id="12" idx="2"/>
            </p:cNvCxnSpPr>
            <p:nvPr/>
          </p:nvCxnSpPr>
          <p:spPr>
            <a:xfrm>
              <a:off x="4478694" y="1558212"/>
              <a:ext cx="0" cy="905070"/>
            </a:xfrm>
            <a:prstGeom prst="straightConnector1">
              <a:avLst/>
            </a:prstGeom>
            <a:grpFill/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43281C-DF68-74DD-146C-81BF1E9B954D}"/>
              </a:ext>
            </a:extLst>
          </p:cNvPr>
          <p:cNvCxnSpPr>
            <a:cxnSpLocks/>
          </p:cNvCxnSpPr>
          <p:nvPr/>
        </p:nvCxnSpPr>
        <p:spPr>
          <a:xfrm>
            <a:off x="4935894" y="1608902"/>
            <a:ext cx="0" cy="47459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09F695-6CA8-0C93-C7D6-CABFCBEFEC81}"/>
              </a:ext>
            </a:extLst>
          </p:cNvPr>
          <p:cNvCxnSpPr>
            <a:cxnSpLocks/>
          </p:cNvCxnSpPr>
          <p:nvPr/>
        </p:nvCxnSpPr>
        <p:spPr>
          <a:xfrm>
            <a:off x="6721151" y="1608902"/>
            <a:ext cx="0" cy="47303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881E05-29A3-DF3A-3A8D-E40B556DC687}"/>
              </a:ext>
            </a:extLst>
          </p:cNvPr>
          <p:cNvCxnSpPr/>
          <p:nvPr/>
        </p:nvCxnSpPr>
        <p:spPr>
          <a:xfrm>
            <a:off x="4939003" y="5284912"/>
            <a:ext cx="178214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2B3F34-FFED-79A9-2211-C03ED48DEF40}"/>
              </a:ext>
            </a:extLst>
          </p:cNvPr>
          <p:cNvGrpSpPr/>
          <p:nvPr/>
        </p:nvGrpSpPr>
        <p:grpSpPr>
          <a:xfrm rot="655125">
            <a:off x="5741437" y="1684678"/>
            <a:ext cx="709126" cy="1959429"/>
            <a:chOff x="4833257" y="4015273"/>
            <a:chExt cx="709126" cy="195942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F08ACB-74BF-5295-F81F-3CC77CBECB4A}"/>
                </a:ext>
              </a:extLst>
            </p:cNvPr>
            <p:cNvSpPr/>
            <p:nvPr/>
          </p:nvSpPr>
          <p:spPr>
            <a:xfrm>
              <a:off x="4833257" y="4015273"/>
              <a:ext cx="709126" cy="105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EDC03C0-1575-6DF3-2A75-ADF7A864D200}"/>
                </a:ext>
              </a:extLst>
            </p:cNvPr>
            <p:cNvCxnSpPr>
              <a:stCxn id="16" idx="2"/>
            </p:cNvCxnSpPr>
            <p:nvPr/>
          </p:nvCxnSpPr>
          <p:spPr>
            <a:xfrm>
              <a:off x="5187820" y="5069632"/>
              <a:ext cx="0" cy="90507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DC8FABC-DF2D-0C97-02DD-7918F9682EFD}"/>
              </a:ext>
            </a:extLst>
          </p:cNvPr>
          <p:cNvSpPr txBox="1"/>
          <p:nvPr/>
        </p:nvSpPr>
        <p:spPr>
          <a:xfrm>
            <a:off x="248762" y="685121"/>
            <a:ext cx="4309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Manœuvre de « parade-riposte »</a:t>
            </a:r>
          </a:p>
          <a:p>
            <a:pPr algn="ctr"/>
            <a:endParaRPr lang="fr-FR" dirty="0"/>
          </a:p>
          <a:p>
            <a:r>
              <a:rPr lang="fr-FR" dirty="0"/>
              <a:t>Quand l’adversaire nous fonce dessus pour nous attaquer, on peut reculer en tournant légèrement pour se désaxer (1)</a:t>
            </a:r>
          </a:p>
          <a:p>
            <a:endParaRPr lang="fr-FR" dirty="0"/>
          </a:p>
          <a:p>
            <a:r>
              <a:rPr lang="fr-FR" dirty="0"/>
              <a:t>Puis réavancer SI le robot adverse a continué de se diriger vers nous (2)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59FFFA2-7754-C21D-5882-1EDD328A2CA8}"/>
              </a:ext>
            </a:extLst>
          </p:cNvPr>
          <p:cNvSpPr/>
          <p:nvPr/>
        </p:nvSpPr>
        <p:spPr>
          <a:xfrm>
            <a:off x="5381626" y="834054"/>
            <a:ext cx="4585942" cy="4585942"/>
          </a:xfrm>
          <a:prstGeom prst="arc">
            <a:avLst>
              <a:gd name="adj1" fmla="val 12000940"/>
              <a:gd name="adj2" fmla="val 132211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A5B1A30-B33A-1FF3-A41C-D27738947485}"/>
              </a:ext>
            </a:extLst>
          </p:cNvPr>
          <p:cNvSpPr/>
          <p:nvPr/>
        </p:nvSpPr>
        <p:spPr>
          <a:xfrm rot="21173460">
            <a:off x="6152158" y="1758964"/>
            <a:ext cx="4165301" cy="4165301"/>
          </a:xfrm>
          <a:prstGeom prst="arc">
            <a:avLst>
              <a:gd name="adj1" fmla="val 12061986"/>
              <a:gd name="adj2" fmla="val 1306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000798-C773-4AA8-985F-9581C96E5AB6}"/>
              </a:ext>
            </a:extLst>
          </p:cNvPr>
          <p:cNvSpPr/>
          <p:nvPr/>
        </p:nvSpPr>
        <p:spPr>
          <a:xfrm>
            <a:off x="6041027" y="1839283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7E654722-AFE0-553B-DCE5-D6C8F25FEA56}"/>
              </a:ext>
            </a:extLst>
          </p:cNvPr>
          <p:cNvSpPr/>
          <p:nvPr/>
        </p:nvSpPr>
        <p:spPr>
          <a:xfrm>
            <a:off x="6659581" y="4927529"/>
            <a:ext cx="714765" cy="714765"/>
          </a:xfrm>
          <a:prstGeom prst="irregularSeal1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AB3375-35A9-555A-7262-23E03D3069A6}"/>
              </a:ext>
            </a:extLst>
          </p:cNvPr>
          <p:cNvSpPr/>
          <p:nvPr/>
        </p:nvSpPr>
        <p:spPr>
          <a:xfrm>
            <a:off x="6839462" y="5119206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3A1F17-E67D-776B-4434-008A15E0C250}"/>
              </a:ext>
            </a:extLst>
          </p:cNvPr>
          <p:cNvGrpSpPr/>
          <p:nvPr/>
        </p:nvGrpSpPr>
        <p:grpSpPr>
          <a:xfrm rot="576666">
            <a:off x="9481100" y="1673871"/>
            <a:ext cx="709126" cy="1959429"/>
            <a:chOff x="4833257" y="4015273"/>
            <a:chExt cx="709126" cy="1959429"/>
          </a:xfrm>
          <a:solidFill>
            <a:srgbClr val="000000">
              <a:alpha val="38824"/>
            </a:srgb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C86209-7CE5-F280-3CDC-23CCFD10D495}"/>
                </a:ext>
              </a:extLst>
            </p:cNvPr>
            <p:cNvSpPr/>
            <p:nvPr/>
          </p:nvSpPr>
          <p:spPr>
            <a:xfrm>
              <a:off x="4833257" y="4015273"/>
              <a:ext cx="709126" cy="1054359"/>
            </a:xfrm>
            <a:prstGeom prst="rect">
              <a:avLst/>
            </a:prstGeom>
            <a:grpFill/>
            <a:ln>
              <a:solidFill>
                <a:srgbClr val="00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F7A990F-FA9B-BDEE-DB7B-BEE7F963BEEB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5187820" y="5069632"/>
              <a:ext cx="0" cy="905070"/>
            </a:xfrm>
            <a:prstGeom prst="straightConnector1">
              <a:avLst/>
            </a:prstGeom>
            <a:grpFill/>
            <a:ln w="57150">
              <a:solidFill>
                <a:srgbClr val="000000">
                  <a:alpha val="4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0116EAC-50D7-2C88-1214-C749A461ADF8}"/>
              </a:ext>
            </a:extLst>
          </p:cNvPr>
          <p:cNvGrpSpPr/>
          <p:nvPr/>
        </p:nvGrpSpPr>
        <p:grpSpPr>
          <a:xfrm rot="10800000">
            <a:off x="9159945" y="3127025"/>
            <a:ext cx="709126" cy="1959429"/>
            <a:chOff x="4124131" y="503853"/>
            <a:chExt cx="709126" cy="1959429"/>
          </a:xfrm>
          <a:solidFill>
            <a:schemeClr val="tx1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600173-9155-5D73-9081-A7AC780DAB40}"/>
                </a:ext>
              </a:extLst>
            </p:cNvPr>
            <p:cNvSpPr/>
            <p:nvPr/>
          </p:nvSpPr>
          <p:spPr>
            <a:xfrm>
              <a:off x="4124131" y="503853"/>
              <a:ext cx="709126" cy="10543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1675A7F-E363-A65C-D0EA-94D87C5EF8D3}"/>
                </a:ext>
              </a:extLst>
            </p:cNvPr>
            <p:cNvCxnSpPr>
              <a:stCxn id="39" idx="2"/>
            </p:cNvCxnSpPr>
            <p:nvPr/>
          </p:nvCxnSpPr>
          <p:spPr>
            <a:xfrm>
              <a:off x="4478694" y="1558212"/>
              <a:ext cx="0" cy="905070"/>
            </a:xfrm>
            <a:prstGeom prst="straightConnector1">
              <a:avLst/>
            </a:prstGeom>
            <a:grpFill/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C0CDB6-E0F0-732A-E78C-68D1CA95E610}"/>
              </a:ext>
            </a:extLst>
          </p:cNvPr>
          <p:cNvCxnSpPr>
            <a:cxnSpLocks/>
          </p:cNvCxnSpPr>
          <p:nvPr/>
        </p:nvCxnSpPr>
        <p:spPr>
          <a:xfrm>
            <a:off x="8694443" y="1608902"/>
            <a:ext cx="0" cy="47459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7DCEC5-FEBD-58D7-2812-D62A99EAC1FC}"/>
              </a:ext>
            </a:extLst>
          </p:cNvPr>
          <p:cNvCxnSpPr>
            <a:cxnSpLocks/>
          </p:cNvCxnSpPr>
          <p:nvPr/>
        </p:nvCxnSpPr>
        <p:spPr>
          <a:xfrm>
            <a:off x="10479700" y="1608902"/>
            <a:ext cx="0" cy="47303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E9E6623-0E0F-C406-AB4E-D8D39497141C}"/>
              </a:ext>
            </a:extLst>
          </p:cNvPr>
          <p:cNvCxnSpPr/>
          <p:nvPr/>
        </p:nvCxnSpPr>
        <p:spPr>
          <a:xfrm>
            <a:off x="8697552" y="5284912"/>
            <a:ext cx="178214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xplosion: 8 Points 48">
            <a:extLst>
              <a:ext uri="{FF2B5EF4-FFF2-40B4-BE49-F238E27FC236}">
                <a16:creationId xmlns:a16="http://schemas.microsoft.com/office/drawing/2014/main" id="{20F14297-A3E3-8985-6805-74AE2DB884AB}"/>
              </a:ext>
            </a:extLst>
          </p:cNvPr>
          <p:cNvSpPr/>
          <p:nvPr/>
        </p:nvSpPr>
        <p:spPr>
          <a:xfrm>
            <a:off x="10418130" y="3765479"/>
            <a:ext cx="714765" cy="714765"/>
          </a:xfrm>
          <a:prstGeom prst="irregularSeal1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2B59D5D-633E-0414-9716-AF45FC039E43}"/>
              </a:ext>
            </a:extLst>
          </p:cNvPr>
          <p:cNvSpPr/>
          <p:nvPr/>
        </p:nvSpPr>
        <p:spPr>
          <a:xfrm>
            <a:off x="10598011" y="3957156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3103B8-D4F4-83DF-B3F2-F69971A054EC}"/>
              </a:ext>
            </a:extLst>
          </p:cNvPr>
          <p:cNvCxnSpPr/>
          <p:nvPr/>
        </p:nvCxnSpPr>
        <p:spPr>
          <a:xfrm>
            <a:off x="8697552" y="4122862"/>
            <a:ext cx="178214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57DCFF9-046C-E82B-8845-20A8D1827E03}"/>
              </a:ext>
            </a:extLst>
          </p:cNvPr>
          <p:cNvGrpSpPr/>
          <p:nvPr/>
        </p:nvGrpSpPr>
        <p:grpSpPr>
          <a:xfrm rot="655125">
            <a:off x="9402398" y="2084379"/>
            <a:ext cx="709126" cy="1959429"/>
            <a:chOff x="4833257" y="4015273"/>
            <a:chExt cx="709126" cy="195942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26B1C88-7859-C811-25CC-65E888B41531}"/>
                </a:ext>
              </a:extLst>
            </p:cNvPr>
            <p:cNvSpPr/>
            <p:nvPr/>
          </p:nvSpPr>
          <p:spPr>
            <a:xfrm>
              <a:off x="4833257" y="4015273"/>
              <a:ext cx="709126" cy="105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12F303-04C0-BD84-656F-0C4F87E66FCE}"/>
                </a:ext>
              </a:extLst>
            </p:cNvPr>
            <p:cNvCxnSpPr>
              <a:stCxn id="53" idx="2"/>
            </p:cNvCxnSpPr>
            <p:nvPr/>
          </p:nvCxnSpPr>
          <p:spPr>
            <a:xfrm>
              <a:off x="5187820" y="5069632"/>
              <a:ext cx="0" cy="90507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A847F8-B221-9311-67BD-467EEB8214F9}"/>
              </a:ext>
            </a:extLst>
          </p:cNvPr>
          <p:cNvCxnSpPr>
            <a:cxnSpLocks/>
            <a:stCxn id="36" idx="0"/>
            <a:endCxn id="53" idx="0"/>
          </p:cNvCxnSpPr>
          <p:nvPr/>
        </p:nvCxnSpPr>
        <p:spPr>
          <a:xfrm flipH="1">
            <a:off x="9942536" y="1687623"/>
            <a:ext cx="56700" cy="414492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63928DE-C272-5866-AA6D-DE3263885C5A}"/>
              </a:ext>
            </a:extLst>
          </p:cNvPr>
          <p:cNvSpPr/>
          <p:nvPr/>
        </p:nvSpPr>
        <p:spPr>
          <a:xfrm>
            <a:off x="9682148" y="2497893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B7C5F56-BCA9-0D1C-2800-022C76EFEF8D}"/>
              </a:ext>
            </a:extLst>
          </p:cNvPr>
          <p:cNvCxnSpPr/>
          <p:nvPr/>
        </p:nvCxnSpPr>
        <p:spPr>
          <a:xfrm>
            <a:off x="4939003" y="4122861"/>
            <a:ext cx="178214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2B3A35B-F3CA-C7F8-DC5D-6ABF82A40EA6}"/>
              </a:ext>
            </a:extLst>
          </p:cNvPr>
          <p:cNvGrpSpPr/>
          <p:nvPr/>
        </p:nvGrpSpPr>
        <p:grpSpPr>
          <a:xfrm rot="10800000">
            <a:off x="5470603" y="4205878"/>
            <a:ext cx="709126" cy="1959429"/>
            <a:chOff x="4124131" y="503853"/>
            <a:chExt cx="709126" cy="1959429"/>
          </a:xfrm>
          <a:solidFill>
            <a:schemeClr val="tx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A84C5-59B8-31D8-15C2-F3B45236A40B}"/>
                </a:ext>
              </a:extLst>
            </p:cNvPr>
            <p:cNvSpPr/>
            <p:nvPr/>
          </p:nvSpPr>
          <p:spPr>
            <a:xfrm>
              <a:off x="4124131" y="503853"/>
              <a:ext cx="709126" cy="10543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5A4DB1C-049A-97C5-0415-BF6257A6F19E}"/>
                </a:ext>
              </a:extLst>
            </p:cNvPr>
            <p:cNvCxnSpPr>
              <a:stCxn id="12" idx="2"/>
            </p:cNvCxnSpPr>
            <p:nvPr/>
          </p:nvCxnSpPr>
          <p:spPr>
            <a:xfrm>
              <a:off x="4478694" y="1558212"/>
              <a:ext cx="0" cy="9050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F8C28A-2271-6E41-4FAE-AAB58D3CACA7}"/>
              </a:ext>
            </a:extLst>
          </p:cNvPr>
          <p:cNvCxnSpPr>
            <a:cxnSpLocks/>
          </p:cNvCxnSpPr>
          <p:nvPr/>
        </p:nvCxnSpPr>
        <p:spPr>
          <a:xfrm>
            <a:off x="2313993" y="2376401"/>
            <a:ext cx="79310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43281C-DF68-74DD-146C-81BF1E9B954D}"/>
              </a:ext>
            </a:extLst>
          </p:cNvPr>
          <p:cNvCxnSpPr>
            <a:cxnSpLocks/>
          </p:cNvCxnSpPr>
          <p:nvPr/>
        </p:nvCxnSpPr>
        <p:spPr>
          <a:xfrm>
            <a:off x="4935894" y="4091473"/>
            <a:ext cx="0" cy="22633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09F695-6CA8-0C93-C7D6-CABFCBEFEC81}"/>
              </a:ext>
            </a:extLst>
          </p:cNvPr>
          <p:cNvCxnSpPr>
            <a:cxnSpLocks/>
          </p:cNvCxnSpPr>
          <p:nvPr/>
        </p:nvCxnSpPr>
        <p:spPr>
          <a:xfrm>
            <a:off x="6721151" y="4075922"/>
            <a:ext cx="0" cy="22633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B45449-FA11-935E-C0AA-7D66839F3AF7}"/>
              </a:ext>
            </a:extLst>
          </p:cNvPr>
          <p:cNvCxnSpPr>
            <a:cxnSpLocks/>
          </p:cNvCxnSpPr>
          <p:nvPr/>
        </p:nvCxnSpPr>
        <p:spPr>
          <a:xfrm>
            <a:off x="6721151" y="4111689"/>
            <a:ext cx="213049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4281FDC-ACD4-C783-6BE0-8D9B93D5E682}"/>
              </a:ext>
            </a:extLst>
          </p:cNvPr>
          <p:cNvCxnSpPr>
            <a:cxnSpLocks/>
          </p:cNvCxnSpPr>
          <p:nvPr/>
        </p:nvCxnSpPr>
        <p:spPr>
          <a:xfrm>
            <a:off x="2805404" y="4121019"/>
            <a:ext cx="213049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AEB33C1-DC51-1CC0-FA2A-FFDE3CDB6685}"/>
              </a:ext>
            </a:extLst>
          </p:cNvPr>
          <p:cNvSpPr txBox="1"/>
          <p:nvPr/>
        </p:nvSpPr>
        <p:spPr>
          <a:xfrm>
            <a:off x="7112216" y="2699723"/>
            <a:ext cx="347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Retournement : 0,5s ???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F304CB-D341-3730-716B-355772DCC3CC}"/>
              </a:ext>
            </a:extLst>
          </p:cNvPr>
          <p:cNvSpPr txBox="1"/>
          <p:nvPr/>
        </p:nvSpPr>
        <p:spPr>
          <a:xfrm>
            <a:off x="7066385" y="5365965"/>
            <a:ext cx="347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 adversaire : 0,8m/s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0B3C0F-AEDB-6989-CE55-02E7C8023EA1}"/>
              </a:ext>
            </a:extLst>
          </p:cNvPr>
          <p:cNvSpPr txBox="1"/>
          <p:nvPr/>
        </p:nvSpPr>
        <p:spPr>
          <a:xfrm>
            <a:off x="7066385" y="5735297"/>
            <a:ext cx="347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Distance adversaire : 50cm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80C1A8-5AA8-23F6-DF01-31A6C5D76923}"/>
              </a:ext>
            </a:extLst>
          </p:cNvPr>
          <p:cNvSpPr txBox="1"/>
          <p:nvPr/>
        </p:nvSpPr>
        <p:spPr>
          <a:xfrm>
            <a:off x="7066385" y="6104629"/>
            <a:ext cx="347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0,62s il est sur toi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881E05-29A3-DF3A-3A8D-E40B556DC687}"/>
              </a:ext>
            </a:extLst>
          </p:cNvPr>
          <p:cNvCxnSpPr/>
          <p:nvPr/>
        </p:nvCxnSpPr>
        <p:spPr>
          <a:xfrm>
            <a:off x="4939003" y="5201727"/>
            <a:ext cx="178214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3152B-3C19-0CDA-3B29-5B87E523CDD2}"/>
              </a:ext>
            </a:extLst>
          </p:cNvPr>
          <p:cNvGrpSpPr/>
          <p:nvPr/>
        </p:nvGrpSpPr>
        <p:grpSpPr>
          <a:xfrm rot="10800000">
            <a:off x="5464576" y="1608902"/>
            <a:ext cx="709126" cy="1959429"/>
            <a:chOff x="4833257" y="4015273"/>
            <a:chExt cx="709126" cy="1959429"/>
          </a:xfrm>
          <a:solidFill>
            <a:srgbClr val="000000">
              <a:alpha val="38824"/>
            </a:srgb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F7F5A4-12FA-03AB-92F6-27419F33B246}"/>
                </a:ext>
              </a:extLst>
            </p:cNvPr>
            <p:cNvSpPr/>
            <p:nvPr/>
          </p:nvSpPr>
          <p:spPr>
            <a:xfrm>
              <a:off x="4833257" y="4015273"/>
              <a:ext cx="709126" cy="1054359"/>
            </a:xfrm>
            <a:prstGeom prst="rect">
              <a:avLst/>
            </a:prstGeom>
            <a:grpFill/>
            <a:ln>
              <a:solidFill>
                <a:srgbClr val="00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A21A130-A3E0-CE54-2F99-B4400DBDA5DB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5187820" y="5069632"/>
              <a:ext cx="0" cy="905070"/>
            </a:xfrm>
            <a:prstGeom prst="straightConnector1">
              <a:avLst/>
            </a:prstGeom>
            <a:grpFill/>
            <a:ln w="57150">
              <a:solidFill>
                <a:srgbClr val="000000">
                  <a:alpha val="4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2B3F34-FFED-79A9-2211-C03ED48DEF40}"/>
              </a:ext>
            </a:extLst>
          </p:cNvPr>
          <p:cNvGrpSpPr/>
          <p:nvPr/>
        </p:nvGrpSpPr>
        <p:grpSpPr>
          <a:xfrm rot="19800000">
            <a:off x="5646576" y="2452441"/>
            <a:ext cx="709126" cy="1959429"/>
            <a:chOff x="4833257" y="4015273"/>
            <a:chExt cx="709126" cy="195942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F08ACB-74BF-5295-F81F-3CC77CBECB4A}"/>
                </a:ext>
              </a:extLst>
            </p:cNvPr>
            <p:cNvSpPr/>
            <p:nvPr/>
          </p:nvSpPr>
          <p:spPr>
            <a:xfrm>
              <a:off x="4833257" y="4015273"/>
              <a:ext cx="709126" cy="105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EDC03C0-1575-6DF3-2A75-ADF7A864D200}"/>
                </a:ext>
              </a:extLst>
            </p:cNvPr>
            <p:cNvCxnSpPr>
              <a:stCxn id="16" idx="2"/>
            </p:cNvCxnSpPr>
            <p:nvPr/>
          </p:nvCxnSpPr>
          <p:spPr>
            <a:xfrm>
              <a:off x="5187820" y="5069632"/>
              <a:ext cx="0" cy="90507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c 22">
            <a:extLst>
              <a:ext uri="{FF2B5EF4-FFF2-40B4-BE49-F238E27FC236}">
                <a16:creationId xmlns:a16="http://schemas.microsoft.com/office/drawing/2014/main" id="{65A9CC3B-4C25-06B6-87C4-59EEBEBC1697}"/>
              </a:ext>
            </a:extLst>
          </p:cNvPr>
          <p:cNvSpPr/>
          <p:nvPr/>
        </p:nvSpPr>
        <p:spPr>
          <a:xfrm>
            <a:off x="4764832" y="2003090"/>
            <a:ext cx="2130490" cy="2130490"/>
          </a:xfrm>
          <a:prstGeom prst="arc">
            <a:avLst>
              <a:gd name="adj1" fmla="val 16200000"/>
              <a:gd name="adj2" fmla="val 3680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C8FABC-DF2D-0C97-02DD-7918F9682EFD}"/>
              </a:ext>
            </a:extLst>
          </p:cNvPr>
          <p:cNvSpPr txBox="1"/>
          <p:nvPr/>
        </p:nvSpPr>
        <p:spPr>
          <a:xfrm>
            <a:off x="4035447" y="326312"/>
            <a:ext cx="3478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 l’adversaire avance vers notre arrière, on a un certain temps pour se retourner et démarrer la manœuvre de « parade-riposte »</a:t>
            </a:r>
          </a:p>
        </p:txBody>
      </p:sp>
    </p:spTree>
    <p:extLst>
      <p:ext uri="{BB962C8B-B14F-4D97-AF65-F5344CB8AC3E}">
        <p14:creationId xmlns:p14="http://schemas.microsoft.com/office/powerpoint/2010/main" val="168396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F48694-DEA0-5753-A6CB-B8293143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920" y="348247"/>
            <a:ext cx="6387655" cy="328659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F9AA926-9118-3146-4614-15F5D7EAE8B8}"/>
              </a:ext>
            </a:extLst>
          </p:cNvPr>
          <p:cNvGrpSpPr/>
          <p:nvPr/>
        </p:nvGrpSpPr>
        <p:grpSpPr>
          <a:xfrm rot="10800000">
            <a:off x="2712006" y="376625"/>
            <a:ext cx="799568" cy="2209335"/>
            <a:chOff x="4124131" y="503853"/>
            <a:chExt cx="709126" cy="1959429"/>
          </a:xfrm>
          <a:solidFill>
            <a:schemeClr val="tx1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ED3681-3438-41DE-1B67-544CCB281DA1}"/>
                </a:ext>
              </a:extLst>
            </p:cNvPr>
            <p:cNvSpPr/>
            <p:nvPr/>
          </p:nvSpPr>
          <p:spPr>
            <a:xfrm>
              <a:off x="4124131" y="503853"/>
              <a:ext cx="709126" cy="10543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E2B0289-75C6-7D49-285E-896F832743C1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4478694" y="1558212"/>
              <a:ext cx="0" cy="9050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924374-D4B7-C2E4-4618-7A0F51A3DB86}"/>
              </a:ext>
            </a:extLst>
          </p:cNvPr>
          <p:cNvCxnSpPr>
            <a:cxnSpLocks/>
          </p:cNvCxnSpPr>
          <p:nvPr/>
        </p:nvCxnSpPr>
        <p:spPr>
          <a:xfrm>
            <a:off x="2183364" y="534307"/>
            <a:ext cx="0" cy="22633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CBF340-2AC3-0E73-37A8-F6D1EF89F2BC}"/>
              </a:ext>
            </a:extLst>
          </p:cNvPr>
          <p:cNvCxnSpPr>
            <a:cxnSpLocks/>
          </p:cNvCxnSpPr>
          <p:nvPr/>
        </p:nvCxnSpPr>
        <p:spPr>
          <a:xfrm>
            <a:off x="3968621" y="518756"/>
            <a:ext cx="0" cy="22633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E9D2A4-2AB7-679D-E07B-24D88AAEEA7B}"/>
              </a:ext>
            </a:extLst>
          </p:cNvPr>
          <p:cNvCxnSpPr>
            <a:cxnSpLocks/>
          </p:cNvCxnSpPr>
          <p:nvPr/>
        </p:nvCxnSpPr>
        <p:spPr>
          <a:xfrm>
            <a:off x="2197967" y="2782105"/>
            <a:ext cx="17706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513609-AA60-6E61-4C1C-CE6BDB31C22A}"/>
              </a:ext>
            </a:extLst>
          </p:cNvPr>
          <p:cNvCxnSpPr>
            <a:cxnSpLocks/>
          </p:cNvCxnSpPr>
          <p:nvPr/>
        </p:nvCxnSpPr>
        <p:spPr>
          <a:xfrm>
            <a:off x="2712006" y="1679435"/>
            <a:ext cx="7995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A5F0F1-4CAE-7ABA-62A9-B413361FF8E7}"/>
              </a:ext>
            </a:extLst>
          </p:cNvPr>
          <p:cNvSpPr txBox="1"/>
          <p:nvPr/>
        </p:nvSpPr>
        <p:spPr>
          <a:xfrm>
            <a:off x="2902412" y="1665981"/>
            <a:ext cx="47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732DC5-C81B-C943-232B-3DA192A2BFB2}"/>
              </a:ext>
            </a:extLst>
          </p:cNvPr>
          <p:cNvSpPr txBox="1"/>
          <p:nvPr/>
        </p:nvSpPr>
        <p:spPr>
          <a:xfrm>
            <a:off x="2856050" y="279765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AF09C3-F2DD-A24B-7026-C09439D6D787}"/>
              </a:ext>
            </a:extLst>
          </p:cNvPr>
          <p:cNvSpPr/>
          <p:nvPr/>
        </p:nvSpPr>
        <p:spPr>
          <a:xfrm>
            <a:off x="2875736" y="2047397"/>
            <a:ext cx="472106" cy="4721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3B4E7C-D2D9-5C10-1D61-49098B47F947}"/>
              </a:ext>
            </a:extLst>
          </p:cNvPr>
          <p:cNvSpPr txBox="1"/>
          <p:nvPr/>
        </p:nvSpPr>
        <p:spPr>
          <a:xfrm>
            <a:off x="2957602" y="2200959"/>
            <a:ext cx="47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118875-A54B-F0A4-A25E-90F91C11BBCF}"/>
              </a:ext>
            </a:extLst>
          </p:cNvPr>
          <p:cNvCxnSpPr>
            <a:cxnSpLocks/>
          </p:cNvCxnSpPr>
          <p:nvPr/>
        </p:nvCxnSpPr>
        <p:spPr>
          <a:xfrm>
            <a:off x="2875736" y="2283450"/>
            <a:ext cx="4721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131698-E1F1-80B0-237A-BD33E3953AA4}"/>
              </a:ext>
            </a:extLst>
          </p:cNvPr>
          <p:cNvCxnSpPr>
            <a:cxnSpLocks/>
          </p:cNvCxnSpPr>
          <p:nvPr/>
        </p:nvCxnSpPr>
        <p:spPr>
          <a:xfrm>
            <a:off x="2173086" y="3896437"/>
            <a:ext cx="0" cy="22633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0142CD0-9656-6EF6-A3F7-54C159604ACD}"/>
              </a:ext>
            </a:extLst>
          </p:cNvPr>
          <p:cNvCxnSpPr>
            <a:cxnSpLocks/>
          </p:cNvCxnSpPr>
          <p:nvPr/>
        </p:nvCxnSpPr>
        <p:spPr>
          <a:xfrm>
            <a:off x="3604727" y="3896437"/>
            <a:ext cx="0" cy="22633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65568B0-010E-1AFE-AD8A-80A264FF1A81}"/>
              </a:ext>
            </a:extLst>
          </p:cNvPr>
          <p:cNvGrpSpPr/>
          <p:nvPr/>
        </p:nvGrpSpPr>
        <p:grpSpPr>
          <a:xfrm rot="10800000">
            <a:off x="2056482" y="3818159"/>
            <a:ext cx="799568" cy="2209335"/>
            <a:chOff x="4124131" y="503853"/>
            <a:chExt cx="709126" cy="1959429"/>
          </a:xfrm>
          <a:solidFill>
            <a:schemeClr val="tx1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81DC10-1658-020F-B8F6-B4507B2E0B80}"/>
                </a:ext>
              </a:extLst>
            </p:cNvPr>
            <p:cNvSpPr/>
            <p:nvPr/>
          </p:nvSpPr>
          <p:spPr>
            <a:xfrm>
              <a:off x="4124131" y="503853"/>
              <a:ext cx="709126" cy="10543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0836490-8661-BCA4-B6F8-3A5EF65F84D4}"/>
                </a:ext>
              </a:extLst>
            </p:cNvPr>
            <p:cNvCxnSpPr>
              <a:stCxn id="34" idx="2"/>
            </p:cNvCxnSpPr>
            <p:nvPr/>
          </p:nvCxnSpPr>
          <p:spPr>
            <a:xfrm>
              <a:off x="4478694" y="1558212"/>
              <a:ext cx="0" cy="9050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12F5038-A6FE-B822-1111-BD7D0A032A97}"/>
              </a:ext>
            </a:extLst>
          </p:cNvPr>
          <p:cNvSpPr/>
          <p:nvPr/>
        </p:nvSpPr>
        <p:spPr>
          <a:xfrm>
            <a:off x="2220212" y="5433078"/>
            <a:ext cx="472106" cy="4721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A40442-A7CC-2049-7601-928E4CBBC0CC}"/>
              </a:ext>
            </a:extLst>
          </p:cNvPr>
          <p:cNvGrpSpPr/>
          <p:nvPr/>
        </p:nvGrpSpPr>
        <p:grpSpPr>
          <a:xfrm rot="10800000">
            <a:off x="2912625" y="3818159"/>
            <a:ext cx="799568" cy="2209335"/>
            <a:chOff x="4124131" y="503853"/>
            <a:chExt cx="709126" cy="1959429"/>
          </a:xfrm>
          <a:solidFill>
            <a:schemeClr val="tx1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154B931-B335-5B5E-DB56-0A6F4811ABBA}"/>
                </a:ext>
              </a:extLst>
            </p:cNvPr>
            <p:cNvSpPr/>
            <p:nvPr/>
          </p:nvSpPr>
          <p:spPr>
            <a:xfrm>
              <a:off x="4124131" y="503853"/>
              <a:ext cx="709126" cy="10543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C92A96-913D-C2EA-0F18-86E63267DA83}"/>
                </a:ext>
              </a:extLst>
            </p:cNvPr>
            <p:cNvCxnSpPr>
              <a:stCxn id="38" idx="2"/>
            </p:cNvCxnSpPr>
            <p:nvPr/>
          </p:nvCxnSpPr>
          <p:spPr>
            <a:xfrm>
              <a:off x="4478694" y="1558212"/>
              <a:ext cx="0" cy="9050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9DD5319F-3699-3381-1E74-3C3416F6A921}"/>
              </a:ext>
            </a:extLst>
          </p:cNvPr>
          <p:cNvSpPr/>
          <p:nvPr/>
        </p:nvSpPr>
        <p:spPr>
          <a:xfrm>
            <a:off x="3076355" y="5433078"/>
            <a:ext cx="472106" cy="4721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C5C40F-973C-54D1-EE29-83D228A20135}"/>
              </a:ext>
            </a:extLst>
          </p:cNvPr>
          <p:cNvSpPr txBox="1"/>
          <p:nvPr/>
        </p:nvSpPr>
        <p:spPr>
          <a:xfrm>
            <a:off x="4168551" y="4745222"/>
            <a:ext cx="3552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3cm + 6cm + 6cm + 3cm = 18cm</a:t>
            </a:r>
          </a:p>
          <a:p>
            <a:r>
              <a:rPr lang="fr-FR" dirty="0"/>
              <a:t>Espace disponible : 21cm</a:t>
            </a:r>
          </a:p>
          <a:p>
            <a:r>
              <a:rPr lang="fr-FR" dirty="0"/>
              <a:t>Marges en faisant passer deux robots dans le même couloir : 3cm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EE3548-CB65-11D3-660E-A57C0E2CB29F}"/>
              </a:ext>
            </a:extLst>
          </p:cNvPr>
          <p:cNvSpPr txBox="1"/>
          <p:nvPr/>
        </p:nvSpPr>
        <p:spPr>
          <a:xfrm>
            <a:off x="8054751" y="4768184"/>
            <a:ext cx="3552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/>
              <a:t>Passer à deux sur un même couloir est très compliqué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/>
              <a:t>Un robot adverse bloque la case sur laquelle il se trouve</a:t>
            </a:r>
          </a:p>
        </p:txBody>
      </p:sp>
    </p:spTree>
    <p:extLst>
      <p:ext uri="{BB962C8B-B14F-4D97-AF65-F5344CB8AC3E}">
        <p14:creationId xmlns:p14="http://schemas.microsoft.com/office/powerpoint/2010/main" val="165738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140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Lamson</dc:creator>
  <cp:lastModifiedBy>Thomas Lamson</cp:lastModifiedBy>
  <cp:revision>1</cp:revision>
  <dcterms:created xsi:type="dcterms:W3CDTF">2023-03-25T14:00:25Z</dcterms:created>
  <dcterms:modified xsi:type="dcterms:W3CDTF">2023-03-25T15:09:12Z</dcterms:modified>
</cp:coreProperties>
</file>