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2"/>
  </p:notesMasterIdLst>
  <p:sldIdLst>
    <p:sldId id="351" r:id="rId4"/>
    <p:sldId id="374" r:id="rId5"/>
    <p:sldId id="364" r:id="rId6"/>
    <p:sldId id="366" r:id="rId7"/>
    <p:sldId id="360" r:id="rId8"/>
    <p:sldId id="377" r:id="rId9"/>
    <p:sldId id="370" r:id="rId10"/>
    <p:sldId id="376" r:id="rId11"/>
    <p:sldId id="361" r:id="rId12"/>
    <p:sldId id="372" r:id="rId13"/>
    <p:sldId id="378" r:id="rId14"/>
    <p:sldId id="373" r:id="rId15"/>
    <p:sldId id="346" r:id="rId16"/>
    <p:sldId id="311" r:id="rId17"/>
    <p:sldId id="367" r:id="rId18"/>
    <p:sldId id="362" r:id="rId19"/>
    <p:sldId id="363" r:id="rId20"/>
    <p:sldId id="3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A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20" autoAdjust="0"/>
  </p:normalViewPr>
  <p:slideViewPr>
    <p:cSldViewPr snapToGrid="0" showGuides="1">
      <p:cViewPr varScale="1">
        <p:scale>
          <a:sx n="106" d="100"/>
          <a:sy n="106" d="100"/>
        </p:scale>
        <p:origin x="708" y="10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63500"/>
          </c:spPr>
          <c:dPt>
            <c:idx val="0"/>
            <c:bubble3D val="0"/>
            <c:explosion val="1"/>
            <c:spPr>
              <a:solidFill>
                <a:schemeClr val="accent1"/>
              </a:solidFill>
              <a:ln w="635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66-41B5-B35A-883029F8A69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635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66-41B5-B35A-883029F8A69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635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7B-4B8D-9C75-241DF517E53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635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57B-4B8D-9C75-241DF517E5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Cama Cafe</c:v>
                </c:pt>
                <c:pt idx="1">
                  <c:v>Starbucks</c:v>
                </c:pt>
                <c:pt idx="2">
                  <c:v>Mos-Burger</c:v>
                </c:pt>
                <c:pt idx="3">
                  <c:v>7-11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10</c:v>
                </c:pt>
                <c:pt idx="2">
                  <c:v>10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66-41B5-B35A-883029F8A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 w="104775">
          <a:solidFill>
            <a:schemeClr val="lt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A0097D9-F111-48B6-9169-9805C29F4E41}"/>
              </a:ext>
            </a:extLst>
          </p:cNvPr>
          <p:cNvSpPr/>
          <p:nvPr userDrawn="1"/>
        </p:nvSpPr>
        <p:spPr>
          <a:xfrm>
            <a:off x="3880338" y="456787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E1AEDBCB-B8A6-46DC-B408-2BE8EC133A3A}"/>
              </a:ext>
            </a:extLst>
          </p:cNvPr>
          <p:cNvGrpSpPr/>
          <p:nvPr userDrawn="1"/>
        </p:nvGrpSpPr>
        <p:grpSpPr>
          <a:xfrm>
            <a:off x="4181510" y="1536176"/>
            <a:ext cx="3966027" cy="3201070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AA4A6DA-83F2-4A3A-9192-DE84413AB48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1B45117-7ACB-494A-A205-A665C05E1E25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D349466-ECBA-47E5-9745-A423FDEDC5E4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7BB3733-CFD1-4E9E-9FE7-9BD67E0C815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087111D-A3D1-435B-B13E-C55DF077F40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FCC4EEF-ABF7-40AE-BED4-71BE30D8BB63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35B0DB0-0826-4CF2-9899-0AF787E459FA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5F6B97A-E435-4186-ABCB-BD07DA0A107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aphic 14">
            <a:extLst>
              <a:ext uri="{FF2B5EF4-FFF2-40B4-BE49-F238E27FC236}">
                <a16:creationId xmlns:a16="http://schemas.microsoft.com/office/drawing/2014/main" id="{CFE13B92-5832-4817-962F-056F0D6CC120}"/>
              </a:ext>
            </a:extLst>
          </p:cNvPr>
          <p:cNvGrpSpPr/>
          <p:nvPr userDrawn="1"/>
        </p:nvGrpSpPr>
        <p:grpSpPr>
          <a:xfrm>
            <a:off x="802991" y="2192794"/>
            <a:ext cx="2744170" cy="2214881"/>
            <a:chOff x="2444748" y="555045"/>
            <a:chExt cx="7282048" cy="572745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B55B52C-BF34-47AF-BBC7-27211A564CA7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15B44-7619-43B1-9DD6-C3948D47993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144E88-F504-4F84-B113-3F93E2343CD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B52506-B328-477C-833A-B5256AFB88A7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F0EFBAC-7D4E-4337-88DC-9EFAD4CE659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9C5B30E-F499-4C11-B286-65660103237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D1ADB49-AD9C-4EEB-B012-2EDDDB10AA60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68B7E2B-E0A7-42AD-8EC7-3611D6B75790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1" name="Graphic 14">
            <a:extLst>
              <a:ext uri="{FF2B5EF4-FFF2-40B4-BE49-F238E27FC236}">
                <a16:creationId xmlns:a16="http://schemas.microsoft.com/office/drawing/2014/main" id="{07E6276E-8ACB-4581-B338-6C20FF3AABF0}"/>
              </a:ext>
            </a:extLst>
          </p:cNvPr>
          <p:cNvGrpSpPr/>
          <p:nvPr userDrawn="1"/>
        </p:nvGrpSpPr>
        <p:grpSpPr>
          <a:xfrm>
            <a:off x="8753103" y="2192794"/>
            <a:ext cx="2744170" cy="2214881"/>
            <a:chOff x="2444748" y="555045"/>
            <a:chExt cx="7282048" cy="572745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279636-422C-49ED-B171-A5D312A4CCAB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C8387C4-C5CC-422A-A1D9-E3DE7B06B16A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8ED0A20-1E22-484B-8DE1-F5E6CB683968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A58AB9-62DF-4942-8F64-BCB38297073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FDF209-81F0-442D-BA86-73F31D9FE51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C3C1E3-8675-4CEC-B5F7-5D9DFD2DB80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55425F-9542-42DB-AE74-8E941186E3EE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8C411EC-81DC-4EC4-8806-BFE9B4C536A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5CC06A6E-560A-491E-AE2A-E0B7C5EE64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90236" y="1690027"/>
            <a:ext cx="3747829" cy="2184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1" name="그림 개체 틀 2">
            <a:extLst>
              <a:ext uri="{FF2B5EF4-FFF2-40B4-BE49-F238E27FC236}">
                <a16:creationId xmlns:a16="http://schemas.microsoft.com/office/drawing/2014/main" id="{9F745565-7D61-4424-9B10-0F7F8DD8AE9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8338" y="2295607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5025294E-0FC3-4EF0-928F-11DCB45D72E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868450" y="2295607"/>
            <a:ext cx="2513477" cy="14976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10976E99-DCBD-4134-9E57-1CAE25A6CB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9338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9E604E3-44BB-4135-857B-040684E1FBF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799963" y="174353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C4DDDBF-8A43-4C70-AED9-17AB2A1038A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259900" y="174353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76A8808-F867-4B63-A7F8-F42CDB5BCF30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3799963" y="4150301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37C006D-4532-4EB2-A208-FB948844819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259900" y="4150301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E1E246-B5BD-440F-A7E2-CFA4B819B5D0}"/>
              </a:ext>
            </a:extLst>
          </p:cNvPr>
          <p:cNvGrpSpPr/>
          <p:nvPr userDrawn="1"/>
        </p:nvGrpSpPr>
        <p:grpSpPr>
          <a:xfrm>
            <a:off x="7405924" y="441839"/>
            <a:ext cx="3829032" cy="4683741"/>
            <a:chOff x="6446339" y="1280897"/>
            <a:chExt cx="4320717" cy="528517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5C624F9-1D25-454B-99E6-F39BA29B9FC6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61AEE79-AB63-4603-9494-0E1B03AC40BD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B0C109B-7A7A-4CDA-8462-7695DB503E29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3631643-770C-4A9C-AA33-D3DC13268E34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35828F2-B7FB-4264-AC33-692955EDC4C3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4AB4176-8511-4EAA-830E-C946CF9C1459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024283E-0225-426B-83DC-ED62F65FA849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9402D267-5D5E-4A66-AC2F-5C21582AB3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01708" y="648150"/>
            <a:ext cx="3485593" cy="3138847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-1839075152,&quot;Placement&quot;:&quot;Footer&quot;,&quot;Top&quot;:520.68866,&quot;Left&quot;:848.9191,&quot;SlideWidth&quot;:960,&quot;SlideHeight&quot;:540}">
            <a:extLst>
              <a:ext uri="{FF2B5EF4-FFF2-40B4-BE49-F238E27FC236}">
                <a16:creationId xmlns:a16="http://schemas.microsoft.com/office/drawing/2014/main" id="{BC5D55D6-4B0B-4F6E-96BD-8C3DA46E6424}"/>
              </a:ext>
            </a:extLst>
          </p:cNvPr>
          <p:cNvSpPr txBox="1"/>
          <p:nvPr userDrawn="1"/>
        </p:nvSpPr>
        <p:spPr>
          <a:xfrm>
            <a:off x="10781273" y="6612746"/>
            <a:ext cx="1410727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zh-TW" sz="900">
                <a:solidFill>
                  <a:srgbClr val="FFFFFF"/>
                </a:solidFill>
                <a:latin typeface="Calibri" panose="020F0502020204030204" pitchFamily="34" charset="0"/>
              </a:rPr>
              <a:t>Security C - TSMC Secret</a:t>
            </a:r>
            <a:endParaRPr lang="zh-TW" altLang="en-US" sz="9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-1839075152,&quot;Placement&quot;:&quot;Footer&quot;,&quot;Top&quot;:520.68866,&quot;Left&quot;:848.9191,&quot;SlideWidth&quot;:960,&quot;SlideHeight&quot;:540}">
            <a:extLst>
              <a:ext uri="{FF2B5EF4-FFF2-40B4-BE49-F238E27FC236}">
                <a16:creationId xmlns:a16="http://schemas.microsoft.com/office/drawing/2014/main" id="{682A6ABC-DC09-4F61-A45B-2B6500079657}"/>
              </a:ext>
            </a:extLst>
          </p:cNvPr>
          <p:cNvSpPr txBox="1"/>
          <p:nvPr userDrawn="1"/>
        </p:nvSpPr>
        <p:spPr>
          <a:xfrm>
            <a:off x="10781273" y="6612746"/>
            <a:ext cx="1410727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zh-TW" sz="900">
                <a:solidFill>
                  <a:srgbClr val="FFFFFF"/>
                </a:solidFill>
                <a:latin typeface="Calibri" panose="020F0502020204030204" pitchFamily="34" charset="0"/>
              </a:rPr>
              <a:t>Security C - TSMC Secret</a:t>
            </a:r>
            <a:endParaRPr lang="zh-TW" altLang="en-US" sz="9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80" r:id="rId6"/>
    <p:sldLayoutId id="2147483681" r:id="rId7"/>
    <p:sldLayoutId id="2147483682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-1839075152,&quot;Placement&quot;:&quot;Footer&quot;,&quot;Top&quot;:520.68866,&quot;Left&quot;:848.9191,&quot;SlideWidth&quot;:960,&quot;SlideHeight&quot;:540}">
            <a:extLst>
              <a:ext uri="{FF2B5EF4-FFF2-40B4-BE49-F238E27FC236}">
                <a16:creationId xmlns:a16="http://schemas.microsoft.com/office/drawing/2014/main" id="{B4E43AF3-F00F-4560-B90D-BB1C273DFB70}"/>
              </a:ext>
            </a:extLst>
          </p:cNvPr>
          <p:cNvSpPr txBox="1"/>
          <p:nvPr userDrawn="1"/>
        </p:nvSpPr>
        <p:spPr>
          <a:xfrm>
            <a:off x="10781273" y="6612746"/>
            <a:ext cx="1410727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zh-TW" sz="900">
                <a:solidFill>
                  <a:srgbClr val="FFFFFF"/>
                </a:solidFill>
                <a:latin typeface="Calibri" panose="020F0502020204030204" pitchFamily="34" charset="0"/>
              </a:rPr>
              <a:t>Security C - TSMC Secret</a:t>
            </a:r>
            <a:endParaRPr lang="zh-TW" altLang="en-US" sz="9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5322088" y="2530568"/>
            <a:ext cx="6981572" cy="3445495"/>
            <a:chOff x="6384885" y="2596712"/>
            <a:chExt cx="6981572" cy="344549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384885" y="259671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TSMC Enjoin</a:t>
              </a:r>
              <a:endParaRPr lang="ko-KR" altLang="en-US" sz="4800" b="1" dirty="0">
                <a:solidFill>
                  <a:schemeClr val="bg1"/>
                </a:solidFill>
                <a:latin typeface="Albany AMT" panose="020B0604020202020204" pitchFamily="34" charset="0"/>
                <a:cs typeface="Albany AMT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868683" y="3427709"/>
              <a:ext cx="6497774" cy="26144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2800" b="1" dirty="0">
                  <a:solidFill>
                    <a:schemeClr val="bg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Team 4 (Group E)</a:t>
              </a:r>
              <a:endParaRPr lang="en-US" altLang="zh-TW" sz="2400" b="1" dirty="0">
                <a:solidFill>
                  <a:schemeClr val="bg1"/>
                </a:solidFill>
                <a:latin typeface="Albany AMT" panose="020B0604020202020204" pitchFamily="34" charset="0"/>
                <a:ea typeface="Microsoft JhengHei UI Light" panose="020B0304030504040204" pitchFamily="34" charset="-120"/>
                <a:cs typeface="Albany AMT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zh-TW" altLang="en-US" sz="2000" b="1" dirty="0">
                  <a:solidFill>
                    <a:schemeClr val="bg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隊名</a:t>
              </a:r>
              <a:r>
                <a:rPr lang="en-US" altLang="zh-TW" sz="2000" b="1" dirty="0">
                  <a:solidFill>
                    <a:schemeClr val="bg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: </a:t>
              </a:r>
              <a:r>
                <a:rPr lang="zh-TW" altLang="en-US" sz="2000" b="1" dirty="0">
                  <a:solidFill>
                    <a:schemeClr val="bg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感謝台積電捐贈疫苗</a:t>
              </a:r>
              <a:endParaRPr lang="en-US" altLang="zh-TW" sz="2000" b="1" dirty="0">
                <a:solidFill>
                  <a:schemeClr val="bg1"/>
                </a:solidFill>
                <a:latin typeface="Albany AMT" panose="020B0604020202020204" pitchFamily="34" charset="0"/>
                <a:cs typeface="Albany AMT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zh-TW" altLang="en-US" sz="2000" b="1" dirty="0">
                  <a:solidFill>
                    <a:schemeClr val="bg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組長</a:t>
              </a:r>
              <a:r>
                <a:rPr lang="en-US" altLang="zh-TW" sz="2000" b="1" dirty="0">
                  <a:solidFill>
                    <a:schemeClr val="bg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: TCCD/</a:t>
              </a:r>
              <a:r>
                <a:rPr lang="zh-TW" altLang="en-US" sz="2000" b="1" dirty="0">
                  <a:solidFill>
                    <a:schemeClr val="bg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涂家浩</a:t>
              </a:r>
              <a:endParaRPr lang="en-US" altLang="zh-TW" sz="2000" b="1" dirty="0">
                <a:solidFill>
                  <a:schemeClr val="bg1"/>
                </a:solidFill>
                <a:latin typeface="Albany AMT" panose="020B0604020202020204" pitchFamily="34" charset="0"/>
                <a:cs typeface="Albany AMT" panose="020B0604020202020204" pitchFamily="34" charset="0"/>
              </a:endParaRPr>
            </a:p>
            <a:p>
              <a:pPr marL="625475" indent="-625475">
                <a:lnSpc>
                  <a:spcPct val="130000"/>
                </a:lnSpc>
              </a:pPr>
              <a:r>
                <a:rPr lang="zh-TW" altLang="en-US" sz="2000" b="1" dirty="0">
                  <a:solidFill>
                    <a:schemeClr val="bg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組員</a:t>
              </a:r>
              <a:r>
                <a:rPr lang="en-US" altLang="zh-TW" sz="2000" b="1" dirty="0">
                  <a:solidFill>
                    <a:schemeClr val="bg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: ERP/</a:t>
              </a:r>
              <a:r>
                <a:rPr lang="zh-TW" altLang="en-US" sz="2000" b="1" dirty="0">
                  <a:solidFill>
                    <a:schemeClr val="bg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郭同益</a:t>
              </a:r>
              <a:r>
                <a:rPr lang="en-US" altLang="zh-TW" sz="2000" b="1" dirty="0">
                  <a:solidFill>
                    <a:schemeClr val="bg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, APMSD/</a:t>
              </a:r>
              <a:r>
                <a:rPr lang="zh-TW" altLang="en-US" sz="2000" b="1" dirty="0">
                  <a:solidFill>
                    <a:schemeClr val="bg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鄧雅心</a:t>
              </a:r>
              <a:r>
                <a:rPr lang="en-US" altLang="zh-TW" sz="2000" b="1" dirty="0">
                  <a:solidFill>
                    <a:schemeClr val="bg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,</a:t>
              </a:r>
              <a:br>
                <a:rPr lang="en-US" altLang="zh-TW" sz="2000" b="1" dirty="0">
                  <a:solidFill>
                    <a:schemeClr val="bg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</a:br>
              <a:r>
                <a:rPr lang="en-US" altLang="zh-TW" sz="2000" b="1" dirty="0">
                  <a:solidFill>
                    <a:schemeClr val="bg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TPOD/</a:t>
              </a:r>
              <a:r>
                <a:rPr lang="zh-TW" altLang="en-US" sz="2000" b="1" dirty="0">
                  <a:solidFill>
                    <a:schemeClr val="bg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鍾秉諭</a:t>
              </a:r>
              <a:r>
                <a:rPr lang="en-US" altLang="zh-TW" sz="2000" b="1" dirty="0">
                  <a:solidFill>
                    <a:schemeClr val="bg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, F18MITD/</a:t>
              </a:r>
              <a:r>
                <a:rPr lang="zh-TW" altLang="en-US" sz="2000" b="1" dirty="0">
                  <a:solidFill>
                    <a:schemeClr val="bg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王羿婷</a:t>
              </a:r>
              <a:r>
                <a:rPr lang="en-US" altLang="zh-TW" sz="2000" b="1" dirty="0">
                  <a:solidFill>
                    <a:schemeClr val="bg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, MTIT/</a:t>
              </a:r>
              <a:r>
                <a:rPr lang="zh-TW" altLang="en-US" sz="2000" b="1" dirty="0">
                  <a:solidFill>
                    <a:schemeClr val="bg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陳志健</a:t>
              </a:r>
              <a:endParaRPr lang="en-US" altLang="zh-TW" sz="2000" b="1" dirty="0">
                <a:solidFill>
                  <a:schemeClr val="bg1"/>
                </a:solidFill>
                <a:latin typeface="Albany AMT" panose="020B0604020202020204" pitchFamily="34" charset="0"/>
                <a:cs typeface="Albany AMT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TW" sz="2000" b="1" dirty="0">
                  <a:solidFill>
                    <a:schemeClr val="bg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Mentor: APMSD/</a:t>
              </a:r>
              <a:r>
                <a:rPr lang="zh-TW" altLang="en-US" sz="2000" b="1" dirty="0">
                  <a:solidFill>
                    <a:schemeClr val="bg1"/>
                  </a:solidFill>
                  <a:latin typeface="Albany AMT" panose="020B0604020202020204" pitchFamily="34" charset="0"/>
                  <a:cs typeface="Albany AMT" panose="020B0604020202020204" pitchFamily="34" charset="0"/>
                </a:rPr>
                <a:t>李哲銓</a:t>
              </a:r>
              <a:endParaRPr lang="en-US" altLang="zh-TW" sz="2000" b="1" dirty="0">
                <a:solidFill>
                  <a:schemeClr val="bg1"/>
                </a:solidFill>
                <a:latin typeface="Albany AMT" panose="020B0604020202020204" pitchFamily="34" charset="0"/>
                <a:cs typeface="Albany AMT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603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04"/>
    </mc:Choice>
    <mc:Fallback xmlns="">
      <p:transition spd="slow" advTm="2500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8D796D9-96D7-4AD3-96D1-9E247E7769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6" t="1940" r="5411" b="1815"/>
          <a:stretch/>
        </p:blipFill>
        <p:spPr>
          <a:xfrm>
            <a:off x="303724" y="1409205"/>
            <a:ext cx="2887371" cy="500680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BB255C5-076A-40C6-9E7E-6C758C4EFC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7" t="2082" r="1178" b="2201"/>
          <a:stretch/>
        </p:blipFill>
        <p:spPr>
          <a:xfrm>
            <a:off x="3716668" y="1936478"/>
            <a:ext cx="8032012" cy="3952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5EBF1BCC-026C-49FF-8924-3199B99A2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z="4400" b="1" dirty="0">
                <a:solidFill>
                  <a:srgbClr val="C00000"/>
                </a:solidFill>
              </a:rPr>
              <a:t>System GUI</a:t>
            </a:r>
            <a:endParaRPr lang="zh-TW" altLang="en-US" sz="4400" b="1" dirty="0">
              <a:solidFill>
                <a:srgbClr val="C00000"/>
              </a:solidFill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C7E84AB-2402-451C-9A79-5236993D6A8D}"/>
              </a:ext>
            </a:extLst>
          </p:cNvPr>
          <p:cNvCxnSpPr/>
          <p:nvPr/>
        </p:nvCxnSpPr>
        <p:spPr>
          <a:xfrm>
            <a:off x="714690" y="2280863"/>
            <a:ext cx="12945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A734243-FBCE-4D79-A13E-3147934673A5}"/>
              </a:ext>
            </a:extLst>
          </p:cNvPr>
          <p:cNvSpPr/>
          <p:nvPr/>
        </p:nvSpPr>
        <p:spPr>
          <a:xfrm>
            <a:off x="3807728" y="3504469"/>
            <a:ext cx="3845081" cy="263164"/>
          </a:xfrm>
          <a:prstGeom prst="rect">
            <a:avLst/>
          </a:prstGeom>
          <a:noFill/>
          <a:ln w="38100">
            <a:solidFill>
              <a:srgbClr val="EDB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8845F47-E002-4CEF-8EBB-D7563646BC89}"/>
              </a:ext>
            </a:extLst>
          </p:cNvPr>
          <p:cNvSpPr/>
          <p:nvPr/>
        </p:nvSpPr>
        <p:spPr>
          <a:xfrm>
            <a:off x="3807727" y="2627480"/>
            <a:ext cx="7855227" cy="263164"/>
          </a:xfrm>
          <a:prstGeom prst="rect">
            <a:avLst/>
          </a:prstGeom>
          <a:noFill/>
          <a:ln w="38100">
            <a:solidFill>
              <a:srgbClr val="704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94C016A-4BED-4F2C-8069-0B9DB9487E09}"/>
              </a:ext>
            </a:extLst>
          </p:cNvPr>
          <p:cNvCxnSpPr>
            <a:cxnSpLocks/>
          </p:cNvCxnSpPr>
          <p:nvPr/>
        </p:nvCxnSpPr>
        <p:spPr>
          <a:xfrm>
            <a:off x="2111690" y="2280863"/>
            <a:ext cx="707347" cy="0"/>
          </a:xfrm>
          <a:prstGeom prst="line">
            <a:avLst/>
          </a:prstGeom>
          <a:ln w="38100">
            <a:solidFill>
              <a:srgbClr val="704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C8ECEE7-8ADE-4788-AE87-5972DABDEBE0}"/>
              </a:ext>
            </a:extLst>
          </p:cNvPr>
          <p:cNvCxnSpPr>
            <a:cxnSpLocks/>
          </p:cNvCxnSpPr>
          <p:nvPr/>
        </p:nvCxnSpPr>
        <p:spPr>
          <a:xfrm>
            <a:off x="1404343" y="2738063"/>
            <a:ext cx="707347" cy="0"/>
          </a:xfrm>
          <a:prstGeom prst="line">
            <a:avLst/>
          </a:prstGeom>
          <a:ln w="38100">
            <a:solidFill>
              <a:srgbClr val="7048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A7CA167-4BE6-4D2A-9D57-D11090D35292}"/>
              </a:ext>
            </a:extLst>
          </p:cNvPr>
          <p:cNvSpPr/>
          <p:nvPr/>
        </p:nvSpPr>
        <p:spPr>
          <a:xfrm>
            <a:off x="7817873" y="3512902"/>
            <a:ext cx="3845081" cy="263164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A59E9C4-6D44-4717-9D2B-CEFBC5AFB2D6}"/>
              </a:ext>
            </a:extLst>
          </p:cNvPr>
          <p:cNvSpPr/>
          <p:nvPr/>
        </p:nvSpPr>
        <p:spPr>
          <a:xfrm>
            <a:off x="3807727" y="3061758"/>
            <a:ext cx="7855227" cy="263164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DAFDF7E4-3DDD-4E7F-AB03-7AD7669DD29F}"/>
              </a:ext>
            </a:extLst>
          </p:cNvPr>
          <p:cNvCxnSpPr>
            <a:cxnSpLocks/>
          </p:cNvCxnSpPr>
          <p:nvPr/>
        </p:nvCxnSpPr>
        <p:spPr>
          <a:xfrm>
            <a:off x="1042202" y="4888596"/>
            <a:ext cx="691568" cy="0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EB380D72-B238-4B07-9291-6FCBA49F3989}"/>
              </a:ext>
            </a:extLst>
          </p:cNvPr>
          <p:cNvCxnSpPr>
            <a:cxnSpLocks/>
          </p:cNvCxnSpPr>
          <p:nvPr/>
        </p:nvCxnSpPr>
        <p:spPr>
          <a:xfrm>
            <a:off x="915202" y="3193340"/>
            <a:ext cx="1620202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4B87D673-9541-46CA-BA50-EEACC2A7EAA1}"/>
              </a:ext>
            </a:extLst>
          </p:cNvPr>
          <p:cNvCxnSpPr>
            <a:cxnSpLocks/>
          </p:cNvCxnSpPr>
          <p:nvPr/>
        </p:nvCxnSpPr>
        <p:spPr>
          <a:xfrm>
            <a:off x="1836524" y="4888596"/>
            <a:ext cx="54648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9F4BA053-18F4-4C43-836C-F80BC077D219}"/>
              </a:ext>
            </a:extLst>
          </p:cNvPr>
          <p:cNvSpPr/>
          <p:nvPr/>
        </p:nvSpPr>
        <p:spPr>
          <a:xfrm>
            <a:off x="3807727" y="4390915"/>
            <a:ext cx="7855227" cy="2631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0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89"/>
    </mc:Choice>
    <mc:Fallback xmlns="">
      <p:transition spd="slow" advTm="1348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sz="4400" b="1" dirty="0">
                <a:solidFill>
                  <a:srgbClr val="C00000"/>
                </a:solidFill>
              </a:rPr>
              <a:t>Future</a:t>
            </a:r>
            <a:r>
              <a:rPr lang="zh-TW" altLang="en-US" sz="4400" b="1" dirty="0">
                <a:solidFill>
                  <a:srgbClr val="C00000"/>
                </a:solidFill>
              </a:rPr>
              <a:t> </a:t>
            </a:r>
            <a:r>
              <a:rPr lang="en-US" altLang="zh-TW" sz="4400" b="1" dirty="0">
                <a:solidFill>
                  <a:srgbClr val="C00000"/>
                </a:solidFill>
              </a:rPr>
              <a:t>Work - AI  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D2311-DD65-477A-919F-D128A60FD39D}"/>
              </a:ext>
            </a:extLst>
          </p:cNvPr>
          <p:cNvSpPr txBox="1"/>
          <p:nvPr/>
        </p:nvSpPr>
        <p:spPr>
          <a:xfrm>
            <a:off x="6527985" y="3777069"/>
            <a:ext cx="125470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6CABA3-BD06-4C6C-BAB3-58FA07181887}"/>
              </a:ext>
            </a:extLst>
          </p:cNvPr>
          <p:cNvSpPr txBox="1"/>
          <p:nvPr/>
        </p:nvSpPr>
        <p:spPr>
          <a:xfrm>
            <a:off x="5282704" y="4337208"/>
            <a:ext cx="125470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/>
                </a:solidFill>
                <a:cs typeface="Arial" pitchFamily="34" charset="0"/>
              </a:rPr>
              <a:t>10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D9A716-12E4-4E13-B938-319D9FDB153B}"/>
              </a:ext>
            </a:extLst>
          </p:cNvPr>
          <p:cNvSpPr txBox="1"/>
          <p:nvPr/>
        </p:nvSpPr>
        <p:spPr>
          <a:xfrm>
            <a:off x="5455566" y="1859119"/>
            <a:ext cx="86663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10%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F627B-0AF4-4219-AF95-6F9E7A314BE7}"/>
              </a:ext>
            </a:extLst>
          </p:cNvPr>
          <p:cNvSpPr txBox="1"/>
          <p:nvPr/>
        </p:nvSpPr>
        <p:spPr>
          <a:xfrm>
            <a:off x="3715303" y="3539790"/>
            <a:ext cx="125470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30%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CCB0BAF-BBD8-49CE-8178-60433866F4A4}"/>
              </a:ext>
            </a:extLst>
          </p:cNvPr>
          <p:cNvSpPr txBox="1"/>
          <p:nvPr/>
        </p:nvSpPr>
        <p:spPr>
          <a:xfrm>
            <a:off x="2453528" y="1609802"/>
            <a:ext cx="731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/>
              <a:t>User Behavior Data Analysis &amp; Machine Learning</a:t>
            </a:r>
          </a:p>
        </p:txBody>
      </p:sp>
      <p:graphicFrame>
        <p:nvGraphicFramePr>
          <p:cNvPr id="34" name="Chart 12">
            <a:extLst>
              <a:ext uri="{FF2B5EF4-FFF2-40B4-BE49-F238E27FC236}">
                <a16:creationId xmlns:a16="http://schemas.microsoft.com/office/drawing/2014/main" id="{118CF5B0-78C0-41F5-9BE1-672BD9772E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1008426"/>
              </p:ext>
            </p:extLst>
          </p:nvPr>
        </p:nvGraphicFramePr>
        <p:xfrm>
          <a:off x="1519794" y="2222261"/>
          <a:ext cx="5030553" cy="3750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Freeform: Shape 28">
            <a:extLst>
              <a:ext uri="{FF2B5EF4-FFF2-40B4-BE49-F238E27FC236}">
                <a16:creationId xmlns:a16="http://schemas.microsoft.com/office/drawing/2014/main" id="{CE74BD14-9C5C-4724-A43A-8032E3501C15}"/>
              </a:ext>
            </a:extLst>
          </p:cNvPr>
          <p:cNvSpPr/>
          <p:nvPr/>
        </p:nvSpPr>
        <p:spPr>
          <a:xfrm>
            <a:off x="8285510" y="3416186"/>
            <a:ext cx="2053127" cy="1515214"/>
          </a:xfrm>
          <a:custGeom>
            <a:avLst/>
            <a:gdLst>
              <a:gd name="connsiteX0" fmla="*/ 43590 w 4114165"/>
              <a:gd name="connsiteY0" fmla="*/ 3035606 h 3036265"/>
              <a:gd name="connsiteX1" fmla="*/ 26 w 4114165"/>
              <a:gd name="connsiteY1" fmla="*/ 2993362 h 3036265"/>
              <a:gd name="connsiteX2" fmla="*/ 686 w 4114165"/>
              <a:gd name="connsiteY2" fmla="*/ 2683135 h 3036265"/>
              <a:gd name="connsiteX3" fmla="*/ 44250 w 4114165"/>
              <a:gd name="connsiteY3" fmla="*/ 2638251 h 3036265"/>
              <a:gd name="connsiteX4" fmla="*/ 314874 w 4114165"/>
              <a:gd name="connsiteY4" fmla="*/ 2638251 h 3036265"/>
              <a:gd name="connsiteX5" fmla="*/ 357117 w 4114165"/>
              <a:gd name="connsiteY5" fmla="*/ 2633631 h 3036265"/>
              <a:gd name="connsiteX6" fmla="*/ 357117 w 4114165"/>
              <a:gd name="connsiteY6" fmla="*/ 2627690 h 3036265"/>
              <a:gd name="connsiteX7" fmla="*/ 357117 w 4114165"/>
              <a:gd name="connsiteY7" fmla="*/ 2282480 h 3036265"/>
              <a:gd name="connsiteX8" fmla="*/ 357777 w 4114165"/>
              <a:gd name="connsiteY8" fmla="*/ 1953111 h 3036265"/>
              <a:gd name="connsiteX9" fmla="*/ 449525 w 4114165"/>
              <a:gd name="connsiteY9" fmla="*/ 1860043 h 3036265"/>
              <a:gd name="connsiteX10" fmla="*/ 1027076 w 4114165"/>
              <a:gd name="connsiteY10" fmla="*/ 1860043 h 3036265"/>
              <a:gd name="connsiteX11" fmla="*/ 1122124 w 4114165"/>
              <a:gd name="connsiteY11" fmla="*/ 1956411 h 3036265"/>
              <a:gd name="connsiteX12" fmla="*/ 1122124 w 4114165"/>
              <a:gd name="connsiteY12" fmla="*/ 2593367 h 3036265"/>
              <a:gd name="connsiteX13" fmla="*/ 1188790 w 4114165"/>
              <a:gd name="connsiteY13" fmla="*/ 2636271 h 3036265"/>
              <a:gd name="connsiteX14" fmla="*/ 1201991 w 4114165"/>
              <a:gd name="connsiteY14" fmla="*/ 2615809 h 3036265"/>
              <a:gd name="connsiteX15" fmla="*/ 1202651 w 4114165"/>
              <a:gd name="connsiteY15" fmla="*/ 2579506 h 3036265"/>
              <a:gd name="connsiteX16" fmla="*/ 1202651 w 4114165"/>
              <a:gd name="connsiteY16" fmla="*/ 1355099 h 3036265"/>
              <a:gd name="connsiteX17" fmla="*/ 1202651 w 4114165"/>
              <a:gd name="connsiteY17" fmla="*/ 1322096 h 3036265"/>
              <a:gd name="connsiteX18" fmla="*/ 1279878 w 4114165"/>
              <a:gd name="connsiteY18" fmla="*/ 1245529 h 3036265"/>
              <a:gd name="connsiteX19" fmla="*/ 1613207 w 4114165"/>
              <a:gd name="connsiteY19" fmla="*/ 1245529 h 3036265"/>
              <a:gd name="connsiteX20" fmla="*/ 1870630 w 4114165"/>
              <a:gd name="connsiteY20" fmla="*/ 1245529 h 3036265"/>
              <a:gd name="connsiteX21" fmla="*/ 1966998 w 4114165"/>
              <a:gd name="connsiteY21" fmla="*/ 1343878 h 3036265"/>
              <a:gd name="connsiteX22" fmla="*/ 1966998 w 4114165"/>
              <a:gd name="connsiteY22" fmla="*/ 2597987 h 3036265"/>
              <a:gd name="connsiteX23" fmla="*/ 1978879 w 4114165"/>
              <a:gd name="connsiteY23" fmla="*/ 2635611 h 3036265"/>
              <a:gd name="connsiteX24" fmla="*/ 2036964 w 4114165"/>
              <a:gd name="connsiteY24" fmla="*/ 2634951 h 3036265"/>
              <a:gd name="connsiteX25" fmla="*/ 2046205 w 4114165"/>
              <a:gd name="connsiteY25" fmla="*/ 2599307 h 3036265"/>
              <a:gd name="connsiteX26" fmla="*/ 2046205 w 4114165"/>
              <a:gd name="connsiteY26" fmla="*/ 830353 h 3036265"/>
              <a:gd name="connsiteX27" fmla="*/ 2046205 w 4114165"/>
              <a:gd name="connsiteY27" fmla="*/ 800650 h 3036265"/>
              <a:gd name="connsiteX28" fmla="*/ 2118152 w 4114165"/>
              <a:gd name="connsiteY28" fmla="*/ 727384 h 3036265"/>
              <a:gd name="connsiteX29" fmla="*/ 2738605 w 4114165"/>
              <a:gd name="connsiteY29" fmla="*/ 727384 h 3036265"/>
              <a:gd name="connsiteX30" fmla="*/ 2809892 w 4114165"/>
              <a:gd name="connsiteY30" fmla="*/ 801970 h 3036265"/>
              <a:gd name="connsiteX31" fmla="*/ 2810552 w 4114165"/>
              <a:gd name="connsiteY31" fmla="*/ 2594027 h 3036265"/>
              <a:gd name="connsiteX32" fmla="*/ 2857416 w 4114165"/>
              <a:gd name="connsiteY32" fmla="*/ 2639571 h 3036265"/>
              <a:gd name="connsiteX33" fmla="*/ 2891079 w 4114165"/>
              <a:gd name="connsiteY33" fmla="*/ 2590727 h 3036265"/>
              <a:gd name="connsiteX34" fmla="*/ 2891079 w 4114165"/>
              <a:gd name="connsiteY34" fmla="*/ 122771 h 3036265"/>
              <a:gd name="connsiteX35" fmla="*/ 3012529 w 4114165"/>
              <a:gd name="connsiteY35" fmla="*/ 0 h 3036265"/>
              <a:gd name="connsiteX36" fmla="*/ 3563678 w 4114165"/>
              <a:gd name="connsiteY36" fmla="*/ 0 h 3036265"/>
              <a:gd name="connsiteX37" fmla="*/ 3653446 w 4114165"/>
              <a:gd name="connsiteY37" fmla="*/ 87788 h 3036265"/>
              <a:gd name="connsiteX38" fmla="*/ 3650806 w 4114165"/>
              <a:gd name="connsiteY38" fmla="*/ 2594687 h 3036265"/>
              <a:gd name="connsiteX39" fmla="*/ 3695029 w 4114165"/>
              <a:gd name="connsiteY39" fmla="*/ 2638911 h 3036265"/>
              <a:gd name="connsiteX40" fmla="*/ 4071262 w 4114165"/>
              <a:gd name="connsiteY40" fmla="*/ 2638911 h 3036265"/>
              <a:gd name="connsiteX41" fmla="*/ 4114166 w 4114165"/>
              <a:gd name="connsiteY41" fmla="*/ 2681815 h 3036265"/>
              <a:gd name="connsiteX42" fmla="*/ 4114166 w 4114165"/>
              <a:gd name="connsiteY42" fmla="*/ 2992042 h 3036265"/>
              <a:gd name="connsiteX43" fmla="*/ 4069283 w 4114165"/>
              <a:gd name="connsiteY43" fmla="*/ 3036266 h 3036265"/>
              <a:gd name="connsiteX44" fmla="*/ 43590 w 4114165"/>
              <a:gd name="connsiteY44" fmla="*/ 3035606 h 303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114165" h="3036265">
                <a:moveTo>
                  <a:pt x="43590" y="3035606"/>
                </a:moveTo>
                <a:cubicBezTo>
                  <a:pt x="11247" y="3035606"/>
                  <a:pt x="-634" y="3027685"/>
                  <a:pt x="26" y="2993362"/>
                </a:cubicBezTo>
                <a:cubicBezTo>
                  <a:pt x="2006" y="2889733"/>
                  <a:pt x="686" y="2786764"/>
                  <a:pt x="686" y="2683135"/>
                </a:cubicBezTo>
                <a:cubicBezTo>
                  <a:pt x="686" y="2638911"/>
                  <a:pt x="1346" y="2638251"/>
                  <a:pt x="44250" y="2638251"/>
                </a:cubicBezTo>
                <a:cubicBezTo>
                  <a:pt x="134678" y="2638251"/>
                  <a:pt x="224446" y="2638251"/>
                  <a:pt x="314874" y="2638251"/>
                </a:cubicBezTo>
                <a:cubicBezTo>
                  <a:pt x="328735" y="2638251"/>
                  <a:pt x="343256" y="2640231"/>
                  <a:pt x="357117" y="2633631"/>
                </a:cubicBezTo>
                <a:cubicBezTo>
                  <a:pt x="357117" y="2631650"/>
                  <a:pt x="357117" y="2629670"/>
                  <a:pt x="357117" y="2627690"/>
                </a:cubicBezTo>
                <a:cubicBezTo>
                  <a:pt x="356457" y="2512840"/>
                  <a:pt x="357117" y="2397330"/>
                  <a:pt x="357117" y="2282480"/>
                </a:cubicBezTo>
                <a:cubicBezTo>
                  <a:pt x="357117" y="2280500"/>
                  <a:pt x="357777" y="2060700"/>
                  <a:pt x="357777" y="1953111"/>
                </a:cubicBezTo>
                <a:cubicBezTo>
                  <a:pt x="357777" y="1881165"/>
                  <a:pt x="378899" y="1860043"/>
                  <a:pt x="449525" y="1860043"/>
                </a:cubicBezTo>
                <a:cubicBezTo>
                  <a:pt x="642262" y="1860043"/>
                  <a:pt x="834339" y="1860043"/>
                  <a:pt x="1027076" y="1860043"/>
                </a:cubicBezTo>
                <a:cubicBezTo>
                  <a:pt x="1101663" y="1860043"/>
                  <a:pt x="1122124" y="1880505"/>
                  <a:pt x="1122124" y="1956411"/>
                </a:cubicBezTo>
                <a:cubicBezTo>
                  <a:pt x="1122124" y="2168950"/>
                  <a:pt x="1122124" y="2380829"/>
                  <a:pt x="1122124" y="2593367"/>
                </a:cubicBezTo>
                <a:cubicBezTo>
                  <a:pt x="1122124" y="2634290"/>
                  <a:pt x="1149187" y="2652112"/>
                  <a:pt x="1188790" y="2636271"/>
                </a:cubicBezTo>
                <a:cubicBezTo>
                  <a:pt x="1198691" y="2632310"/>
                  <a:pt x="1201991" y="2625050"/>
                  <a:pt x="1201991" y="2615809"/>
                </a:cubicBezTo>
                <a:cubicBezTo>
                  <a:pt x="1201991" y="2603928"/>
                  <a:pt x="1202651" y="2591387"/>
                  <a:pt x="1202651" y="2579506"/>
                </a:cubicBezTo>
                <a:cubicBezTo>
                  <a:pt x="1202651" y="2171590"/>
                  <a:pt x="1202651" y="1763674"/>
                  <a:pt x="1202651" y="1355099"/>
                </a:cubicBezTo>
                <a:cubicBezTo>
                  <a:pt x="1202651" y="1343878"/>
                  <a:pt x="1202651" y="1333317"/>
                  <a:pt x="1202651" y="1322096"/>
                </a:cubicBezTo>
                <a:cubicBezTo>
                  <a:pt x="1203971" y="1268631"/>
                  <a:pt x="1227074" y="1245529"/>
                  <a:pt x="1279878" y="1245529"/>
                </a:cubicBezTo>
                <a:cubicBezTo>
                  <a:pt x="1390768" y="1244869"/>
                  <a:pt x="1502318" y="1245529"/>
                  <a:pt x="1613207" y="1245529"/>
                </a:cubicBezTo>
                <a:cubicBezTo>
                  <a:pt x="1699015" y="1245529"/>
                  <a:pt x="1784822" y="1245529"/>
                  <a:pt x="1870630" y="1245529"/>
                </a:cubicBezTo>
                <a:cubicBezTo>
                  <a:pt x="1947857" y="1245529"/>
                  <a:pt x="1966998" y="1264671"/>
                  <a:pt x="1966998" y="1343878"/>
                </a:cubicBezTo>
                <a:cubicBezTo>
                  <a:pt x="1966998" y="1662685"/>
                  <a:pt x="1966998" y="2498979"/>
                  <a:pt x="1966998" y="2597987"/>
                </a:cubicBezTo>
                <a:cubicBezTo>
                  <a:pt x="1966998" y="2611189"/>
                  <a:pt x="1961058" y="2629670"/>
                  <a:pt x="1978879" y="2635611"/>
                </a:cubicBezTo>
                <a:cubicBezTo>
                  <a:pt x="1997361" y="2641551"/>
                  <a:pt x="2018483" y="2642872"/>
                  <a:pt x="2036964" y="2634951"/>
                </a:cubicBezTo>
                <a:cubicBezTo>
                  <a:pt x="2052146" y="2628350"/>
                  <a:pt x="2046205" y="2611849"/>
                  <a:pt x="2046205" y="2599307"/>
                </a:cubicBezTo>
                <a:cubicBezTo>
                  <a:pt x="2046865" y="2454095"/>
                  <a:pt x="2046205" y="1275232"/>
                  <a:pt x="2046205" y="830353"/>
                </a:cubicBezTo>
                <a:cubicBezTo>
                  <a:pt x="2046205" y="820452"/>
                  <a:pt x="2046205" y="810551"/>
                  <a:pt x="2046205" y="800650"/>
                </a:cubicBezTo>
                <a:cubicBezTo>
                  <a:pt x="2048185" y="754446"/>
                  <a:pt x="2072607" y="727384"/>
                  <a:pt x="2118152" y="727384"/>
                </a:cubicBezTo>
                <a:cubicBezTo>
                  <a:pt x="2324750" y="726724"/>
                  <a:pt x="2532008" y="726724"/>
                  <a:pt x="2738605" y="727384"/>
                </a:cubicBezTo>
                <a:cubicBezTo>
                  <a:pt x="2782830" y="727384"/>
                  <a:pt x="2808572" y="756426"/>
                  <a:pt x="2809892" y="801970"/>
                </a:cubicBezTo>
                <a:cubicBezTo>
                  <a:pt x="2811212" y="848174"/>
                  <a:pt x="2810552" y="2042879"/>
                  <a:pt x="2810552" y="2594027"/>
                </a:cubicBezTo>
                <a:cubicBezTo>
                  <a:pt x="2810552" y="2638251"/>
                  <a:pt x="2813192" y="2638251"/>
                  <a:pt x="2857416" y="2639571"/>
                </a:cubicBezTo>
                <a:cubicBezTo>
                  <a:pt x="2897019" y="2640891"/>
                  <a:pt x="2891079" y="2614489"/>
                  <a:pt x="2891079" y="2590727"/>
                </a:cubicBezTo>
                <a:cubicBezTo>
                  <a:pt x="2891079" y="1768295"/>
                  <a:pt x="2891079" y="945203"/>
                  <a:pt x="2891079" y="122771"/>
                </a:cubicBezTo>
                <a:cubicBezTo>
                  <a:pt x="2891079" y="9241"/>
                  <a:pt x="2900320" y="0"/>
                  <a:pt x="3012529" y="0"/>
                </a:cubicBezTo>
                <a:cubicBezTo>
                  <a:pt x="3196026" y="0"/>
                  <a:pt x="3380182" y="0"/>
                  <a:pt x="3563678" y="0"/>
                </a:cubicBezTo>
                <a:cubicBezTo>
                  <a:pt x="3631664" y="0"/>
                  <a:pt x="3652785" y="21122"/>
                  <a:pt x="3653446" y="87788"/>
                </a:cubicBezTo>
                <a:cubicBezTo>
                  <a:pt x="3654106" y="264023"/>
                  <a:pt x="3651466" y="2399310"/>
                  <a:pt x="3650806" y="2594687"/>
                </a:cubicBezTo>
                <a:cubicBezTo>
                  <a:pt x="3650806" y="2638911"/>
                  <a:pt x="3650806" y="2638911"/>
                  <a:pt x="3695029" y="2638911"/>
                </a:cubicBezTo>
                <a:cubicBezTo>
                  <a:pt x="3820440" y="2638911"/>
                  <a:pt x="3945851" y="2638911"/>
                  <a:pt x="4071262" y="2638911"/>
                </a:cubicBezTo>
                <a:cubicBezTo>
                  <a:pt x="4112186" y="2638911"/>
                  <a:pt x="4114166" y="2640891"/>
                  <a:pt x="4114166" y="2681815"/>
                </a:cubicBezTo>
                <a:cubicBezTo>
                  <a:pt x="4114166" y="2785444"/>
                  <a:pt x="4114166" y="2888413"/>
                  <a:pt x="4114166" y="2992042"/>
                </a:cubicBezTo>
                <a:cubicBezTo>
                  <a:pt x="4114166" y="3034946"/>
                  <a:pt x="4113506" y="3036266"/>
                  <a:pt x="4069283" y="3036266"/>
                </a:cubicBezTo>
                <a:cubicBezTo>
                  <a:pt x="3504933" y="3034946"/>
                  <a:pt x="196723" y="3034286"/>
                  <a:pt x="43590" y="3035606"/>
                </a:cubicBezTo>
                <a:close/>
              </a:path>
            </a:pathLst>
          </a:custGeom>
          <a:solidFill>
            <a:schemeClr val="accent1"/>
          </a:solidFill>
          <a:ln w="65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29">
            <a:extLst>
              <a:ext uri="{FF2B5EF4-FFF2-40B4-BE49-F238E27FC236}">
                <a16:creationId xmlns:a16="http://schemas.microsoft.com/office/drawing/2014/main" id="{C092F80F-29BE-4151-B81A-E8468932CB72}"/>
              </a:ext>
            </a:extLst>
          </p:cNvPr>
          <p:cNvSpPr/>
          <p:nvPr/>
        </p:nvSpPr>
        <p:spPr>
          <a:xfrm>
            <a:off x="8428348" y="2909522"/>
            <a:ext cx="1481775" cy="1115682"/>
          </a:xfrm>
          <a:custGeom>
            <a:avLst/>
            <a:gdLst>
              <a:gd name="connsiteX0" fmla="*/ 1064151 w 2969257"/>
              <a:gd name="connsiteY0" fmla="*/ 935232 h 2235661"/>
              <a:gd name="connsiteX1" fmla="*/ 1755891 w 2969257"/>
              <a:gd name="connsiteY1" fmla="*/ 1096946 h 2235661"/>
              <a:gd name="connsiteX2" fmla="*/ 1823878 w 2969257"/>
              <a:gd name="connsiteY2" fmla="*/ 1078465 h 2235661"/>
              <a:gd name="connsiteX3" fmla="*/ 2653570 w 2969257"/>
              <a:gd name="connsiteY3" fmla="*/ 270554 h 2235661"/>
              <a:gd name="connsiteX4" fmla="*/ 2654230 w 2969257"/>
              <a:gd name="connsiteY4" fmla="*/ 228310 h 2235661"/>
              <a:gd name="connsiteX5" fmla="*/ 2578984 w 2969257"/>
              <a:gd name="connsiteY5" fmla="*/ 154384 h 2235661"/>
              <a:gd name="connsiteX6" fmla="*/ 2586244 w 2969257"/>
              <a:gd name="connsiteY6" fmla="*/ 118741 h 2235661"/>
              <a:gd name="connsiteX7" fmla="*/ 2938055 w 2969257"/>
              <a:gd name="connsiteY7" fmla="*/ 5211 h 2235661"/>
              <a:gd name="connsiteX8" fmla="*/ 2965778 w 2969257"/>
              <a:gd name="connsiteY8" fmla="*/ 4551 h 2235661"/>
              <a:gd name="connsiteX9" fmla="*/ 2964457 w 2969257"/>
              <a:gd name="connsiteY9" fmla="*/ 29633 h 2235661"/>
              <a:gd name="connsiteX10" fmla="*/ 2857528 w 2969257"/>
              <a:gd name="connsiteY10" fmla="*/ 383424 h 2235661"/>
              <a:gd name="connsiteX11" fmla="*/ 2817924 w 2969257"/>
              <a:gd name="connsiteY11" fmla="*/ 392665 h 2235661"/>
              <a:gd name="connsiteX12" fmla="*/ 2761820 w 2969257"/>
              <a:gd name="connsiteY12" fmla="*/ 336560 h 2235661"/>
              <a:gd name="connsiteX13" fmla="*/ 2714956 w 2969257"/>
              <a:gd name="connsiteY13" fmla="*/ 337220 h 2235661"/>
              <a:gd name="connsiteX14" fmla="*/ 1858200 w 2969257"/>
              <a:gd name="connsiteY14" fmla="*/ 1225657 h 2235661"/>
              <a:gd name="connsiteX15" fmla="*/ 1800115 w 2969257"/>
              <a:gd name="connsiteY15" fmla="*/ 1242159 h 2235661"/>
              <a:gd name="connsiteX16" fmla="*/ 1132137 w 2969257"/>
              <a:gd name="connsiteY16" fmla="*/ 1070544 h 2235661"/>
              <a:gd name="connsiteX17" fmla="*/ 1064151 w 2969257"/>
              <a:gd name="connsiteY17" fmla="*/ 1091666 h 2235661"/>
              <a:gd name="connsiteX18" fmla="*/ 114988 w 2969257"/>
              <a:gd name="connsiteY18" fmla="*/ 2222345 h 2235661"/>
              <a:gd name="connsiteX19" fmla="*/ 74724 w 2969257"/>
              <a:gd name="connsiteY19" fmla="*/ 2225645 h 2235661"/>
              <a:gd name="connsiteX20" fmla="*/ 15979 w 2969257"/>
              <a:gd name="connsiteY20" fmla="*/ 2178121 h 2235661"/>
              <a:gd name="connsiteX21" fmla="*/ 11359 w 2969257"/>
              <a:gd name="connsiteY21" fmla="*/ 2132577 h 2235661"/>
              <a:gd name="connsiteX22" fmla="*/ 1024547 w 2969257"/>
              <a:gd name="connsiteY22" fmla="*/ 954374 h 2235661"/>
              <a:gd name="connsiteX23" fmla="*/ 1064151 w 2969257"/>
              <a:gd name="connsiteY23" fmla="*/ 935232 h 223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69257" h="2235661">
                <a:moveTo>
                  <a:pt x="1064151" y="935232"/>
                </a:moveTo>
                <a:cubicBezTo>
                  <a:pt x="1105074" y="944473"/>
                  <a:pt x="1572395" y="1052722"/>
                  <a:pt x="1755891" y="1096946"/>
                </a:cubicBezTo>
                <a:cubicBezTo>
                  <a:pt x="1783614" y="1103547"/>
                  <a:pt x="1803415" y="1098266"/>
                  <a:pt x="1823878" y="1078465"/>
                </a:cubicBezTo>
                <a:cubicBezTo>
                  <a:pt x="2011334" y="894308"/>
                  <a:pt x="2564462" y="355701"/>
                  <a:pt x="2653570" y="270554"/>
                </a:cubicBezTo>
                <a:cubicBezTo>
                  <a:pt x="2670731" y="254052"/>
                  <a:pt x="2670731" y="243491"/>
                  <a:pt x="2654230" y="228310"/>
                </a:cubicBezTo>
                <a:cubicBezTo>
                  <a:pt x="2628488" y="204548"/>
                  <a:pt x="2604725" y="178806"/>
                  <a:pt x="2578984" y="154384"/>
                </a:cubicBezTo>
                <a:cubicBezTo>
                  <a:pt x="2561162" y="137222"/>
                  <a:pt x="2559842" y="126661"/>
                  <a:pt x="2586244" y="118741"/>
                </a:cubicBezTo>
                <a:cubicBezTo>
                  <a:pt x="2703734" y="81117"/>
                  <a:pt x="2820565" y="42834"/>
                  <a:pt x="2938055" y="5211"/>
                </a:cubicBezTo>
                <a:cubicBezTo>
                  <a:pt x="2947296" y="2570"/>
                  <a:pt x="2957196" y="-4690"/>
                  <a:pt x="2965778" y="4551"/>
                </a:cubicBezTo>
                <a:cubicBezTo>
                  <a:pt x="2973038" y="11811"/>
                  <a:pt x="2967097" y="21712"/>
                  <a:pt x="2964457" y="29633"/>
                </a:cubicBezTo>
                <a:cubicBezTo>
                  <a:pt x="2928814" y="147783"/>
                  <a:pt x="2893171" y="265273"/>
                  <a:pt x="2857528" y="383424"/>
                </a:cubicBezTo>
                <a:cubicBezTo>
                  <a:pt x="2847627" y="416427"/>
                  <a:pt x="2843007" y="417087"/>
                  <a:pt x="2817924" y="392665"/>
                </a:cubicBezTo>
                <a:cubicBezTo>
                  <a:pt x="2798783" y="374183"/>
                  <a:pt x="2778981" y="357021"/>
                  <a:pt x="2761820" y="336560"/>
                </a:cubicBezTo>
                <a:cubicBezTo>
                  <a:pt x="2743998" y="315438"/>
                  <a:pt x="2732117" y="318738"/>
                  <a:pt x="2714956" y="337220"/>
                </a:cubicBezTo>
                <a:cubicBezTo>
                  <a:pt x="2576343" y="481772"/>
                  <a:pt x="2004073" y="1073184"/>
                  <a:pt x="1858200" y="1225657"/>
                </a:cubicBezTo>
                <a:cubicBezTo>
                  <a:pt x="1840379" y="1244139"/>
                  <a:pt x="1824537" y="1248099"/>
                  <a:pt x="1800115" y="1242159"/>
                </a:cubicBezTo>
                <a:cubicBezTo>
                  <a:pt x="1577676" y="1184734"/>
                  <a:pt x="1354576" y="1128629"/>
                  <a:pt x="1132137" y="1070544"/>
                </a:cubicBezTo>
                <a:cubicBezTo>
                  <a:pt x="1102434" y="1062623"/>
                  <a:pt x="1083953" y="1067904"/>
                  <a:pt x="1064151" y="1091666"/>
                </a:cubicBezTo>
                <a:cubicBezTo>
                  <a:pt x="922238" y="1260641"/>
                  <a:pt x="288583" y="2014426"/>
                  <a:pt x="114988" y="2222345"/>
                </a:cubicBezTo>
                <a:cubicBezTo>
                  <a:pt x="100466" y="2239506"/>
                  <a:pt x="89906" y="2239506"/>
                  <a:pt x="74724" y="2225645"/>
                </a:cubicBezTo>
                <a:cubicBezTo>
                  <a:pt x="55583" y="2209143"/>
                  <a:pt x="36441" y="2191982"/>
                  <a:pt x="15979" y="2178121"/>
                </a:cubicBezTo>
                <a:cubicBezTo>
                  <a:pt x="-4483" y="2163600"/>
                  <a:pt x="-4483" y="2150398"/>
                  <a:pt x="11359" y="2132577"/>
                </a:cubicBezTo>
                <a:cubicBezTo>
                  <a:pt x="81985" y="2051390"/>
                  <a:pt x="924879" y="1070544"/>
                  <a:pt x="1024547" y="954374"/>
                </a:cubicBezTo>
                <a:cubicBezTo>
                  <a:pt x="1032468" y="944473"/>
                  <a:pt x="1039729" y="932592"/>
                  <a:pt x="1064151" y="935232"/>
                </a:cubicBezTo>
                <a:close/>
              </a:path>
            </a:pathLst>
          </a:custGeom>
          <a:solidFill>
            <a:schemeClr val="accent3"/>
          </a:solidFill>
          <a:ln w="65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7C910A0-8749-4EEA-9634-17F03419B33D}"/>
              </a:ext>
            </a:extLst>
          </p:cNvPr>
          <p:cNvSpPr txBox="1"/>
          <p:nvPr/>
        </p:nvSpPr>
        <p:spPr>
          <a:xfrm>
            <a:off x="9730138" y="4931400"/>
            <a:ext cx="818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Fri.</a:t>
            </a:r>
            <a:endParaRPr lang="zh-TW" altLang="en-US" sz="1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4A7EA83-B782-4C09-9B3D-D5AB59018355}"/>
              </a:ext>
            </a:extLst>
          </p:cNvPr>
          <p:cNvSpPr txBox="1"/>
          <p:nvPr/>
        </p:nvSpPr>
        <p:spPr>
          <a:xfrm>
            <a:off x="9295047" y="4931400"/>
            <a:ext cx="818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Thu.</a:t>
            </a:r>
            <a:endParaRPr lang="zh-TW" altLang="en-US" sz="1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AC8593-6B9D-452F-B0D9-3D5E65C73785}"/>
              </a:ext>
            </a:extLst>
          </p:cNvPr>
          <p:cNvSpPr txBox="1"/>
          <p:nvPr/>
        </p:nvSpPr>
        <p:spPr>
          <a:xfrm>
            <a:off x="8799200" y="4931400"/>
            <a:ext cx="818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Wed.</a:t>
            </a:r>
            <a:endParaRPr lang="zh-TW" altLang="en-US" sz="1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C47A441-7F3F-4F2C-A4E4-84311586D557}"/>
              </a:ext>
            </a:extLst>
          </p:cNvPr>
          <p:cNvSpPr txBox="1"/>
          <p:nvPr/>
        </p:nvSpPr>
        <p:spPr>
          <a:xfrm>
            <a:off x="8381135" y="4931400"/>
            <a:ext cx="818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Tue.</a:t>
            </a:r>
            <a:endParaRPr lang="zh-TW" altLang="en-US" sz="1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F3A48A4-461A-4785-9612-9AB1CDB932B1}"/>
              </a:ext>
            </a:extLst>
          </p:cNvPr>
          <p:cNvSpPr txBox="1"/>
          <p:nvPr/>
        </p:nvSpPr>
        <p:spPr>
          <a:xfrm>
            <a:off x="2034659" y="5511607"/>
            <a:ext cx="317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Order Store Analysis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83F11E9-3A99-4742-9BF6-EEA84B6C3325}"/>
              </a:ext>
            </a:extLst>
          </p:cNvPr>
          <p:cNvSpPr txBox="1"/>
          <p:nvPr/>
        </p:nvSpPr>
        <p:spPr>
          <a:xfrm>
            <a:off x="8060383" y="5438064"/>
            <a:ext cx="273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Order Count Prediction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551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12"/>
    </mc:Choice>
    <mc:Fallback xmlns="">
      <p:transition spd="slow" advTm="1901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47F332F-6E0B-4B0A-87E1-74783177A577}"/>
              </a:ext>
            </a:extLst>
          </p:cNvPr>
          <p:cNvSpPr txBox="1"/>
          <p:nvPr/>
        </p:nvSpPr>
        <p:spPr>
          <a:xfrm>
            <a:off x="5756366" y="2476002"/>
            <a:ext cx="541481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41158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81"/>
    </mc:Choice>
    <mc:Fallback xmlns="">
      <p:transition spd="slow" advTm="998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8">
            <a:extLst>
              <a:ext uri="{FF2B5EF4-FFF2-40B4-BE49-F238E27FC236}">
                <a16:creationId xmlns:a16="http://schemas.microsoft.com/office/drawing/2014/main" id="{04952E12-CCCB-4EA0-A23A-CEB140CAC23E}"/>
              </a:ext>
            </a:extLst>
          </p:cNvPr>
          <p:cNvSpPr txBox="1"/>
          <p:nvPr/>
        </p:nvSpPr>
        <p:spPr>
          <a:xfrm>
            <a:off x="3388590" y="4975362"/>
            <a:ext cx="541481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88"/>
    </mc:Choice>
    <mc:Fallback xmlns="">
      <p:transition spd="slow" advTm="1108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27369C-3724-4DAD-8F5A-C4D81A066C0B}"/>
              </a:ext>
            </a:extLst>
          </p:cNvPr>
          <p:cNvSpPr txBox="1"/>
          <p:nvPr/>
        </p:nvSpPr>
        <p:spPr>
          <a:xfrm>
            <a:off x="564930" y="689684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Back Up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6"/>
    </mc:Choice>
    <mc:Fallback xmlns="">
      <p:transition spd="slow" advTm="209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User Story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BC7DBCA2-1FE7-45F3-954B-5FAFEC354FCD}"/>
              </a:ext>
            </a:extLst>
          </p:cNvPr>
          <p:cNvSpPr/>
          <p:nvPr/>
        </p:nvSpPr>
        <p:spPr>
          <a:xfrm>
            <a:off x="534256" y="2415135"/>
            <a:ext cx="3676040" cy="2031463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42856"/>
              <a:gd name="connsiteX1" fmla="*/ 0 w 5661442"/>
              <a:gd name="connsiteY1" fmla="*/ 5325465 h 5342856"/>
              <a:gd name="connsiteX2" fmla="*/ 2239524 w 5661442"/>
              <a:gd name="connsiteY2" fmla="*/ 5309946 h 5342856"/>
              <a:gd name="connsiteX3" fmla="*/ 1938528 w 5661442"/>
              <a:gd name="connsiteY3" fmla="*/ 4337913 h 5342856"/>
              <a:gd name="connsiteX4" fmla="*/ 833932 w 5661442"/>
              <a:gd name="connsiteY4" fmla="*/ 4411066 h 5342856"/>
              <a:gd name="connsiteX5" fmla="*/ 694944 w 5661442"/>
              <a:gd name="connsiteY5" fmla="*/ 3745382 h 5342856"/>
              <a:gd name="connsiteX6" fmla="*/ 519379 w 5661442"/>
              <a:gd name="connsiteY6" fmla="*/ 3599078 h 5342856"/>
              <a:gd name="connsiteX7" fmla="*/ 557005 w 5661442"/>
              <a:gd name="connsiteY7" fmla="*/ 3470193 h 5342856"/>
              <a:gd name="connsiteX8" fmla="*/ 456331 w 5661442"/>
              <a:gd name="connsiteY8" fmla="*/ 3362205 h 5342856"/>
              <a:gd name="connsiteX9" fmla="*/ 559793 w 5661442"/>
              <a:gd name="connsiteY9" fmla="*/ 3057428 h 5342856"/>
              <a:gd name="connsiteX10" fmla="*/ 118419 w 5661442"/>
              <a:gd name="connsiteY10" fmla="*/ 2818778 h 5342856"/>
              <a:gd name="connsiteX11" fmla="*/ 665683 w 5661442"/>
              <a:gd name="connsiteY11" fmla="*/ 1975104 h 5342856"/>
              <a:gd name="connsiteX12" fmla="*/ 2633472 w 5661442"/>
              <a:gd name="connsiteY12" fmla="*/ 0 h 5342856"/>
              <a:gd name="connsiteX13" fmla="*/ 4712039 w 5661442"/>
              <a:gd name="connsiteY13" fmla="*/ 2543951 h 5342856"/>
              <a:gd name="connsiteX14" fmla="*/ 4030675 w 5661442"/>
              <a:gd name="connsiteY14" fmla="*/ 3928262 h 5342856"/>
              <a:gd name="connsiteX15" fmla="*/ 4453179 w 5661442"/>
              <a:gd name="connsiteY15" fmla="*/ 5313893 h 5342856"/>
              <a:gd name="connsiteX16" fmla="*/ 5661442 w 5661442"/>
              <a:gd name="connsiteY16" fmla="*/ 5342856 h 5342856"/>
              <a:gd name="connsiteX0" fmla="*/ 0 w 5691660"/>
              <a:gd name="connsiteY0" fmla="*/ 5325465 h 5325465"/>
              <a:gd name="connsiteX1" fmla="*/ 0 w 5691660"/>
              <a:gd name="connsiteY1" fmla="*/ 5325465 h 5325465"/>
              <a:gd name="connsiteX2" fmla="*/ 2239524 w 5691660"/>
              <a:gd name="connsiteY2" fmla="*/ 5309946 h 5325465"/>
              <a:gd name="connsiteX3" fmla="*/ 1938528 w 5691660"/>
              <a:gd name="connsiteY3" fmla="*/ 4337913 h 5325465"/>
              <a:gd name="connsiteX4" fmla="*/ 833932 w 5691660"/>
              <a:gd name="connsiteY4" fmla="*/ 4411066 h 5325465"/>
              <a:gd name="connsiteX5" fmla="*/ 694944 w 5691660"/>
              <a:gd name="connsiteY5" fmla="*/ 3745382 h 5325465"/>
              <a:gd name="connsiteX6" fmla="*/ 519379 w 5691660"/>
              <a:gd name="connsiteY6" fmla="*/ 3599078 h 5325465"/>
              <a:gd name="connsiteX7" fmla="*/ 557005 w 5691660"/>
              <a:gd name="connsiteY7" fmla="*/ 3470193 h 5325465"/>
              <a:gd name="connsiteX8" fmla="*/ 456331 w 5691660"/>
              <a:gd name="connsiteY8" fmla="*/ 3362205 h 5325465"/>
              <a:gd name="connsiteX9" fmla="*/ 559793 w 5691660"/>
              <a:gd name="connsiteY9" fmla="*/ 3057428 h 5325465"/>
              <a:gd name="connsiteX10" fmla="*/ 118419 w 5691660"/>
              <a:gd name="connsiteY10" fmla="*/ 2818778 h 5325465"/>
              <a:gd name="connsiteX11" fmla="*/ 665683 w 5691660"/>
              <a:gd name="connsiteY11" fmla="*/ 1975104 h 5325465"/>
              <a:gd name="connsiteX12" fmla="*/ 2633472 w 5691660"/>
              <a:gd name="connsiteY12" fmla="*/ 0 h 5325465"/>
              <a:gd name="connsiteX13" fmla="*/ 4712039 w 5691660"/>
              <a:gd name="connsiteY13" fmla="*/ 2543951 h 5325465"/>
              <a:gd name="connsiteX14" fmla="*/ 4030675 w 5691660"/>
              <a:gd name="connsiteY14" fmla="*/ 3928262 h 5325465"/>
              <a:gd name="connsiteX15" fmla="*/ 4453179 w 5691660"/>
              <a:gd name="connsiteY15" fmla="*/ 5313893 h 5325465"/>
              <a:gd name="connsiteX16" fmla="*/ 5691660 w 5691660"/>
              <a:gd name="connsiteY16" fmla="*/ 5292490 h 5325465"/>
              <a:gd name="connsiteX0" fmla="*/ 0 w 5691660"/>
              <a:gd name="connsiteY0" fmla="*/ 5325465 h 5332783"/>
              <a:gd name="connsiteX1" fmla="*/ 0 w 5691660"/>
              <a:gd name="connsiteY1" fmla="*/ 5325465 h 5332783"/>
              <a:gd name="connsiteX2" fmla="*/ 2239524 w 5691660"/>
              <a:gd name="connsiteY2" fmla="*/ 5309946 h 5332783"/>
              <a:gd name="connsiteX3" fmla="*/ 1938528 w 5691660"/>
              <a:gd name="connsiteY3" fmla="*/ 4337913 h 5332783"/>
              <a:gd name="connsiteX4" fmla="*/ 833932 w 5691660"/>
              <a:gd name="connsiteY4" fmla="*/ 4411066 h 5332783"/>
              <a:gd name="connsiteX5" fmla="*/ 694944 w 5691660"/>
              <a:gd name="connsiteY5" fmla="*/ 3745382 h 5332783"/>
              <a:gd name="connsiteX6" fmla="*/ 519379 w 5691660"/>
              <a:gd name="connsiteY6" fmla="*/ 3599078 h 5332783"/>
              <a:gd name="connsiteX7" fmla="*/ 557005 w 5691660"/>
              <a:gd name="connsiteY7" fmla="*/ 3470193 h 5332783"/>
              <a:gd name="connsiteX8" fmla="*/ 456331 w 5691660"/>
              <a:gd name="connsiteY8" fmla="*/ 3362205 h 5332783"/>
              <a:gd name="connsiteX9" fmla="*/ 559793 w 5691660"/>
              <a:gd name="connsiteY9" fmla="*/ 3057428 h 5332783"/>
              <a:gd name="connsiteX10" fmla="*/ 118419 w 5691660"/>
              <a:gd name="connsiteY10" fmla="*/ 2818778 h 5332783"/>
              <a:gd name="connsiteX11" fmla="*/ 665683 w 5691660"/>
              <a:gd name="connsiteY11" fmla="*/ 1975104 h 5332783"/>
              <a:gd name="connsiteX12" fmla="*/ 2633472 w 5691660"/>
              <a:gd name="connsiteY12" fmla="*/ 0 h 5332783"/>
              <a:gd name="connsiteX13" fmla="*/ 4712039 w 5691660"/>
              <a:gd name="connsiteY13" fmla="*/ 2543951 h 5332783"/>
              <a:gd name="connsiteX14" fmla="*/ 4030675 w 5691660"/>
              <a:gd name="connsiteY14" fmla="*/ 3928262 h 5332783"/>
              <a:gd name="connsiteX15" fmla="*/ 4453179 w 5691660"/>
              <a:gd name="connsiteY15" fmla="*/ 5313893 h 5332783"/>
              <a:gd name="connsiteX16" fmla="*/ 5691660 w 5691660"/>
              <a:gd name="connsiteY16" fmla="*/ 5332783 h 5332783"/>
              <a:gd name="connsiteX0" fmla="*/ 0 w 5631220"/>
              <a:gd name="connsiteY0" fmla="*/ 5325465 h 5325465"/>
              <a:gd name="connsiteX1" fmla="*/ 0 w 5631220"/>
              <a:gd name="connsiteY1" fmla="*/ 5325465 h 5325465"/>
              <a:gd name="connsiteX2" fmla="*/ 2239524 w 5631220"/>
              <a:gd name="connsiteY2" fmla="*/ 5309946 h 5325465"/>
              <a:gd name="connsiteX3" fmla="*/ 1938528 w 5631220"/>
              <a:gd name="connsiteY3" fmla="*/ 4337913 h 5325465"/>
              <a:gd name="connsiteX4" fmla="*/ 833932 w 5631220"/>
              <a:gd name="connsiteY4" fmla="*/ 4411066 h 5325465"/>
              <a:gd name="connsiteX5" fmla="*/ 694944 w 5631220"/>
              <a:gd name="connsiteY5" fmla="*/ 3745382 h 5325465"/>
              <a:gd name="connsiteX6" fmla="*/ 519379 w 5631220"/>
              <a:gd name="connsiteY6" fmla="*/ 3599078 h 5325465"/>
              <a:gd name="connsiteX7" fmla="*/ 557005 w 5631220"/>
              <a:gd name="connsiteY7" fmla="*/ 3470193 h 5325465"/>
              <a:gd name="connsiteX8" fmla="*/ 456331 w 5631220"/>
              <a:gd name="connsiteY8" fmla="*/ 3362205 h 5325465"/>
              <a:gd name="connsiteX9" fmla="*/ 559793 w 5631220"/>
              <a:gd name="connsiteY9" fmla="*/ 3057428 h 5325465"/>
              <a:gd name="connsiteX10" fmla="*/ 118419 w 5631220"/>
              <a:gd name="connsiteY10" fmla="*/ 2818778 h 5325465"/>
              <a:gd name="connsiteX11" fmla="*/ 665683 w 5631220"/>
              <a:gd name="connsiteY11" fmla="*/ 1975104 h 5325465"/>
              <a:gd name="connsiteX12" fmla="*/ 2633472 w 5631220"/>
              <a:gd name="connsiteY12" fmla="*/ 0 h 5325465"/>
              <a:gd name="connsiteX13" fmla="*/ 4712039 w 5631220"/>
              <a:gd name="connsiteY13" fmla="*/ 2543951 h 5325465"/>
              <a:gd name="connsiteX14" fmla="*/ 4030675 w 5631220"/>
              <a:gd name="connsiteY14" fmla="*/ 3928262 h 5325465"/>
              <a:gd name="connsiteX15" fmla="*/ 4453179 w 5631220"/>
              <a:gd name="connsiteY15" fmla="*/ 5313893 h 5325465"/>
              <a:gd name="connsiteX16" fmla="*/ 5631220 w 5631220"/>
              <a:gd name="connsiteY16" fmla="*/ 5302565 h 5325465"/>
              <a:gd name="connsiteX0" fmla="*/ 0 w 5641293"/>
              <a:gd name="connsiteY0" fmla="*/ 5325465 h 5332785"/>
              <a:gd name="connsiteX1" fmla="*/ 0 w 5641293"/>
              <a:gd name="connsiteY1" fmla="*/ 5325465 h 5332785"/>
              <a:gd name="connsiteX2" fmla="*/ 2239524 w 5641293"/>
              <a:gd name="connsiteY2" fmla="*/ 5309946 h 5332785"/>
              <a:gd name="connsiteX3" fmla="*/ 1938528 w 5641293"/>
              <a:gd name="connsiteY3" fmla="*/ 4337913 h 5332785"/>
              <a:gd name="connsiteX4" fmla="*/ 833932 w 5641293"/>
              <a:gd name="connsiteY4" fmla="*/ 4411066 h 5332785"/>
              <a:gd name="connsiteX5" fmla="*/ 694944 w 5641293"/>
              <a:gd name="connsiteY5" fmla="*/ 3745382 h 5332785"/>
              <a:gd name="connsiteX6" fmla="*/ 519379 w 5641293"/>
              <a:gd name="connsiteY6" fmla="*/ 3599078 h 5332785"/>
              <a:gd name="connsiteX7" fmla="*/ 557005 w 5641293"/>
              <a:gd name="connsiteY7" fmla="*/ 3470193 h 5332785"/>
              <a:gd name="connsiteX8" fmla="*/ 456331 w 5641293"/>
              <a:gd name="connsiteY8" fmla="*/ 3362205 h 5332785"/>
              <a:gd name="connsiteX9" fmla="*/ 559793 w 5641293"/>
              <a:gd name="connsiteY9" fmla="*/ 3057428 h 5332785"/>
              <a:gd name="connsiteX10" fmla="*/ 118419 w 5641293"/>
              <a:gd name="connsiteY10" fmla="*/ 2818778 h 5332785"/>
              <a:gd name="connsiteX11" fmla="*/ 665683 w 5641293"/>
              <a:gd name="connsiteY11" fmla="*/ 1975104 h 5332785"/>
              <a:gd name="connsiteX12" fmla="*/ 2633472 w 5641293"/>
              <a:gd name="connsiteY12" fmla="*/ 0 h 5332785"/>
              <a:gd name="connsiteX13" fmla="*/ 4712039 w 5641293"/>
              <a:gd name="connsiteY13" fmla="*/ 2543951 h 5332785"/>
              <a:gd name="connsiteX14" fmla="*/ 4030675 w 5641293"/>
              <a:gd name="connsiteY14" fmla="*/ 3928262 h 5332785"/>
              <a:gd name="connsiteX15" fmla="*/ 4453179 w 5641293"/>
              <a:gd name="connsiteY15" fmla="*/ 5313893 h 5332785"/>
              <a:gd name="connsiteX16" fmla="*/ 5641293 w 5641293"/>
              <a:gd name="connsiteY16" fmla="*/ 5332785 h 5332785"/>
              <a:gd name="connsiteX0" fmla="*/ 0 w 5641293"/>
              <a:gd name="connsiteY0" fmla="*/ 5325465 h 5325465"/>
              <a:gd name="connsiteX1" fmla="*/ 0 w 5641293"/>
              <a:gd name="connsiteY1" fmla="*/ 5325465 h 5325465"/>
              <a:gd name="connsiteX2" fmla="*/ 2239524 w 5641293"/>
              <a:gd name="connsiteY2" fmla="*/ 5309946 h 5325465"/>
              <a:gd name="connsiteX3" fmla="*/ 1938528 w 5641293"/>
              <a:gd name="connsiteY3" fmla="*/ 4337913 h 5325465"/>
              <a:gd name="connsiteX4" fmla="*/ 833932 w 5641293"/>
              <a:gd name="connsiteY4" fmla="*/ 4411066 h 5325465"/>
              <a:gd name="connsiteX5" fmla="*/ 694944 w 5641293"/>
              <a:gd name="connsiteY5" fmla="*/ 3745382 h 5325465"/>
              <a:gd name="connsiteX6" fmla="*/ 519379 w 5641293"/>
              <a:gd name="connsiteY6" fmla="*/ 3599078 h 5325465"/>
              <a:gd name="connsiteX7" fmla="*/ 557005 w 5641293"/>
              <a:gd name="connsiteY7" fmla="*/ 3470193 h 5325465"/>
              <a:gd name="connsiteX8" fmla="*/ 456331 w 5641293"/>
              <a:gd name="connsiteY8" fmla="*/ 3362205 h 5325465"/>
              <a:gd name="connsiteX9" fmla="*/ 559793 w 5641293"/>
              <a:gd name="connsiteY9" fmla="*/ 3057428 h 5325465"/>
              <a:gd name="connsiteX10" fmla="*/ 118419 w 5641293"/>
              <a:gd name="connsiteY10" fmla="*/ 2818778 h 5325465"/>
              <a:gd name="connsiteX11" fmla="*/ 665683 w 5641293"/>
              <a:gd name="connsiteY11" fmla="*/ 1975104 h 5325465"/>
              <a:gd name="connsiteX12" fmla="*/ 2633472 w 5641293"/>
              <a:gd name="connsiteY12" fmla="*/ 0 h 5325465"/>
              <a:gd name="connsiteX13" fmla="*/ 4712039 w 5641293"/>
              <a:gd name="connsiteY13" fmla="*/ 2543951 h 5325465"/>
              <a:gd name="connsiteX14" fmla="*/ 4030675 w 5641293"/>
              <a:gd name="connsiteY14" fmla="*/ 3928262 h 5325465"/>
              <a:gd name="connsiteX15" fmla="*/ 4453179 w 5641293"/>
              <a:gd name="connsiteY15" fmla="*/ 5313893 h 5325465"/>
              <a:gd name="connsiteX16" fmla="*/ 5641293 w 5641293"/>
              <a:gd name="connsiteY16" fmla="*/ 5302567 h 5325465"/>
              <a:gd name="connsiteX0" fmla="*/ 0 w 5651366"/>
              <a:gd name="connsiteY0" fmla="*/ 5325465 h 5332785"/>
              <a:gd name="connsiteX1" fmla="*/ 0 w 5651366"/>
              <a:gd name="connsiteY1" fmla="*/ 5325465 h 5332785"/>
              <a:gd name="connsiteX2" fmla="*/ 2239524 w 5651366"/>
              <a:gd name="connsiteY2" fmla="*/ 5309946 h 5332785"/>
              <a:gd name="connsiteX3" fmla="*/ 1938528 w 5651366"/>
              <a:gd name="connsiteY3" fmla="*/ 4337913 h 5332785"/>
              <a:gd name="connsiteX4" fmla="*/ 833932 w 5651366"/>
              <a:gd name="connsiteY4" fmla="*/ 4411066 h 5332785"/>
              <a:gd name="connsiteX5" fmla="*/ 694944 w 5651366"/>
              <a:gd name="connsiteY5" fmla="*/ 3745382 h 5332785"/>
              <a:gd name="connsiteX6" fmla="*/ 519379 w 5651366"/>
              <a:gd name="connsiteY6" fmla="*/ 3599078 h 5332785"/>
              <a:gd name="connsiteX7" fmla="*/ 557005 w 5651366"/>
              <a:gd name="connsiteY7" fmla="*/ 3470193 h 5332785"/>
              <a:gd name="connsiteX8" fmla="*/ 456331 w 5651366"/>
              <a:gd name="connsiteY8" fmla="*/ 3362205 h 5332785"/>
              <a:gd name="connsiteX9" fmla="*/ 559793 w 5651366"/>
              <a:gd name="connsiteY9" fmla="*/ 3057428 h 5332785"/>
              <a:gd name="connsiteX10" fmla="*/ 118419 w 5651366"/>
              <a:gd name="connsiteY10" fmla="*/ 2818778 h 5332785"/>
              <a:gd name="connsiteX11" fmla="*/ 665683 w 5651366"/>
              <a:gd name="connsiteY11" fmla="*/ 1975104 h 5332785"/>
              <a:gd name="connsiteX12" fmla="*/ 2633472 w 5651366"/>
              <a:gd name="connsiteY12" fmla="*/ 0 h 5332785"/>
              <a:gd name="connsiteX13" fmla="*/ 4712039 w 5651366"/>
              <a:gd name="connsiteY13" fmla="*/ 2543951 h 5332785"/>
              <a:gd name="connsiteX14" fmla="*/ 4030675 w 5651366"/>
              <a:gd name="connsiteY14" fmla="*/ 3928262 h 5332785"/>
              <a:gd name="connsiteX15" fmla="*/ 4453179 w 5651366"/>
              <a:gd name="connsiteY15" fmla="*/ 5313893 h 5332785"/>
              <a:gd name="connsiteX16" fmla="*/ 5651366 w 5651366"/>
              <a:gd name="connsiteY16" fmla="*/ 5332785 h 5332785"/>
              <a:gd name="connsiteX0" fmla="*/ 1108042 w 6759408"/>
              <a:gd name="connsiteY0" fmla="*/ 5325465 h 5332785"/>
              <a:gd name="connsiteX1" fmla="*/ 0 w 6759408"/>
              <a:gd name="connsiteY1" fmla="*/ 5315392 h 5332785"/>
              <a:gd name="connsiteX2" fmla="*/ 3347566 w 6759408"/>
              <a:gd name="connsiteY2" fmla="*/ 5309946 h 5332785"/>
              <a:gd name="connsiteX3" fmla="*/ 3046570 w 6759408"/>
              <a:gd name="connsiteY3" fmla="*/ 4337913 h 5332785"/>
              <a:gd name="connsiteX4" fmla="*/ 1941974 w 6759408"/>
              <a:gd name="connsiteY4" fmla="*/ 4411066 h 5332785"/>
              <a:gd name="connsiteX5" fmla="*/ 1802986 w 6759408"/>
              <a:gd name="connsiteY5" fmla="*/ 3745382 h 5332785"/>
              <a:gd name="connsiteX6" fmla="*/ 1627421 w 6759408"/>
              <a:gd name="connsiteY6" fmla="*/ 3599078 h 5332785"/>
              <a:gd name="connsiteX7" fmla="*/ 1665047 w 6759408"/>
              <a:gd name="connsiteY7" fmla="*/ 3470193 h 5332785"/>
              <a:gd name="connsiteX8" fmla="*/ 1564373 w 6759408"/>
              <a:gd name="connsiteY8" fmla="*/ 3362205 h 5332785"/>
              <a:gd name="connsiteX9" fmla="*/ 1667835 w 6759408"/>
              <a:gd name="connsiteY9" fmla="*/ 3057428 h 5332785"/>
              <a:gd name="connsiteX10" fmla="*/ 1226461 w 6759408"/>
              <a:gd name="connsiteY10" fmla="*/ 2818778 h 5332785"/>
              <a:gd name="connsiteX11" fmla="*/ 1773725 w 6759408"/>
              <a:gd name="connsiteY11" fmla="*/ 1975104 h 5332785"/>
              <a:gd name="connsiteX12" fmla="*/ 3741514 w 6759408"/>
              <a:gd name="connsiteY12" fmla="*/ 0 h 5332785"/>
              <a:gd name="connsiteX13" fmla="*/ 5820081 w 6759408"/>
              <a:gd name="connsiteY13" fmla="*/ 2543951 h 5332785"/>
              <a:gd name="connsiteX14" fmla="*/ 5138717 w 6759408"/>
              <a:gd name="connsiteY14" fmla="*/ 3928262 h 5332785"/>
              <a:gd name="connsiteX15" fmla="*/ 5561221 w 6759408"/>
              <a:gd name="connsiteY15" fmla="*/ 5313893 h 5332785"/>
              <a:gd name="connsiteX16" fmla="*/ 6759408 w 6759408"/>
              <a:gd name="connsiteY16" fmla="*/ 5332785 h 5332785"/>
              <a:gd name="connsiteX0" fmla="*/ 0 w 6759408"/>
              <a:gd name="connsiteY0" fmla="*/ 5315392 h 5332785"/>
              <a:gd name="connsiteX1" fmla="*/ 3347566 w 6759408"/>
              <a:gd name="connsiteY1" fmla="*/ 5309946 h 5332785"/>
              <a:gd name="connsiteX2" fmla="*/ 3046570 w 6759408"/>
              <a:gd name="connsiteY2" fmla="*/ 4337913 h 5332785"/>
              <a:gd name="connsiteX3" fmla="*/ 1941974 w 6759408"/>
              <a:gd name="connsiteY3" fmla="*/ 4411066 h 5332785"/>
              <a:gd name="connsiteX4" fmla="*/ 1802986 w 6759408"/>
              <a:gd name="connsiteY4" fmla="*/ 3745382 h 5332785"/>
              <a:gd name="connsiteX5" fmla="*/ 1627421 w 6759408"/>
              <a:gd name="connsiteY5" fmla="*/ 3599078 h 5332785"/>
              <a:gd name="connsiteX6" fmla="*/ 1665047 w 6759408"/>
              <a:gd name="connsiteY6" fmla="*/ 3470193 h 5332785"/>
              <a:gd name="connsiteX7" fmla="*/ 1564373 w 6759408"/>
              <a:gd name="connsiteY7" fmla="*/ 3362205 h 5332785"/>
              <a:gd name="connsiteX8" fmla="*/ 1667835 w 6759408"/>
              <a:gd name="connsiteY8" fmla="*/ 3057428 h 5332785"/>
              <a:gd name="connsiteX9" fmla="*/ 1226461 w 6759408"/>
              <a:gd name="connsiteY9" fmla="*/ 2818778 h 5332785"/>
              <a:gd name="connsiteX10" fmla="*/ 1773725 w 6759408"/>
              <a:gd name="connsiteY10" fmla="*/ 1975104 h 5332785"/>
              <a:gd name="connsiteX11" fmla="*/ 3741514 w 6759408"/>
              <a:gd name="connsiteY11" fmla="*/ 0 h 5332785"/>
              <a:gd name="connsiteX12" fmla="*/ 5820081 w 6759408"/>
              <a:gd name="connsiteY12" fmla="*/ 2543951 h 5332785"/>
              <a:gd name="connsiteX13" fmla="*/ 5138717 w 6759408"/>
              <a:gd name="connsiteY13" fmla="*/ 3928262 h 5332785"/>
              <a:gd name="connsiteX14" fmla="*/ 5561221 w 6759408"/>
              <a:gd name="connsiteY14" fmla="*/ 5313893 h 5332785"/>
              <a:gd name="connsiteX15" fmla="*/ 6759408 w 6759408"/>
              <a:gd name="connsiteY15" fmla="*/ 5332785 h 5332785"/>
              <a:gd name="connsiteX0" fmla="*/ 0 w 6759408"/>
              <a:gd name="connsiteY0" fmla="*/ 5315392 h 5332785"/>
              <a:gd name="connsiteX1" fmla="*/ 3347566 w 6759408"/>
              <a:gd name="connsiteY1" fmla="*/ 5309946 h 5332785"/>
              <a:gd name="connsiteX2" fmla="*/ 3046570 w 6759408"/>
              <a:gd name="connsiteY2" fmla="*/ 4337913 h 5332785"/>
              <a:gd name="connsiteX3" fmla="*/ 1941974 w 6759408"/>
              <a:gd name="connsiteY3" fmla="*/ 4411066 h 5332785"/>
              <a:gd name="connsiteX4" fmla="*/ 1802986 w 6759408"/>
              <a:gd name="connsiteY4" fmla="*/ 3745382 h 5332785"/>
              <a:gd name="connsiteX5" fmla="*/ 1627421 w 6759408"/>
              <a:gd name="connsiteY5" fmla="*/ 3599078 h 5332785"/>
              <a:gd name="connsiteX6" fmla="*/ 1665047 w 6759408"/>
              <a:gd name="connsiteY6" fmla="*/ 3470193 h 5332785"/>
              <a:gd name="connsiteX7" fmla="*/ 1564373 w 6759408"/>
              <a:gd name="connsiteY7" fmla="*/ 3362205 h 5332785"/>
              <a:gd name="connsiteX8" fmla="*/ 1667835 w 6759408"/>
              <a:gd name="connsiteY8" fmla="*/ 3057428 h 5332785"/>
              <a:gd name="connsiteX9" fmla="*/ 1226461 w 6759408"/>
              <a:gd name="connsiteY9" fmla="*/ 2818778 h 5332785"/>
              <a:gd name="connsiteX10" fmla="*/ 1773725 w 6759408"/>
              <a:gd name="connsiteY10" fmla="*/ 1975104 h 5332785"/>
              <a:gd name="connsiteX11" fmla="*/ 3741514 w 6759408"/>
              <a:gd name="connsiteY11" fmla="*/ 0 h 5332785"/>
              <a:gd name="connsiteX12" fmla="*/ 5820081 w 6759408"/>
              <a:gd name="connsiteY12" fmla="*/ 2543951 h 5332785"/>
              <a:gd name="connsiteX13" fmla="*/ 5138717 w 6759408"/>
              <a:gd name="connsiteY13" fmla="*/ 3928262 h 5332785"/>
              <a:gd name="connsiteX14" fmla="*/ 5561221 w 6759408"/>
              <a:gd name="connsiteY14" fmla="*/ 5313893 h 5332785"/>
              <a:gd name="connsiteX15" fmla="*/ 6759408 w 6759408"/>
              <a:gd name="connsiteY15" fmla="*/ 5332785 h 5332785"/>
              <a:gd name="connsiteX0" fmla="*/ 0 w 6759408"/>
              <a:gd name="connsiteY0" fmla="*/ 5315392 h 5333342"/>
              <a:gd name="connsiteX1" fmla="*/ 3347566 w 6759408"/>
              <a:gd name="connsiteY1" fmla="*/ 5309946 h 5333342"/>
              <a:gd name="connsiteX2" fmla="*/ 3046570 w 6759408"/>
              <a:gd name="connsiteY2" fmla="*/ 4337913 h 5333342"/>
              <a:gd name="connsiteX3" fmla="*/ 1941974 w 6759408"/>
              <a:gd name="connsiteY3" fmla="*/ 4411066 h 5333342"/>
              <a:gd name="connsiteX4" fmla="*/ 1802986 w 6759408"/>
              <a:gd name="connsiteY4" fmla="*/ 3745382 h 5333342"/>
              <a:gd name="connsiteX5" fmla="*/ 1627421 w 6759408"/>
              <a:gd name="connsiteY5" fmla="*/ 3599078 h 5333342"/>
              <a:gd name="connsiteX6" fmla="*/ 1665047 w 6759408"/>
              <a:gd name="connsiteY6" fmla="*/ 3470193 h 5333342"/>
              <a:gd name="connsiteX7" fmla="*/ 1564373 w 6759408"/>
              <a:gd name="connsiteY7" fmla="*/ 3362205 h 5333342"/>
              <a:gd name="connsiteX8" fmla="*/ 1667835 w 6759408"/>
              <a:gd name="connsiteY8" fmla="*/ 3057428 h 5333342"/>
              <a:gd name="connsiteX9" fmla="*/ 1226461 w 6759408"/>
              <a:gd name="connsiteY9" fmla="*/ 2818778 h 5333342"/>
              <a:gd name="connsiteX10" fmla="*/ 1773725 w 6759408"/>
              <a:gd name="connsiteY10" fmla="*/ 1975104 h 5333342"/>
              <a:gd name="connsiteX11" fmla="*/ 3741514 w 6759408"/>
              <a:gd name="connsiteY11" fmla="*/ 0 h 5333342"/>
              <a:gd name="connsiteX12" fmla="*/ 5820081 w 6759408"/>
              <a:gd name="connsiteY12" fmla="*/ 2543951 h 5333342"/>
              <a:gd name="connsiteX13" fmla="*/ 5138717 w 6759408"/>
              <a:gd name="connsiteY13" fmla="*/ 3928262 h 5333342"/>
              <a:gd name="connsiteX14" fmla="*/ 5561221 w 6759408"/>
              <a:gd name="connsiteY14" fmla="*/ 5313893 h 5333342"/>
              <a:gd name="connsiteX15" fmla="*/ 6759408 w 6759408"/>
              <a:gd name="connsiteY15" fmla="*/ 5332785 h 5333342"/>
              <a:gd name="connsiteX0" fmla="*/ 0 w 6453857"/>
              <a:gd name="connsiteY0" fmla="*/ 5334489 h 5334489"/>
              <a:gd name="connsiteX1" fmla="*/ 3042015 w 6453857"/>
              <a:gd name="connsiteY1" fmla="*/ 5309946 h 5334489"/>
              <a:gd name="connsiteX2" fmla="*/ 2741019 w 6453857"/>
              <a:gd name="connsiteY2" fmla="*/ 4337913 h 5334489"/>
              <a:gd name="connsiteX3" fmla="*/ 1636423 w 6453857"/>
              <a:gd name="connsiteY3" fmla="*/ 4411066 h 5334489"/>
              <a:gd name="connsiteX4" fmla="*/ 1497435 w 6453857"/>
              <a:gd name="connsiteY4" fmla="*/ 3745382 h 5334489"/>
              <a:gd name="connsiteX5" fmla="*/ 1321870 w 6453857"/>
              <a:gd name="connsiteY5" fmla="*/ 3599078 h 5334489"/>
              <a:gd name="connsiteX6" fmla="*/ 1359496 w 6453857"/>
              <a:gd name="connsiteY6" fmla="*/ 3470193 h 5334489"/>
              <a:gd name="connsiteX7" fmla="*/ 1258822 w 6453857"/>
              <a:gd name="connsiteY7" fmla="*/ 3362205 h 5334489"/>
              <a:gd name="connsiteX8" fmla="*/ 1362284 w 6453857"/>
              <a:gd name="connsiteY8" fmla="*/ 3057428 h 5334489"/>
              <a:gd name="connsiteX9" fmla="*/ 920910 w 6453857"/>
              <a:gd name="connsiteY9" fmla="*/ 2818778 h 5334489"/>
              <a:gd name="connsiteX10" fmla="*/ 1468174 w 6453857"/>
              <a:gd name="connsiteY10" fmla="*/ 1975104 h 5334489"/>
              <a:gd name="connsiteX11" fmla="*/ 3435963 w 6453857"/>
              <a:gd name="connsiteY11" fmla="*/ 0 h 5334489"/>
              <a:gd name="connsiteX12" fmla="*/ 5514530 w 6453857"/>
              <a:gd name="connsiteY12" fmla="*/ 2543951 h 5334489"/>
              <a:gd name="connsiteX13" fmla="*/ 4833166 w 6453857"/>
              <a:gd name="connsiteY13" fmla="*/ 3928262 h 5334489"/>
              <a:gd name="connsiteX14" fmla="*/ 5255670 w 6453857"/>
              <a:gd name="connsiteY14" fmla="*/ 5313893 h 5334489"/>
              <a:gd name="connsiteX15" fmla="*/ 6453857 w 6453857"/>
              <a:gd name="connsiteY15" fmla="*/ 5332785 h 5334489"/>
              <a:gd name="connsiteX0" fmla="*/ 0 w 7560387"/>
              <a:gd name="connsiteY0" fmla="*/ 5334489 h 5334489"/>
              <a:gd name="connsiteX1" fmla="*/ 3042015 w 7560387"/>
              <a:gd name="connsiteY1" fmla="*/ 5309946 h 5334489"/>
              <a:gd name="connsiteX2" fmla="*/ 2741019 w 7560387"/>
              <a:gd name="connsiteY2" fmla="*/ 4337913 h 5334489"/>
              <a:gd name="connsiteX3" fmla="*/ 1636423 w 7560387"/>
              <a:gd name="connsiteY3" fmla="*/ 4411066 h 5334489"/>
              <a:gd name="connsiteX4" fmla="*/ 1497435 w 7560387"/>
              <a:gd name="connsiteY4" fmla="*/ 3745382 h 5334489"/>
              <a:gd name="connsiteX5" fmla="*/ 1321870 w 7560387"/>
              <a:gd name="connsiteY5" fmla="*/ 3599078 h 5334489"/>
              <a:gd name="connsiteX6" fmla="*/ 1359496 w 7560387"/>
              <a:gd name="connsiteY6" fmla="*/ 3470193 h 5334489"/>
              <a:gd name="connsiteX7" fmla="*/ 1258822 w 7560387"/>
              <a:gd name="connsiteY7" fmla="*/ 3362205 h 5334489"/>
              <a:gd name="connsiteX8" fmla="*/ 1362284 w 7560387"/>
              <a:gd name="connsiteY8" fmla="*/ 3057428 h 5334489"/>
              <a:gd name="connsiteX9" fmla="*/ 920910 w 7560387"/>
              <a:gd name="connsiteY9" fmla="*/ 2818778 h 5334489"/>
              <a:gd name="connsiteX10" fmla="*/ 1468174 w 7560387"/>
              <a:gd name="connsiteY10" fmla="*/ 1975104 h 5334489"/>
              <a:gd name="connsiteX11" fmla="*/ 3435963 w 7560387"/>
              <a:gd name="connsiteY11" fmla="*/ 0 h 5334489"/>
              <a:gd name="connsiteX12" fmla="*/ 5514530 w 7560387"/>
              <a:gd name="connsiteY12" fmla="*/ 2543951 h 5334489"/>
              <a:gd name="connsiteX13" fmla="*/ 4833166 w 7560387"/>
              <a:gd name="connsiteY13" fmla="*/ 3928262 h 5334489"/>
              <a:gd name="connsiteX14" fmla="*/ 5255670 w 7560387"/>
              <a:gd name="connsiteY14" fmla="*/ 5313893 h 5334489"/>
              <a:gd name="connsiteX15" fmla="*/ 7560387 w 7560387"/>
              <a:gd name="connsiteY15" fmla="*/ 5313143 h 5334489"/>
              <a:gd name="connsiteX0" fmla="*/ 0 w 7638956"/>
              <a:gd name="connsiteY0" fmla="*/ 5321395 h 5321395"/>
              <a:gd name="connsiteX1" fmla="*/ 3120584 w 7638956"/>
              <a:gd name="connsiteY1" fmla="*/ 5309946 h 5321395"/>
              <a:gd name="connsiteX2" fmla="*/ 2819588 w 7638956"/>
              <a:gd name="connsiteY2" fmla="*/ 4337913 h 5321395"/>
              <a:gd name="connsiteX3" fmla="*/ 1714992 w 7638956"/>
              <a:gd name="connsiteY3" fmla="*/ 4411066 h 5321395"/>
              <a:gd name="connsiteX4" fmla="*/ 1576004 w 7638956"/>
              <a:gd name="connsiteY4" fmla="*/ 3745382 h 5321395"/>
              <a:gd name="connsiteX5" fmla="*/ 1400439 w 7638956"/>
              <a:gd name="connsiteY5" fmla="*/ 3599078 h 5321395"/>
              <a:gd name="connsiteX6" fmla="*/ 1438065 w 7638956"/>
              <a:gd name="connsiteY6" fmla="*/ 3470193 h 5321395"/>
              <a:gd name="connsiteX7" fmla="*/ 1337391 w 7638956"/>
              <a:gd name="connsiteY7" fmla="*/ 3362205 h 5321395"/>
              <a:gd name="connsiteX8" fmla="*/ 1440853 w 7638956"/>
              <a:gd name="connsiteY8" fmla="*/ 3057428 h 5321395"/>
              <a:gd name="connsiteX9" fmla="*/ 999479 w 7638956"/>
              <a:gd name="connsiteY9" fmla="*/ 2818778 h 5321395"/>
              <a:gd name="connsiteX10" fmla="*/ 1546743 w 7638956"/>
              <a:gd name="connsiteY10" fmla="*/ 1975104 h 5321395"/>
              <a:gd name="connsiteX11" fmla="*/ 3514532 w 7638956"/>
              <a:gd name="connsiteY11" fmla="*/ 0 h 5321395"/>
              <a:gd name="connsiteX12" fmla="*/ 5593099 w 7638956"/>
              <a:gd name="connsiteY12" fmla="*/ 2543951 h 5321395"/>
              <a:gd name="connsiteX13" fmla="*/ 4911735 w 7638956"/>
              <a:gd name="connsiteY13" fmla="*/ 3928262 h 5321395"/>
              <a:gd name="connsiteX14" fmla="*/ 5334239 w 7638956"/>
              <a:gd name="connsiteY14" fmla="*/ 5313893 h 5321395"/>
              <a:gd name="connsiteX15" fmla="*/ 7638956 w 7638956"/>
              <a:gd name="connsiteY15" fmla="*/ 5313143 h 5321395"/>
              <a:gd name="connsiteX0" fmla="*/ 0 w 7638956"/>
              <a:gd name="connsiteY0" fmla="*/ 5321395 h 5321395"/>
              <a:gd name="connsiteX1" fmla="*/ 3120584 w 7638956"/>
              <a:gd name="connsiteY1" fmla="*/ 5309946 h 5321395"/>
              <a:gd name="connsiteX2" fmla="*/ 2819588 w 7638956"/>
              <a:gd name="connsiteY2" fmla="*/ 4337913 h 5321395"/>
              <a:gd name="connsiteX3" fmla="*/ 1714992 w 7638956"/>
              <a:gd name="connsiteY3" fmla="*/ 4411066 h 5321395"/>
              <a:gd name="connsiteX4" fmla="*/ 1576004 w 7638956"/>
              <a:gd name="connsiteY4" fmla="*/ 3745382 h 5321395"/>
              <a:gd name="connsiteX5" fmla="*/ 1400439 w 7638956"/>
              <a:gd name="connsiteY5" fmla="*/ 3599078 h 5321395"/>
              <a:gd name="connsiteX6" fmla="*/ 1438065 w 7638956"/>
              <a:gd name="connsiteY6" fmla="*/ 3470193 h 5321395"/>
              <a:gd name="connsiteX7" fmla="*/ 1337391 w 7638956"/>
              <a:gd name="connsiteY7" fmla="*/ 3362205 h 5321395"/>
              <a:gd name="connsiteX8" fmla="*/ 1440853 w 7638956"/>
              <a:gd name="connsiteY8" fmla="*/ 3057428 h 5321395"/>
              <a:gd name="connsiteX9" fmla="*/ 999479 w 7638956"/>
              <a:gd name="connsiteY9" fmla="*/ 2818778 h 5321395"/>
              <a:gd name="connsiteX10" fmla="*/ 1546743 w 7638956"/>
              <a:gd name="connsiteY10" fmla="*/ 1975104 h 5321395"/>
              <a:gd name="connsiteX11" fmla="*/ 3514532 w 7638956"/>
              <a:gd name="connsiteY11" fmla="*/ 0 h 5321395"/>
              <a:gd name="connsiteX12" fmla="*/ 5593099 w 7638956"/>
              <a:gd name="connsiteY12" fmla="*/ 2543951 h 5321395"/>
              <a:gd name="connsiteX13" fmla="*/ 4911735 w 7638956"/>
              <a:gd name="connsiteY13" fmla="*/ 3928262 h 5321395"/>
              <a:gd name="connsiteX14" fmla="*/ 5334239 w 7638956"/>
              <a:gd name="connsiteY14" fmla="*/ 5313893 h 5321395"/>
              <a:gd name="connsiteX15" fmla="*/ 7638956 w 7638956"/>
              <a:gd name="connsiteY15" fmla="*/ 5313143 h 5321395"/>
              <a:gd name="connsiteX0" fmla="*/ 0 w 7658598"/>
              <a:gd name="connsiteY0" fmla="*/ 5301753 h 5317437"/>
              <a:gd name="connsiteX1" fmla="*/ 3140226 w 7658598"/>
              <a:gd name="connsiteY1" fmla="*/ 5309946 h 5317437"/>
              <a:gd name="connsiteX2" fmla="*/ 2839230 w 7658598"/>
              <a:gd name="connsiteY2" fmla="*/ 4337913 h 5317437"/>
              <a:gd name="connsiteX3" fmla="*/ 1734634 w 7658598"/>
              <a:gd name="connsiteY3" fmla="*/ 4411066 h 5317437"/>
              <a:gd name="connsiteX4" fmla="*/ 1595646 w 7658598"/>
              <a:gd name="connsiteY4" fmla="*/ 3745382 h 5317437"/>
              <a:gd name="connsiteX5" fmla="*/ 1420081 w 7658598"/>
              <a:gd name="connsiteY5" fmla="*/ 3599078 h 5317437"/>
              <a:gd name="connsiteX6" fmla="*/ 1457707 w 7658598"/>
              <a:gd name="connsiteY6" fmla="*/ 3470193 h 5317437"/>
              <a:gd name="connsiteX7" fmla="*/ 1357033 w 7658598"/>
              <a:gd name="connsiteY7" fmla="*/ 3362205 h 5317437"/>
              <a:gd name="connsiteX8" fmla="*/ 1460495 w 7658598"/>
              <a:gd name="connsiteY8" fmla="*/ 3057428 h 5317437"/>
              <a:gd name="connsiteX9" fmla="*/ 1019121 w 7658598"/>
              <a:gd name="connsiteY9" fmla="*/ 2818778 h 5317437"/>
              <a:gd name="connsiteX10" fmla="*/ 1566385 w 7658598"/>
              <a:gd name="connsiteY10" fmla="*/ 1975104 h 5317437"/>
              <a:gd name="connsiteX11" fmla="*/ 3534174 w 7658598"/>
              <a:gd name="connsiteY11" fmla="*/ 0 h 5317437"/>
              <a:gd name="connsiteX12" fmla="*/ 5612741 w 7658598"/>
              <a:gd name="connsiteY12" fmla="*/ 2543951 h 5317437"/>
              <a:gd name="connsiteX13" fmla="*/ 4931377 w 7658598"/>
              <a:gd name="connsiteY13" fmla="*/ 3928262 h 5317437"/>
              <a:gd name="connsiteX14" fmla="*/ 5353881 w 7658598"/>
              <a:gd name="connsiteY14" fmla="*/ 5313893 h 5317437"/>
              <a:gd name="connsiteX15" fmla="*/ 7658598 w 7658598"/>
              <a:gd name="connsiteY15" fmla="*/ 5313143 h 5317437"/>
              <a:gd name="connsiteX0" fmla="*/ 0 w 7665144"/>
              <a:gd name="connsiteY0" fmla="*/ 5314847 h 5317437"/>
              <a:gd name="connsiteX1" fmla="*/ 3146772 w 7665144"/>
              <a:gd name="connsiteY1" fmla="*/ 5309946 h 5317437"/>
              <a:gd name="connsiteX2" fmla="*/ 2845776 w 7665144"/>
              <a:gd name="connsiteY2" fmla="*/ 4337913 h 5317437"/>
              <a:gd name="connsiteX3" fmla="*/ 1741180 w 7665144"/>
              <a:gd name="connsiteY3" fmla="*/ 4411066 h 5317437"/>
              <a:gd name="connsiteX4" fmla="*/ 1602192 w 7665144"/>
              <a:gd name="connsiteY4" fmla="*/ 3745382 h 5317437"/>
              <a:gd name="connsiteX5" fmla="*/ 1426627 w 7665144"/>
              <a:gd name="connsiteY5" fmla="*/ 3599078 h 5317437"/>
              <a:gd name="connsiteX6" fmla="*/ 1464253 w 7665144"/>
              <a:gd name="connsiteY6" fmla="*/ 3470193 h 5317437"/>
              <a:gd name="connsiteX7" fmla="*/ 1363579 w 7665144"/>
              <a:gd name="connsiteY7" fmla="*/ 3362205 h 5317437"/>
              <a:gd name="connsiteX8" fmla="*/ 1467041 w 7665144"/>
              <a:gd name="connsiteY8" fmla="*/ 3057428 h 5317437"/>
              <a:gd name="connsiteX9" fmla="*/ 1025667 w 7665144"/>
              <a:gd name="connsiteY9" fmla="*/ 2818778 h 5317437"/>
              <a:gd name="connsiteX10" fmla="*/ 1572931 w 7665144"/>
              <a:gd name="connsiteY10" fmla="*/ 1975104 h 5317437"/>
              <a:gd name="connsiteX11" fmla="*/ 3540720 w 7665144"/>
              <a:gd name="connsiteY11" fmla="*/ 0 h 5317437"/>
              <a:gd name="connsiteX12" fmla="*/ 5619287 w 7665144"/>
              <a:gd name="connsiteY12" fmla="*/ 2543951 h 5317437"/>
              <a:gd name="connsiteX13" fmla="*/ 4937923 w 7665144"/>
              <a:gd name="connsiteY13" fmla="*/ 3928262 h 5317437"/>
              <a:gd name="connsiteX14" fmla="*/ 5360427 w 7665144"/>
              <a:gd name="connsiteY14" fmla="*/ 5313893 h 5317437"/>
              <a:gd name="connsiteX15" fmla="*/ 7665144 w 7665144"/>
              <a:gd name="connsiteY15" fmla="*/ 5313143 h 5317437"/>
              <a:gd name="connsiteX0" fmla="*/ 0 w 7625859"/>
              <a:gd name="connsiteY0" fmla="*/ 5308299 h 5317437"/>
              <a:gd name="connsiteX1" fmla="*/ 3107487 w 7625859"/>
              <a:gd name="connsiteY1" fmla="*/ 5309946 h 5317437"/>
              <a:gd name="connsiteX2" fmla="*/ 2806491 w 7625859"/>
              <a:gd name="connsiteY2" fmla="*/ 4337913 h 5317437"/>
              <a:gd name="connsiteX3" fmla="*/ 1701895 w 7625859"/>
              <a:gd name="connsiteY3" fmla="*/ 4411066 h 5317437"/>
              <a:gd name="connsiteX4" fmla="*/ 1562907 w 7625859"/>
              <a:gd name="connsiteY4" fmla="*/ 3745382 h 5317437"/>
              <a:gd name="connsiteX5" fmla="*/ 1387342 w 7625859"/>
              <a:gd name="connsiteY5" fmla="*/ 3599078 h 5317437"/>
              <a:gd name="connsiteX6" fmla="*/ 1424968 w 7625859"/>
              <a:gd name="connsiteY6" fmla="*/ 3470193 h 5317437"/>
              <a:gd name="connsiteX7" fmla="*/ 1324294 w 7625859"/>
              <a:gd name="connsiteY7" fmla="*/ 3362205 h 5317437"/>
              <a:gd name="connsiteX8" fmla="*/ 1427756 w 7625859"/>
              <a:gd name="connsiteY8" fmla="*/ 3057428 h 5317437"/>
              <a:gd name="connsiteX9" fmla="*/ 986382 w 7625859"/>
              <a:gd name="connsiteY9" fmla="*/ 2818778 h 5317437"/>
              <a:gd name="connsiteX10" fmla="*/ 1533646 w 7625859"/>
              <a:gd name="connsiteY10" fmla="*/ 1975104 h 5317437"/>
              <a:gd name="connsiteX11" fmla="*/ 3501435 w 7625859"/>
              <a:gd name="connsiteY11" fmla="*/ 0 h 5317437"/>
              <a:gd name="connsiteX12" fmla="*/ 5580002 w 7625859"/>
              <a:gd name="connsiteY12" fmla="*/ 2543951 h 5317437"/>
              <a:gd name="connsiteX13" fmla="*/ 4898638 w 7625859"/>
              <a:gd name="connsiteY13" fmla="*/ 3928262 h 5317437"/>
              <a:gd name="connsiteX14" fmla="*/ 5321142 w 7625859"/>
              <a:gd name="connsiteY14" fmla="*/ 5313893 h 5317437"/>
              <a:gd name="connsiteX15" fmla="*/ 7625859 w 7625859"/>
              <a:gd name="connsiteY15" fmla="*/ 5313143 h 5317437"/>
              <a:gd name="connsiteX0" fmla="*/ 0 w 7645503"/>
              <a:gd name="connsiteY0" fmla="*/ 5308299 h 5317437"/>
              <a:gd name="connsiteX1" fmla="*/ 3127131 w 7645503"/>
              <a:gd name="connsiteY1" fmla="*/ 5309946 h 5317437"/>
              <a:gd name="connsiteX2" fmla="*/ 2826135 w 7645503"/>
              <a:gd name="connsiteY2" fmla="*/ 4337913 h 5317437"/>
              <a:gd name="connsiteX3" fmla="*/ 1721539 w 7645503"/>
              <a:gd name="connsiteY3" fmla="*/ 4411066 h 5317437"/>
              <a:gd name="connsiteX4" fmla="*/ 1582551 w 7645503"/>
              <a:gd name="connsiteY4" fmla="*/ 3745382 h 5317437"/>
              <a:gd name="connsiteX5" fmla="*/ 1406986 w 7645503"/>
              <a:gd name="connsiteY5" fmla="*/ 3599078 h 5317437"/>
              <a:gd name="connsiteX6" fmla="*/ 1444612 w 7645503"/>
              <a:gd name="connsiteY6" fmla="*/ 3470193 h 5317437"/>
              <a:gd name="connsiteX7" fmla="*/ 1343938 w 7645503"/>
              <a:gd name="connsiteY7" fmla="*/ 3362205 h 5317437"/>
              <a:gd name="connsiteX8" fmla="*/ 1447400 w 7645503"/>
              <a:gd name="connsiteY8" fmla="*/ 3057428 h 5317437"/>
              <a:gd name="connsiteX9" fmla="*/ 1006026 w 7645503"/>
              <a:gd name="connsiteY9" fmla="*/ 2818778 h 5317437"/>
              <a:gd name="connsiteX10" fmla="*/ 1553290 w 7645503"/>
              <a:gd name="connsiteY10" fmla="*/ 1975104 h 5317437"/>
              <a:gd name="connsiteX11" fmla="*/ 3521079 w 7645503"/>
              <a:gd name="connsiteY11" fmla="*/ 0 h 5317437"/>
              <a:gd name="connsiteX12" fmla="*/ 5599646 w 7645503"/>
              <a:gd name="connsiteY12" fmla="*/ 2543951 h 5317437"/>
              <a:gd name="connsiteX13" fmla="*/ 4918282 w 7645503"/>
              <a:gd name="connsiteY13" fmla="*/ 3928262 h 5317437"/>
              <a:gd name="connsiteX14" fmla="*/ 5340786 w 7645503"/>
              <a:gd name="connsiteY14" fmla="*/ 5313893 h 5317437"/>
              <a:gd name="connsiteX15" fmla="*/ 7645503 w 7645503"/>
              <a:gd name="connsiteY15" fmla="*/ 5313143 h 5317437"/>
              <a:gd name="connsiteX0" fmla="*/ 0 w 9478806"/>
              <a:gd name="connsiteY0" fmla="*/ 5325757 h 5325757"/>
              <a:gd name="connsiteX1" fmla="*/ 4960434 w 9478806"/>
              <a:gd name="connsiteY1" fmla="*/ 5309946 h 5325757"/>
              <a:gd name="connsiteX2" fmla="*/ 4659438 w 9478806"/>
              <a:gd name="connsiteY2" fmla="*/ 4337913 h 5325757"/>
              <a:gd name="connsiteX3" fmla="*/ 3554842 w 9478806"/>
              <a:gd name="connsiteY3" fmla="*/ 4411066 h 5325757"/>
              <a:gd name="connsiteX4" fmla="*/ 3415854 w 9478806"/>
              <a:gd name="connsiteY4" fmla="*/ 3745382 h 5325757"/>
              <a:gd name="connsiteX5" fmla="*/ 3240289 w 9478806"/>
              <a:gd name="connsiteY5" fmla="*/ 3599078 h 5325757"/>
              <a:gd name="connsiteX6" fmla="*/ 3277915 w 9478806"/>
              <a:gd name="connsiteY6" fmla="*/ 3470193 h 5325757"/>
              <a:gd name="connsiteX7" fmla="*/ 3177241 w 9478806"/>
              <a:gd name="connsiteY7" fmla="*/ 3362205 h 5325757"/>
              <a:gd name="connsiteX8" fmla="*/ 3280703 w 9478806"/>
              <a:gd name="connsiteY8" fmla="*/ 3057428 h 5325757"/>
              <a:gd name="connsiteX9" fmla="*/ 2839329 w 9478806"/>
              <a:gd name="connsiteY9" fmla="*/ 2818778 h 5325757"/>
              <a:gd name="connsiteX10" fmla="*/ 3386593 w 9478806"/>
              <a:gd name="connsiteY10" fmla="*/ 1975104 h 5325757"/>
              <a:gd name="connsiteX11" fmla="*/ 5354382 w 9478806"/>
              <a:gd name="connsiteY11" fmla="*/ 0 h 5325757"/>
              <a:gd name="connsiteX12" fmla="*/ 7432949 w 9478806"/>
              <a:gd name="connsiteY12" fmla="*/ 2543951 h 5325757"/>
              <a:gd name="connsiteX13" fmla="*/ 6751585 w 9478806"/>
              <a:gd name="connsiteY13" fmla="*/ 3928262 h 5325757"/>
              <a:gd name="connsiteX14" fmla="*/ 7174089 w 9478806"/>
              <a:gd name="connsiteY14" fmla="*/ 5313893 h 5325757"/>
              <a:gd name="connsiteX15" fmla="*/ 9478806 w 9478806"/>
              <a:gd name="connsiteY15" fmla="*/ 5313143 h 532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78806" h="5325757">
                <a:moveTo>
                  <a:pt x="0" y="5325757"/>
                </a:moveTo>
                <a:lnTo>
                  <a:pt x="4960434" y="5309946"/>
                </a:lnTo>
                <a:cubicBezTo>
                  <a:pt x="4896444" y="5002707"/>
                  <a:pt x="4881332" y="4564685"/>
                  <a:pt x="4659438" y="4337913"/>
                </a:cubicBezTo>
                <a:cubicBezTo>
                  <a:pt x="4561902" y="4218431"/>
                  <a:pt x="3857204" y="4625644"/>
                  <a:pt x="3554842" y="4411066"/>
                </a:cubicBezTo>
                <a:cubicBezTo>
                  <a:pt x="3232973" y="4162349"/>
                  <a:pt x="3489006" y="3833165"/>
                  <a:pt x="3415854" y="3745382"/>
                </a:cubicBezTo>
                <a:cubicBezTo>
                  <a:pt x="3357332" y="3696614"/>
                  <a:pt x="3254232" y="3646108"/>
                  <a:pt x="3240289" y="3599078"/>
                </a:cubicBezTo>
                <a:cubicBezTo>
                  <a:pt x="3221144" y="3557625"/>
                  <a:pt x="3247266" y="3507120"/>
                  <a:pt x="3277915" y="3470193"/>
                </a:cubicBezTo>
                <a:lnTo>
                  <a:pt x="3177241" y="3362205"/>
                </a:lnTo>
                <a:cubicBezTo>
                  <a:pt x="3134775" y="3284755"/>
                  <a:pt x="3250742" y="3157511"/>
                  <a:pt x="3280703" y="3057428"/>
                </a:cubicBezTo>
                <a:cubicBezTo>
                  <a:pt x="3133578" y="2977878"/>
                  <a:pt x="2895919" y="2939068"/>
                  <a:pt x="2839329" y="2818778"/>
                </a:cubicBezTo>
                <a:cubicBezTo>
                  <a:pt x="2790886" y="2691462"/>
                  <a:pt x="3321867" y="2374024"/>
                  <a:pt x="3386593" y="1975104"/>
                </a:cubicBezTo>
                <a:cubicBezTo>
                  <a:pt x="3336352" y="266534"/>
                  <a:pt x="4752773" y="11046"/>
                  <a:pt x="5354382" y="0"/>
                </a:cubicBezTo>
                <a:cubicBezTo>
                  <a:pt x="6336948" y="-24"/>
                  <a:pt x="7917045" y="647274"/>
                  <a:pt x="7432949" y="2543951"/>
                </a:cubicBezTo>
                <a:cubicBezTo>
                  <a:pt x="7246569" y="3037075"/>
                  <a:pt x="6682229" y="3622783"/>
                  <a:pt x="6751585" y="3928262"/>
                </a:cubicBezTo>
                <a:cubicBezTo>
                  <a:pt x="6822661" y="4327448"/>
                  <a:pt x="7066799" y="4955448"/>
                  <a:pt x="7174089" y="5313893"/>
                </a:cubicBezTo>
                <a:cubicBezTo>
                  <a:pt x="7573485" y="5320190"/>
                  <a:pt x="8283636" y="5316918"/>
                  <a:pt x="9478806" y="5313143"/>
                </a:cubicBezTo>
              </a:path>
            </a:pathLst>
          </a:cu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CF51F1C0-FC55-4EFD-B5F8-43A5436B36CD}"/>
              </a:ext>
            </a:extLst>
          </p:cNvPr>
          <p:cNvSpPr/>
          <p:nvPr/>
        </p:nvSpPr>
        <p:spPr>
          <a:xfrm>
            <a:off x="4926563" y="2427546"/>
            <a:ext cx="2695440" cy="2027701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10073 w 5671515"/>
              <a:gd name="connsiteY0" fmla="*/ 5325465 h 5345610"/>
              <a:gd name="connsiteX1" fmla="*/ 0 w 5671515"/>
              <a:gd name="connsiteY1" fmla="*/ 5345610 h 5345610"/>
              <a:gd name="connsiteX2" fmla="*/ 2249597 w 5671515"/>
              <a:gd name="connsiteY2" fmla="*/ 5309946 h 5345610"/>
              <a:gd name="connsiteX3" fmla="*/ 1948601 w 5671515"/>
              <a:gd name="connsiteY3" fmla="*/ 4337913 h 5345610"/>
              <a:gd name="connsiteX4" fmla="*/ 844005 w 5671515"/>
              <a:gd name="connsiteY4" fmla="*/ 4411066 h 5345610"/>
              <a:gd name="connsiteX5" fmla="*/ 705017 w 5671515"/>
              <a:gd name="connsiteY5" fmla="*/ 3745382 h 5345610"/>
              <a:gd name="connsiteX6" fmla="*/ 529452 w 5671515"/>
              <a:gd name="connsiteY6" fmla="*/ 3599078 h 5345610"/>
              <a:gd name="connsiteX7" fmla="*/ 567078 w 5671515"/>
              <a:gd name="connsiteY7" fmla="*/ 3470193 h 5345610"/>
              <a:gd name="connsiteX8" fmla="*/ 466404 w 5671515"/>
              <a:gd name="connsiteY8" fmla="*/ 3362205 h 5345610"/>
              <a:gd name="connsiteX9" fmla="*/ 569866 w 5671515"/>
              <a:gd name="connsiteY9" fmla="*/ 3057428 h 5345610"/>
              <a:gd name="connsiteX10" fmla="*/ 128492 w 5671515"/>
              <a:gd name="connsiteY10" fmla="*/ 2818778 h 5345610"/>
              <a:gd name="connsiteX11" fmla="*/ 675756 w 5671515"/>
              <a:gd name="connsiteY11" fmla="*/ 1975104 h 5345610"/>
              <a:gd name="connsiteX12" fmla="*/ 2643545 w 5671515"/>
              <a:gd name="connsiteY12" fmla="*/ 0 h 5345610"/>
              <a:gd name="connsiteX13" fmla="*/ 4722112 w 5671515"/>
              <a:gd name="connsiteY13" fmla="*/ 2543951 h 5345610"/>
              <a:gd name="connsiteX14" fmla="*/ 4040748 w 5671515"/>
              <a:gd name="connsiteY14" fmla="*/ 3928262 h 5345610"/>
              <a:gd name="connsiteX15" fmla="*/ 4463252 w 5671515"/>
              <a:gd name="connsiteY15" fmla="*/ 5313893 h 5345610"/>
              <a:gd name="connsiteX16" fmla="*/ 5671515 w 5671515"/>
              <a:gd name="connsiteY16" fmla="*/ 5312636 h 5345610"/>
              <a:gd name="connsiteX0" fmla="*/ 0 w 5661442"/>
              <a:gd name="connsiteY0" fmla="*/ 5325465 h 5325465"/>
              <a:gd name="connsiteX1" fmla="*/ 100731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34477"/>
              <a:gd name="connsiteX1" fmla="*/ 100731 w 5661442"/>
              <a:gd name="connsiteY1" fmla="*/ 5325465 h 5334477"/>
              <a:gd name="connsiteX2" fmla="*/ 2239524 w 5661442"/>
              <a:gd name="connsiteY2" fmla="*/ 5309946 h 5334477"/>
              <a:gd name="connsiteX3" fmla="*/ 1938528 w 5661442"/>
              <a:gd name="connsiteY3" fmla="*/ 4337913 h 5334477"/>
              <a:gd name="connsiteX4" fmla="*/ 833932 w 5661442"/>
              <a:gd name="connsiteY4" fmla="*/ 4411066 h 5334477"/>
              <a:gd name="connsiteX5" fmla="*/ 694944 w 5661442"/>
              <a:gd name="connsiteY5" fmla="*/ 3745382 h 5334477"/>
              <a:gd name="connsiteX6" fmla="*/ 519379 w 5661442"/>
              <a:gd name="connsiteY6" fmla="*/ 3599078 h 5334477"/>
              <a:gd name="connsiteX7" fmla="*/ 557005 w 5661442"/>
              <a:gd name="connsiteY7" fmla="*/ 3470193 h 5334477"/>
              <a:gd name="connsiteX8" fmla="*/ 456331 w 5661442"/>
              <a:gd name="connsiteY8" fmla="*/ 3362205 h 5334477"/>
              <a:gd name="connsiteX9" fmla="*/ 559793 w 5661442"/>
              <a:gd name="connsiteY9" fmla="*/ 3057428 h 5334477"/>
              <a:gd name="connsiteX10" fmla="*/ 118419 w 5661442"/>
              <a:gd name="connsiteY10" fmla="*/ 2818778 h 5334477"/>
              <a:gd name="connsiteX11" fmla="*/ 665683 w 5661442"/>
              <a:gd name="connsiteY11" fmla="*/ 1975104 h 5334477"/>
              <a:gd name="connsiteX12" fmla="*/ 2633472 w 5661442"/>
              <a:gd name="connsiteY12" fmla="*/ 0 h 5334477"/>
              <a:gd name="connsiteX13" fmla="*/ 4712039 w 5661442"/>
              <a:gd name="connsiteY13" fmla="*/ 2543951 h 5334477"/>
              <a:gd name="connsiteX14" fmla="*/ 4030675 w 5661442"/>
              <a:gd name="connsiteY14" fmla="*/ 3928262 h 5334477"/>
              <a:gd name="connsiteX15" fmla="*/ 4453179 w 5661442"/>
              <a:gd name="connsiteY15" fmla="*/ 5313893 h 5334477"/>
              <a:gd name="connsiteX16" fmla="*/ 5661442 w 5661442"/>
              <a:gd name="connsiteY16" fmla="*/ 5312636 h 5334477"/>
              <a:gd name="connsiteX0" fmla="*/ 0 w 5661442"/>
              <a:gd name="connsiteY0" fmla="*/ 5325465 h 5327903"/>
              <a:gd name="connsiteX1" fmla="*/ 70513 w 5661442"/>
              <a:gd name="connsiteY1" fmla="*/ 5315392 h 5327903"/>
              <a:gd name="connsiteX2" fmla="*/ 2239524 w 5661442"/>
              <a:gd name="connsiteY2" fmla="*/ 5309946 h 5327903"/>
              <a:gd name="connsiteX3" fmla="*/ 1938528 w 5661442"/>
              <a:gd name="connsiteY3" fmla="*/ 4337913 h 5327903"/>
              <a:gd name="connsiteX4" fmla="*/ 833932 w 5661442"/>
              <a:gd name="connsiteY4" fmla="*/ 4411066 h 5327903"/>
              <a:gd name="connsiteX5" fmla="*/ 694944 w 5661442"/>
              <a:gd name="connsiteY5" fmla="*/ 3745382 h 5327903"/>
              <a:gd name="connsiteX6" fmla="*/ 519379 w 5661442"/>
              <a:gd name="connsiteY6" fmla="*/ 3599078 h 5327903"/>
              <a:gd name="connsiteX7" fmla="*/ 557005 w 5661442"/>
              <a:gd name="connsiteY7" fmla="*/ 3470193 h 5327903"/>
              <a:gd name="connsiteX8" fmla="*/ 456331 w 5661442"/>
              <a:gd name="connsiteY8" fmla="*/ 3362205 h 5327903"/>
              <a:gd name="connsiteX9" fmla="*/ 559793 w 5661442"/>
              <a:gd name="connsiteY9" fmla="*/ 3057428 h 5327903"/>
              <a:gd name="connsiteX10" fmla="*/ 118419 w 5661442"/>
              <a:gd name="connsiteY10" fmla="*/ 2818778 h 5327903"/>
              <a:gd name="connsiteX11" fmla="*/ 665683 w 5661442"/>
              <a:gd name="connsiteY11" fmla="*/ 1975104 h 5327903"/>
              <a:gd name="connsiteX12" fmla="*/ 2633472 w 5661442"/>
              <a:gd name="connsiteY12" fmla="*/ 0 h 5327903"/>
              <a:gd name="connsiteX13" fmla="*/ 4712039 w 5661442"/>
              <a:gd name="connsiteY13" fmla="*/ 2543951 h 5327903"/>
              <a:gd name="connsiteX14" fmla="*/ 4030675 w 5661442"/>
              <a:gd name="connsiteY14" fmla="*/ 3928262 h 5327903"/>
              <a:gd name="connsiteX15" fmla="*/ 4453179 w 5661442"/>
              <a:gd name="connsiteY15" fmla="*/ 5313893 h 5327903"/>
              <a:gd name="connsiteX16" fmla="*/ 5661442 w 5661442"/>
              <a:gd name="connsiteY16" fmla="*/ 5312636 h 5327903"/>
              <a:gd name="connsiteX0" fmla="*/ 0 w 5661442"/>
              <a:gd name="connsiteY0" fmla="*/ 5325465 h 5342377"/>
              <a:gd name="connsiteX1" fmla="*/ 30220 w 5661442"/>
              <a:gd name="connsiteY1" fmla="*/ 5335538 h 5342377"/>
              <a:gd name="connsiteX2" fmla="*/ 2239524 w 5661442"/>
              <a:gd name="connsiteY2" fmla="*/ 5309946 h 5342377"/>
              <a:gd name="connsiteX3" fmla="*/ 1938528 w 5661442"/>
              <a:gd name="connsiteY3" fmla="*/ 4337913 h 5342377"/>
              <a:gd name="connsiteX4" fmla="*/ 833932 w 5661442"/>
              <a:gd name="connsiteY4" fmla="*/ 4411066 h 5342377"/>
              <a:gd name="connsiteX5" fmla="*/ 694944 w 5661442"/>
              <a:gd name="connsiteY5" fmla="*/ 3745382 h 5342377"/>
              <a:gd name="connsiteX6" fmla="*/ 519379 w 5661442"/>
              <a:gd name="connsiteY6" fmla="*/ 3599078 h 5342377"/>
              <a:gd name="connsiteX7" fmla="*/ 557005 w 5661442"/>
              <a:gd name="connsiteY7" fmla="*/ 3470193 h 5342377"/>
              <a:gd name="connsiteX8" fmla="*/ 456331 w 5661442"/>
              <a:gd name="connsiteY8" fmla="*/ 3362205 h 5342377"/>
              <a:gd name="connsiteX9" fmla="*/ 559793 w 5661442"/>
              <a:gd name="connsiteY9" fmla="*/ 3057428 h 5342377"/>
              <a:gd name="connsiteX10" fmla="*/ 118419 w 5661442"/>
              <a:gd name="connsiteY10" fmla="*/ 2818778 h 5342377"/>
              <a:gd name="connsiteX11" fmla="*/ 665683 w 5661442"/>
              <a:gd name="connsiteY11" fmla="*/ 1975104 h 5342377"/>
              <a:gd name="connsiteX12" fmla="*/ 2633472 w 5661442"/>
              <a:gd name="connsiteY12" fmla="*/ 0 h 5342377"/>
              <a:gd name="connsiteX13" fmla="*/ 4712039 w 5661442"/>
              <a:gd name="connsiteY13" fmla="*/ 2543951 h 5342377"/>
              <a:gd name="connsiteX14" fmla="*/ 4030675 w 5661442"/>
              <a:gd name="connsiteY14" fmla="*/ 3928262 h 5342377"/>
              <a:gd name="connsiteX15" fmla="*/ 4453179 w 5661442"/>
              <a:gd name="connsiteY15" fmla="*/ 5313893 h 5342377"/>
              <a:gd name="connsiteX16" fmla="*/ 5661442 w 5661442"/>
              <a:gd name="connsiteY16" fmla="*/ 5312636 h 5342377"/>
              <a:gd name="connsiteX0" fmla="*/ 0 w 5661442"/>
              <a:gd name="connsiteY0" fmla="*/ 5325465 h 5335538"/>
              <a:gd name="connsiteX1" fmla="*/ 30220 w 5661442"/>
              <a:gd name="connsiteY1" fmla="*/ 5335538 h 5335538"/>
              <a:gd name="connsiteX2" fmla="*/ 2239524 w 5661442"/>
              <a:gd name="connsiteY2" fmla="*/ 5309946 h 5335538"/>
              <a:gd name="connsiteX3" fmla="*/ 1938528 w 5661442"/>
              <a:gd name="connsiteY3" fmla="*/ 4337913 h 5335538"/>
              <a:gd name="connsiteX4" fmla="*/ 833932 w 5661442"/>
              <a:gd name="connsiteY4" fmla="*/ 4411066 h 5335538"/>
              <a:gd name="connsiteX5" fmla="*/ 694944 w 5661442"/>
              <a:gd name="connsiteY5" fmla="*/ 3745382 h 5335538"/>
              <a:gd name="connsiteX6" fmla="*/ 519379 w 5661442"/>
              <a:gd name="connsiteY6" fmla="*/ 3599078 h 5335538"/>
              <a:gd name="connsiteX7" fmla="*/ 557005 w 5661442"/>
              <a:gd name="connsiteY7" fmla="*/ 3470193 h 5335538"/>
              <a:gd name="connsiteX8" fmla="*/ 456331 w 5661442"/>
              <a:gd name="connsiteY8" fmla="*/ 3362205 h 5335538"/>
              <a:gd name="connsiteX9" fmla="*/ 559793 w 5661442"/>
              <a:gd name="connsiteY9" fmla="*/ 3057428 h 5335538"/>
              <a:gd name="connsiteX10" fmla="*/ 118419 w 5661442"/>
              <a:gd name="connsiteY10" fmla="*/ 2818778 h 5335538"/>
              <a:gd name="connsiteX11" fmla="*/ 665683 w 5661442"/>
              <a:gd name="connsiteY11" fmla="*/ 1975104 h 5335538"/>
              <a:gd name="connsiteX12" fmla="*/ 2633472 w 5661442"/>
              <a:gd name="connsiteY12" fmla="*/ 0 h 5335538"/>
              <a:gd name="connsiteX13" fmla="*/ 4712039 w 5661442"/>
              <a:gd name="connsiteY13" fmla="*/ 2543951 h 5335538"/>
              <a:gd name="connsiteX14" fmla="*/ 4030675 w 5661442"/>
              <a:gd name="connsiteY14" fmla="*/ 3928262 h 5335538"/>
              <a:gd name="connsiteX15" fmla="*/ 4453179 w 5661442"/>
              <a:gd name="connsiteY15" fmla="*/ 5313893 h 5335538"/>
              <a:gd name="connsiteX16" fmla="*/ 5661442 w 5661442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6967418"/>
              <a:gd name="connsiteY0" fmla="*/ 5325465 h 5335538"/>
              <a:gd name="connsiteX1" fmla="*/ 30220 w 6967418"/>
              <a:gd name="connsiteY1" fmla="*/ 5335538 h 5335538"/>
              <a:gd name="connsiteX2" fmla="*/ 2239524 w 6967418"/>
              <a:gd name="connsiteY2" fmla="*/ 5309946 h 5335538"/>
              <a:gd name="connsiteX3" fmla="*/ 1938528 w 6967418"/>
              <a:gd name="connsiteY3" fmla="*/ 4337913 h 5335538"/>
              <a:gd name="connsiteX4" fmla="*/ 833932 w 6967418"/>
              <a:gd name="connsiteY4" fmla="*/ 4411066 h 5335538"/>
              <a:gd name="connsiteX5" fmla="*/ 694944 w 6967418"/>
              <a:gd name="connsiteY5" fmla="*/ 3745382 h 5335538"/>
              <a:gd name="connsiteX6" fmla="*/ 519379 w 6967418"/>
              <a:gd name="connsiteY6" fmla="*/ 3599078 h 5335538"/>
              <a:gd name="connsiteX7" fmla="*/ 557005 w 6967418"/>
              <a:gd name="connsiteY7" fmla="*/ 3470193 h 5335538"/>
              <a:gd name="connsiteX8" fmla="*/ 456331 w 6967418"/>
              <a:gd name="connsiteY8" fmla="*/ 3362205 h 5335538"/>
              <a:gd name="connsiteX9" fmla="*/ 559793 w 6967418"/>
              <a:gd name="connsiteY9" fmla="*/ 3057428 h 5335538"/>
              <a:gd name="connsiteX10" fmla="*/ 118419 w 6967418"/>
              <a:gd name="connsiteY10" fmla="*/ 2818778 h 5335538"/>
              <a:gd name="connsiteX11" fmla="*/ 665683 w 6967418"/>
              <a:gd name="connsiteY11" fmla="*/ 1975104 h 5335538"/>
              <a:gd name="connsiteX12" fmla="*/ 2633472 w 6967418"/>
              <a:gd name="connsiteY12" fmla="*/ 0 h 5335538"/>
              <a:gd name="connsiteX13" fmla="*/ 4712039 w 6967418"/>
              <a:gd name="connsiteY13" fmla="*/ 2543951 h 5335538"/>
              <a:gd name="connsiteX14" fmla="*/ 4030675 w 6967418"/>
              <a:gd name="connsiteY14" fmla="*/ 3928262 h 5335538"/>
              <a:gd name="connsiteX15" fmla="*/ 4453179 w 6967418"/>
              <a:gd name="connsiteY15" fmla="*/ 5313893 h 5335538"/>
              <a:gd name="connsiteX16" fmla="*/ 6967418 w 6967418"/>
              <a:gd name="connsiteY16" fmla="*/ 5299542 h 5335538"/>
              <a:gd name="connsiteX0" fmla="*/ 0 w 6967418"/>
              <a:gd name="connsiteY0" fmla="*/ 5325465 h 5335538"/>
              <a:gd name="connsiteX1" fmla="*/ 30220 w 6967418"/>
              <a:gd name="connsiteY1" fmla="*/ 5335538 h 5335538"/>
              <a:gd name="connsiteX2" fmla="*/ 2239524 w 6967418"/>
              <a:gd name="connsiteY2" fmla="*/ 5309946 h 5335538"/>
              <a:gd name="connsiteX3" fmla="*/ 1938528 w 6967418"/>
              <a:gd name="connsiteY3" fmla="*/ 4337913 h 5335538"/>
              <a:gd name="connsiteX4" fmla="*/ 833932 w 6967418"/>
              <a:gd name="connsiteY4" fmla="*/ 4411066 h 5335538"/>
              <a:gd name="connsiteX5" fmla="*/ 694944 w 6967418"/>
              <a:gd name="connsiteY5" fmla="*/ 3745382 h 5335538"/>
              <a:gd name="connsiteX6" fmla="*/ 519379 w 6967418"/>
              <a:gd name="connsiteY6" fmla="*/ 3599078 h 5335538"/>
              <a:gd name="connsiteX7" fmla="*/ 557005 w 6967418"/>
              <a:gd name="connsiteY7" fmla="*/ 3470193 h 5335538"/>
              <a:gd name="connsiteX8" fmla="*/ 456331 w 6967418"/>
              <a:gd name="connsiteY8" fmla="*/ 3362205 h 5335538"/>
              <a:gd name="connsiteX9" fmla="*/ 559793 w 6967418"/>
              <a:gd name="connsiteY9" fmla="*/ 3057428 h 5335538"/>
              <a:gd name="connsiteX10" fmla="*/ 118419 w 6967418"/>
              <a:gd name="connsiteY10" fmla="*/ 2818778 h 5335538"/>
              <a:gd name="connsiteX11" fmla="*/ 665683 w 6967418"/>
              <a:gd name="connsiteY11" fmla="*/ 1975104 h 5335538"/>
              <a:gd name="connsiteX12" fmla="*/ 2633472 w 6967418"/>
              <a:gd name="connsiteY12" fmla="*/ 0 h 5335538"/>
              <a:gd name="connsiteX13" fmla="*/ 4712039 w 6967418"/>
              <a:gd name="connsiteY13" fmla="*/ 2543951 h 5335538"/>
              <a:gd name="connsiteX14" fmla="*/ 4030675 w 6967418"/>
              <a:gd name="connsiteY14" fmla="*/ 3928262 h 5335538"/>
              <a:gd name="connsiteX15" fmla="*/ 4453179 w 6967418"/>
              <a:gd name="connsiteY15" fmla="*/ 5313893 h 5335538"/>
              <a:gd name="connsiteX16" fmla="*/ 6967418 w 6967418"/>
              <a:gd name="connsiteY16" fmla="*/ 5319186 h 5335538"/>
              <a:gd name="connsiteX0" fmla="*/ 0 w 6973966"/>
              <a:gd name="connsiteY0" fmla="*/ 5325465 h 5335538"/>
              <a:gd name="connsiteX1" fmla="*/ 30220 w 6973966"/>
              <a:gd name="connsiteY1" fmla="*/ 5335538 h 5335538"/>
              <a:gd name="connsiteX2" fmla="*/ 2239524 w 6973966"/>
              <a:gd name="connsiteY2" fmla="*/ 5309946 h 5335538"/>
              <a:gd name="connsiteX3" fmla="*/ 1938528 w 6973966"/>
              <a:gd name="connsiteY3" fmla="*/ 4337913 h 5335538"/>
              <a:gd name="connsiteX4" fmla="*/ 833932 w 6973966"/>
              <a:gd name="connsiteY4" fmla="*/ 4411066 h 5335538"/>
              <a:gd name="connsiteX5" fmla="*/ 694944 w 6973966"/>
              <a:gd name="connsiteY5" fmla="*/ 3745382 h 5335538"/>
              <a:gd name="connsiteX6" fmla="*/ 519379 w 6973966"/>
              <a:gd name="connsiteY6" fmla="*/ 3599078 h 5335538"/>
              <a:gd name="connsiteX7" fmla="*/ 557005 w 6973966"/>
              <a:gd name="connsiteY7" fmla="*/ 3470193 h 5335538"/>
              <a:gd name="connsiteX8" fmla="*/ 456331 w 6973966"/>
              <a:gd name="connsiteY8" fmla="*/ 3362205 h 5335538"/>
              <a:gd name="connsiteX9" fmla="*/ 559793 w 6973966"/>
              <a:gd name="connsiteY9" fmla="*/ 3057428 h 5335538"/>
              <a:gd name="connsiteX10" fmla="*/ 118419 w 6973966"/>
              <a:gd name="connsiteY10" fmla="*/ 2818778 h 5335538"/>
              <a:gd name="connsiteX11" fmla="*/ 665683 w 6973966"/>
              <a:gd name="connsiteY11" fmla="*/ 1975104 h 5335538"/>
              <a:gd name="connsiteX12" fmla="*/ 2633472 w 6973966"/>
              <a:gd name="connsiteY12" fmla="*/ 0 h 5335538"/>
              <a:gd name="connsiteX13" fmla="*/ 4712039 w 6973966"/>
              <a:gd name="connsiteY13" fmla="*/ 2543951 h 5335538"/>
              <a:gd name="connsiteX14" fmla="*/ 4030675 w 6973966"/>
              <a:gd name="connsiteY14" fmla="*/ 3928262 h 5335538"/>
              <a:gd name="connsiteX15" fmla="*/ 4453179 w 6973966"/>
              <a:gd name="connsiteY15" fmla="*/ 5313893 h 5335538"/>
              <a:gd name="connsiteX16" fmla="*/ 6973966 w 6973966"/>
              <a:gd name="connsiteY16" fmla="*/ 5292995 h 5335538"/>
              <a:gd name="connsiteX0" fmla="*/ 0 w 6973966"/>
              <a:gd name="connsiteY0" fmla="*/ 5325465 h 5335538"/>
              <a:gd name="connsiteX1" fmla="*/ 30220 w 6973966"/>
              <a:gd name="connsiteY1" fmla="*/ 5335538 h 5335538"/>
              <a:gd name="connsiteX2" fmla="*/ 2239524 w 6973966"/>
              <a:gd name="connsiteY2" fmla="*/ 5309946 h 5335538"/>
              <a:gd name="connsiteX3" fmla="*/ 1938528 w 6973966"/>
              <a:gd name="connsiteY3" fmla="*/ 4337913 h 5335538"/>
              <a:gd name="connsiteX4" fmla="*/ 833932 w 6973966"/>
              <a:gd name="connsiteY4" fmla="*/ 4411066 h 5335538"/>
              <a:gd name="connsiteX5" fmla="*/ 694944 w 6973966"/>
              <a:gd name="connsiteY5" fmla="*/ 3745382 h 5335538"/>
              <a:gd name="connsiteX6" fmla="*/ 519379 w 6973966"/>
              <a:gd name="connsiteY6" fmla="*/ 3599078 h 5335538"/>
              <a:gd name="connsiteX7" fmla="*/ 557005 w 6973966"/>
              <a:gd name="connsiteY7" fmla="*/ 3470193 h 5335538"/>
              <a:gd name="connsiteX8" fmla="*/ 456331 w 6973966"/>
              <a:gd name="connsiteY8" fmla="*/ 3362205 h 5335538"/>
              <a:gd name="connsiteX9" fmla="*/ 559793 w 6973966"/>
              <a:gd name="connsiteY9" fmla="*/ 3057428 h 5335538"/>
              <a:gd name="connsiteX10" fmla="*/ 118419 w 6973966"/>
              <a:gd name="connsiteY10" fmla="*/ 2818778 h 5335538"/>
              <a:gd name="connsiteX11" fmla="*/ 665683 w 6973966"/>
              <a:gd name="connsiteY11" fmla="*/ 1975104 h 5335538"/>
              <a:gd name="connsiteX12" fmla="*/ 2633472 w 6973966"/>
              <a:gd name="connsiteY12" fmla="*/ 0 h 5335538"/>
              <a:gd name="connsiteX13" fmla="*/ 4712039 w 6973966"/>
              <a:gd name="connsiteY13" fmla="*/ 2543951 h 5335538"/>
              <a:gd name="connsiteX14" fmla="*/ 4030675 w 6973966"/>
              <a:gd name="connsiteY14" fmla="*/ 3928262 h 5335538"/>
              <a:gd name="connsiteX15" fmla="*/ 4453179 w 6973966"/>
              <a:gd name="connsiteY15" fmla="*/ 5313893 h 5335538"/>
              <a:gd name="connsiteX16" fmla="*/ 6973966 w 6973966"/>
              <a:gd name="connsiteY16" fmla="*/ 5312638 h 5335538"/>
              <a:gd name="connsiteX0" fmla="*/ 0 w 6973966"/>
              <a:gd name="connsiteY0" fmla="*/ 5325465 h 5335538"/>
              <a:gd name="connsiteX1" fmla="*/ 30220 w 6973966"/>
              <a:gd name="connsiteY1" fmla="*/ 5335538 h 5335538"/>
              <a:gd name="connsiteX2" fmla="*/ 2239524 w 6973966"/>
              <a:gd name="connsiteY2" fmla="*/ 5309946 h 5335538"/>
              <a:gd name="connsiteX3" fmla="*/ 1938528 w 6973966"/>
              <a:gd name="connsiteY3" fmla="*/ 4337913 h 5335538"/>
              <a:gd name="connsiteX4" fmla="*/ 833932 w 6973966"/>
              <a:gd name="connsiteY4" fmla="*/ 4411066 h 5335538"/>
              <a:gd name="connsiteX5" fmla="*/ 694944 w 6973966"/>
              <a:gd name="connsiteY5" fmla="*/ 3745382 h 5335538"/>
              <a:gd name="connsiteX6" fmla="*/ 519379 w 6973966"/>
              <a:gd name="connsiteY6" fmla="*/ 3599078 h 5335538"/>
              <a:gd name="connsiteX7" fmla="*/ 557005 w 6973966"/>
              <a:gd name="connsiteY7" fmla="*/ 3470193 h 5335538"/>
              <a:gd name="connsiteX8" fmla="*/ 456331 w 6973966"/>
              <a:gd name="connsiteY8" fmla="*/ 3362205 h 5335538"/>
              <a:gd name="connsiteX9" fmla="*/ 559793 w 6973966"/>
              <a:gd name="connsiteY9" fmla="*/ 3057428 h 5335538"/>
              <a:gd name="connsiteX10" fmla="*/ 118419 w 6973966"/>
              <a:gd name="connsiteY10" fmla="*/ 2818778 h 5335538"/>
              <a:gd name="connsiteX11" fmla="*/ 665683 w 6973966"/>
              <a:gd name="connsiteY11" fmla="*/ 1975104 h 5335538"/>
              <a:gd name="connsiteX12" fmla="*/ 2633472 w 6973966"/>
              <a:gd name="connsiteY12" fmla="*/ 0 h 5335538"/>
              <a:gd name="connsiteX13" fmla="*/ 4712039 w 6973966"/>
              <a:gd name="connsiteY13" fmla="*/ 2543951 h 5335538"/>
              <a:gd name="connsiteX14" fmla="*/ 4030675 w 6973966"/>
              <a:gd name="connsiteY14" fmla="*/ 3928262 h 5335538"/>
              <a:gd name="connsiteX15" fmla="*/ 4453179 w 6973966"/>
              <a:gd name="connsiteY15" fmla="*/ 5313893 h 5335538"/>
              <a:gd name="connsiteX16" fmla="*/ 6973966 w 6973966"/>
              <a:gd name="connsiteY16" fmla="*/ 5306090 h 5335538"/>
              <a:gd name="connsiteX0" fmla="*/ 0 w 6943746"/>
              <a:gd name="connsiteY0" fmla="*/ 5335538 h 5335538"/>
              <a:gd name="connsiteX1" fmla="*/ 2209304 w 6943746"/>
              <a:gd name="connsiteY1" fmla="*/ 5309946 h 5335538"/>
              <a:gd name="connsiteX2" fmla="*/ 1908308 w 6943746"/>
              <a:gd name="connsiteY2" fmla="*/ 4337913 h 5335538"/>
              <a:gd name="connsiteX3" fmla="*/ 803712 w 6943746"/>
              <a:gd name="connsiteY3" fmla="*/ 4411066 h 5335538"/>
              <a:gd name="connsiteX4" fmla="*/ 664724 w 6943746"/>
              <a:gd name="connsiteY4" fmla="*/ 3745382 h 5335538"/>
              <a:gd name="connsiteX5" fmla="*/ 489159 w 6943746"/>
              <a:gd name="connsiteY5" fmla="*/ 3599078 h 5335538"/>
              <a:gd name="connsiteX6" fmla="*/ 526785 w 6943746"/>
              <a:gd name="connsiteY6" fmla="*/ 3470193 h 5335538"/>
              <a:gd name="connsiteX7" fmla="*/ 426111 w 6943746"/>
              <a:gd name="connsiteY7" fmla="*/ 3362205 h 5335538"/>
              <a:gd name="connsiteX8" fmla="*/ 529573 w 6943746"/>
              <a:gd name="connsiteY8" fmla="*/ 3057428 h 5335538"/>
              <a:gd name="connsiteX9" fmla="*/ 88199 w 6943746"/>
              <a:gd name="connsiteY9" fmla="*/ 2818778 h 5335538"/>
              <a:gd name="connsiteX10" fmla="*/ 635463 w 6943746"/>
              <a:gd name="connsiteY10" fmla="*/ 1975104 h 5335538"/>
              <a:gd name="connsiteX11" fmla="*/ 2603252 w 6943746"/>
              <a:gd name="connsiteY11" fmla="*/ 0 h 5335538"/>
              <a:gd name="connsiteX12" fmla="*/ 4681819 w 6943746"/>
              <a:gd name="connsiteY12" fmla="*/ 2543951 h 5335538"/>
              <a:gd name="connsiteX13" fmla="*/ 4000455 w 6943746"/>
              <a:gd name="connsiteY13" fmla="*/ 3928262 h 5335538"/>
              <a:gd name="connsiteX14" fmla="*/ 4422959 w 6943746"/>
              <a:gd name="connsiteY14" fmla="*/ 5313893 h 5335538"/>
              <a:gd name="connsiteX15" fmla="*/ 6943746 w 6943746"/>
              <a:gd name="connsiteY15" fmla="*/ 5306090 h 5335538"/>
              <a:gd name="connsiteX0" fmla="*/ 0 w 6943746"/>
              <a:gd name="connsiteY0" fmla="*/ 5322442 h 5322442"/>
              <a:gd name="connsiteX1" fmla="*/ 2209304 w 6943746"/>
              <a:gd name="connsiteY1" fmla="*/ 5309946 h 5322442"/>
              <a:gd name="connsiteX2" fmla="*/ 1908308 w 6943746"/>
              <a:gd name="connsiteY2" fmla="*/ 4337913 h 5322442"/>
              <a:gd name="connsiteX3" fmla="*/ 803712 w 6943746"/>
              <a:gd name="connsiteY3" fmla="*/ 4411066 h 5322442"/>
              <a:gd name="connsiteX4" fmla="*/ 664724 w 6943746"/>
              <a:gd name="connsiteY4" fmla="*/ 3745382 h 5322442"/>
              <a:gd name="connsiteX5" fmla="*/ 489159 w 6943746"/>
              <a:gd name="connsiteY5" fmla="*/ 3599078 h 5322442"/>
              <a:gd name="connsiteX6" fmla="*/ 526785 w 6943746"/>
              <a:gd name="connsiteY6" fmla="*/ 3470193 h 5322442"/>
              <a:gd name="connsiteX7" fmla="*/ 426111 w 6943746"/>
              <a:gd name="connsiteY7" fmla="*/ 3362205 h 5322442"/>
              <a:gd name="connsiteX8" fmla="*/ 529573 w 6943746"/>
              <a:gd name="connsiteY8" fmla="*/ 3057428 h 5322442"/>
              <a:gd name="connsiteX9" fmla="*/ 88199 w 6943746"/>
              <a:gd name="connsiteY9" fmla="*/ 2818778 h 5322442"/>
              <a:gd name="connsiteX10" fmla="*/ 635463 w 6943746"/>
              <a:gd name="connsiteY10" fmla="*/ 1975104 h 5322442"/>
              <a:gd name="connsiteX11" fmla="*/ 2603252 w 6943746"/>
              <a:gd name="connsiteY11" fmla="*/ 0 h 5322442"/>
              <a:gd name="connsiteX12" fmla="*/ 4681819 w 6943746"/>
              <a:gd name="connsiteY12" fmla="*/ 2543951 h 5322442"/>
              <a:gd name="connsiteX13" fmla="*/ 4000455 w 6943746"/>
              <a:gd name="connsiteY13" fmla="*/ 3928262 h 5322442"/>
              <a:gd name="connsiteX14" fmla="*/ 4422959 w 6943746"/>
              <a:gd name="connsiteY14" fmla="*/ 5313893 h 5322442"/>
              <a:gd name="connsiteX15" fmla="*/ 6943746 w 6943746"/>
              <a:gd name="connsiteY15" fmla="*/ 5306090 h 5322442"/>
              <a:gd name="connsiteX0" fmla="*/ 0 w 6950292"/>
              <a:gd name="connsiteY0" fmla="*/ 5315896 h 5315896"/>
              <a:gd name="connsiteX1" fmla="*/ 2215850 w 6950292"/>
              <a:gd name="connsiteY1" fmla="*/ 5309946 h 5315896"/>
              <a:gd name="connsiteX2" fmla="*/ 1914854 w 6950292"/>
              <a:gd name="connsiteY2" fmla="*/ 4337913 h 5315896"/>
              <a:gd name="connsiteX3" fmla="*/ 810258 w 6950292"/>
              <a:gd name="connsiteY3" fmla="*/ 4411066 h 5315896"/>
              <a:gd name="connsiteX4" fmla="*/ 671270 w 6950292"/>
              <a:gd name="connsiteY4" fmla="*/ 3745382 h 5315896"/>
              <a:gd name="connsiteX5" fmla="*/ 495705 w 6950292"/>
              <a:gd name="connsiteY5" fmla="*/ 3599078 h 5315896"/>
              <a:gd name="connsiteX6" fmla="*/ 533331 w 6950292"/>
              <a:gd name="connsiteY6" fmla="*/ 3470193 h 5315896"/>
              <a:gd name="connsiteX7" fmla="*/ 432657 w 6950292"/>
              <a:gd name="connsiteY7" fmla="*/ 3362205 h 5315896"/>
              <a:gd name="connsiteX8" fmla="*/ 536119 w 6950292"/>
              <a:gd name="connsiteY8" fmla="*/ 3057428 h 5315896"/>
              <a:gd name="connsiteX9" fmla="*/ 94745 w 6950292"/>
              <a:gd name="connsiteY9" fmla="*/ 2818778 h 5315896"/>
              <a:gd name="connsiteX10" fmla="*/ 642009 w 6950292"/>
              <a:gd name="connsiteY10" fmla="*/ 1975104 h 5315896"/>
              <a:gd name="connsiteX11" fmla="*/ 2609798 w 6950292"/>
              <a:gd name="connsiteY11" fmla="*/ 0 h 5315896"/>
              <a:gd name="connsiteX12" fmla="*/ 4688365 w 6950292"/>
              <a:gd name="connsiteY12" fmla="*/ 2543951 h 5315896"/>
              <a:gd name="connsiteX13" fmla="*/ 4007001 w 6950292"/>
              <a:gd name="connsiteY13" fmla="*/ 3928262 h 5315896"/>
              <a:gd name="connsiteX14" fmla="*/ 4429505 w 6950292"/>
              <a:gd name="connsiteY14" fmla="*/ 5313893 h 5315896"/>
              <a:gd name="connsiteX15" fmla="*/ 6950292 w 6950292"/>
              <a:gd name="connsiteY15" fmla="*/ 5306090 h 531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50292" h="5315896">
                <a:moveTo>
                  <a:pt x="0" y="5315896"/>
                </a:moveTo>
                <a:lnTo>
                  <a:pt x="2215850" y="5309946"/>
                </a:lnTo>
                <a:cubicBezTo>
                  <a:pt x="2151860" y="5002707"/>
                  <a:pt x="2136748" y="4564685"/>
                  <a:pt x="1914854" y="4337913"/>
                </a:cubicBezTo>
                <a:cubicBezTo>
                  <a:pt x="1817318" y="4218431"/>
                  <a:pt x="1112620" y="4625644"/>
                  <a:pt x="810258" y="4411066"/>
                </a:cubicBezTo>
                <a:cubicBezTo>
                  <a:pt x="488389" y="4162349"/>
                  <a:pt x="744422" y="3833165"/>
                  <a:pt x="671270" y="3745382"/>
                </a:cubicBezTo>
                <a:cubicBezTo>
                  <a:pt x="612748" y="3696614"/>
                  <a:pt x="509648" y="3646108"/>
                  <a:pt x="495705" y="3599078"/>
                </a:cubicBezTo>
                <a:cubicBezTo>
                  <a:pt x="476560" y="3557625"/>
                  <a:pt x="502682" y="3507120"/>
                  <a:pt x="533331" y="3470193"/>
                </a:cubicBezTo>
                <a:lnTo>
                  <a:pt x="432657" y="3362205"/>
                </a:lnTo>
                <a:cubicBezTo>
                  <a:pt x="390191" y="3284755"/>
                  <a:pt x="506158" y="3157511"/>
                  <a:pt x="536119" y="3057428"/>
                </a:cubicBezTo>
                <a:cubicBezTo>
                  <a:pt x="388994" y="2977878"/>
                  <a:pt x="151335" y="2939068"/>
                  <a:pt x="94745" y="2818778"/>
                </a:cubicBezTo>
                <a:cubicBezTo>
                  <a:pt x="46302" y="2691462"/>
                  <a:pt x="577283" y="2374024"/>
                  <a:pt x="642009" y="1975104"/>
                </a:cubicBezTo>
                <a:cubicBezTo>
                  <a:pt x="591768" y="266534"/>
                  <a:pt x="2008189" y="11046"/>
                  <a:pt x="2609798" y="0"/>
                </a:cubicBezTo>
                <a:cubicBezTo>
                  <a:pt x="3592364" y="-24"/>
                  <a:pt x="5172461" y="647274"/>
                  <a:pt x="4688365" y="2543951"/>
                </a:cubicBezTo>
                <a:cubicBezTo>
                  <a:pt x="4501985" y="3037075"/>
                  <a:pt x="3937645" y="3622783"/>
                  <a:pt x="4007001" y="3928262"/>
                </a:cubicBezTo>
                <a:cubicBezTo>
                  <a:pt x="4078077" y="4327448"/>
                  <a:pt x="4322215" y="4955448"/>
                  <a:pt x="4429505" y="5313893"/>
                </a:cubicBezTo>
                <a:lnTo>
                  <a:pt x="6950292" y="5306090"/>
                </a:lnTo>
              </a:path>
            </a:pathLst>
          </a:cu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E5CEA1E7-5D61-49D3-B89A-7F8CBA531273}"/>
              </a:ext>
            </a:extLst>
          </p:cNvPr>
          <p:cNvSpPr/>
          <p:nvPr/>
        </p:nvSpPr>
        <p:spPr>
          <a:xfrm>
            <a:off x="8519462" y="2414425"/>
            <a:ext cx="3169103" cy="2029149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181315 w 5661442"/>
              <a:gd name="connsiteY1" fmla="*/ 5305320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10073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10073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684971 w 5661442"/>
              <a:gd name="connsiteY1" fmla="*/ 5315392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438720 w 5546143"/>
              <a:gd name="connsiteY0" fmla="*/ 5355683 h 5355683"/>
              <a:gd name="connsiteX1" fmla="*/ 569672 w 5546143"/>
              <a:gd name="connsiteY1" fmla="*/ 5315392 h 5355683"/>
              <a:gd name="connsiteX2" fmla="*/ 2124225 w 5546143"/>
              <a:gd name="connsiteY2" fmla="*/ 5309946 h 5355683"/>
              <a:gd name="connsiteX3" fmla="*/ 1823229 w 5546143"/>
              <a:gd name="connsiteY3" fmla="*/ 4337913 h 5355683"/>
              <a:gd name="connsiteX4" fmla="*/ 718633 w 5546143"/>
              <a:gd name="connsiteY4" fmla="*/ 4411066 h 5355683"/>
              <a:gd name="connsiteX5" fmla="*/ 579645 w 5546143"/>
              <a:gd name="connsiteY5" fmla="*/ 3745382 h 5355683"/>
              <a:gd name="connsiteX6" fmla="*/ 404080 w 5546143"/>
              <a:gd name="connsiteY6" fmla="*/ 3599078 h 5355683"/>
              <a:gd name="connsiteX7" fmla="*/ 441706 w 5546143"/>
              <a:gd name="connsiteY7" fmla="*/ 3470193 h 5355683"/>
              <a:gd name="connsiteX8" fmla="*/ 341032 w 5546143"/>
              <a:gd name="connsiteY8" fmla="*/ 3362205 h 5355683"/>
              <a:gd name="connsiteX9" fmla="*/ 444494 w 5546143"/>
              <a:gd name="connsiteY9" fmla="*/ 3057428 h 5355683"/>
              <a:gd name="connsiteX10" fmla="*/ 3120 w 5546143"/>
              <a:gd name="connsiteY10" fmla="*/ 2818778 h 5355683"/>
              <a:gd name="connsiteX11" fmla="*/ 550384 w 5546143"/>
              <a:gd name="connsiteY11" fmla="*/ 1975104 h 5355683"/>
              <a:gd name="connsiteX12" fmla="*/ 2518173 w 5546143"/>
              <a:gd name="connsiteY12" fmla="*/ 0 h 5355683"/>
              <a:gd name="connsiteX13" fmla="*/ 4596740 w 5546143"/>
              <a:gd name="connsiteY13" fmla="*/ 2543951 h 5355683"/>
              <a:gd name="connsiteX14" fmla="*/ 3915376 w 5546143"/>
              <a:gd name="connsiteY14" fmla="*/ 3928262 h 5355683"/>
              <a:gd name="connsiteX15" fmla="*/ 4337880 w 5546143"/>
              <a:gd name="connsiteY15" fmla="*/ 5313893 h 5355683"/>
              <a:gd name="connsiteX16" fmla="*/ 5546143 w 5546143"/>
              <a:gd name="connsiteY16" fmla="*/ 5312636 h 5355683"/>
              <a:gd name="connsiteX0" fmla="*/ 569672 w 5546143"/>
              <a:gd name="connsiteY0" fmla="*/ 5315392 h 5315392"/>
              <a:gd name="connsiteX1" fmla="*/ 2124225 w 5546143"/>
              <a:gd name="connsiteY1" fmla="*/ 5309946 h 5315392"/>
              <a:gd name="connsiteX2" fmla="*/ 1823229 w 5546143"/>
              <a:gd name="connsiteY2" fmla="*/ 4337913 h 5315392"/>
              <a:gd name="connsiteX3" fmla="*/ 718633 w 5546143"/>
              <a:gd name="connsiteY3" fmla="*/ 4411066 h 5315392"/>
              <a:gd name="connsiteX4" fmla="*/ 579645 w 5546143"/>
              <a:gd name="connsiteY4" fmla="*/ 3745382 h 5315392"/>
              <a:gd name="connsiteX5" fmla="*/ 404080 w 5546143"/>
              <a:gd name="connsiteY5" fmla="*/ 3599078 h 5315392"/>
              <a:gd name="connsiteX6" fmla="*/ 441706 w 5546143"/>
              <a:gd name="connsiteY6" fmla="*/ 3470193 h 5315392"/>
              <a:gd name="connsiteX7" fmla="*/ 341032 w 5546143"/>
              <a:gd name="connsiteY7" fmla="*/ 3362205 h 5315392"/>
              <a:gd name="connsiteX8" fmla="*/ 444494 w 5546143"/>
              <a:gd name="connsiteY8" fmla="*/ 3057428 h 5315392"/>
              <a:gd name="connsiteX9" fmla="*/ 3120 w 5546143"/>
              <a:gd name="connsiteY9" fmla="*/ 2818778 h 5315392"/>
              <a:gd name="connsiteX10" fmla="*/ 550384 w 5546143"/>
              <a:gd name="connsiteY10" fmla="*/ 1975104 h 5315392"/>
              <a:gd name="connsiteX11" fmla="*/ 2518173 w 5546143"/>
              <a:gd name="connsiteY11" fmla="*/ 0 h 5315392"/>
              <a:gd name="connsiteX12" fmla="*/ 4596740 w 5546143"/>
              <a:gd name="connsiteY12" fmla="*/ 2543951 h 5315392"/>
              <a:gd name="connsiteX13" fmla="*/ 3915376 w 5546143"/>
              <a:gd name="connsiteY13" fmla="*/ 3928262 h 5315392"/>
              <a:gd name="connsiteX14" fmla="*/ 4337880 w 5546143"/>
              <a:gd name="connsiteY14" fmla="*/ 5313893 h 5315392"/>
              <a:gd name="connsiteX15" fmla="*/ 5546143 w 5546143"/>
              <a:gd name="connsiteY15" fmla="*/ 5312636 h 5315392"/>
              <a:gd name="connsiteX0" fmla="*/ 96236 w 5546143"/>
              <a:gd name="connsiteY0" fmla="*/ 5305319 h 5313892"/>
              <a:gd name="connsiteX1" fmla="*/ 2124225 w 5546143"/>
              <a:gd name="connsiteY1" fmla="*/ 5309946 h 5313892"/>
              <a:gd name="connsiteX2" fmla="*/ 1823229 w 5546143"/>
              <a:gd name="connsiteY2" fmla="*/ 4337913 h 5313892"/>
              <a:gd name="connsiteX3" fmla="*/ 718633 w 5546143"/>
              <a:gd name="connsiteY3" fmla="*/ 4411066 h 5313892"/>
              <a:gd name="connsiteX4" fmla="*/ 579645 w 5546143"/>
              <a:gd name="connsiteY4" fmla="*/ 3745382 h 5313892"/>
              <a:gd name="connsiteX5" fmla="*/ 404080 w 5546143"/>
              <a:gd name="connsiteY5" fmla="*/ 3599078 h 5313892"/>
              <a:gd name="connsiteX6" fmla="*/ 441706 w 5546143"/>
              <a:gd name="connsiteY6" fmla="*/ 3470193 h 5313892"/>
              <a:gd name="connsiteX7" fmla="*/ 341032 w 5546143"/>
              <a:gd name="connsiteY7" fmla="*/ 3362205 h 5313892"/>
              <a:gd name="connsiteX8" fmla="*/ 444494 w 5546143"/>
              <a:gd name="connsiteY8" fmla="*/ 3057428 h 5313892"/>
              <a:gd name="connsiteX9" fmla="*/ 3120 w 5546143"/>
              <a:gd name="connsiteY9" fmla="*/ 2818778 h 5313892"/>
              <a:gd name="connsiteX10" fmla="*/ 550384 w 5546143"/>
              <a:gd name="connsiteY10" fmla="*/ 1975104 h 5313892"/>
              <a:gd name="connsiteX11" fmla="*/ 2518173 w 5546143"/>
              <a:gd name="connsiteY11" fmla="*/ 0 h 5313892"/>
              <a:gd name="connsiteX12" fmla="*/ 4596740 w 5546143"/>
              <a:gd name="connsiteY12" fmla="*/ 2543951 h 5313892"/>
              <a:gd name="connsiteX13" fmla="*/ 3915376 w 5546143"/>
              <a:gd name="connsiteY13" fmla="*/ 3928262 h 5313892"/>
              <a:gd name="connsiteX14" fmla="*/ 4337880 w 5546143"/>
              <a:gd name="connsiteY14" fmla="*/ 5313893 h 5313892"/>
              <a:gd name="connsiteX15" fmla="*/ 5546143 w 5546143"/>
              <a:gd name="connsiteY15" fmla="*/ 5312636 h 5313892"/>
              <a:gd name="connsiteX0" fmla="*/ 96236 w 5959140"/>
              <a:gd name="connsiteY0" fmla="*/ 5305319 h 5332782"/>
              <a:gd name="connsiteX1" fmla="*/ 2124225 w 5959140"/>
              <a:gd name="connsiteY1" fmla="*/ 5309946 h 5332782"/>
              <a:gd name="connsiteX2" fmla="*/ 1823229 w 5959140"/>
              <a:gd name="connsiteY2" fmla="*/ 4337913 h 5332782"/>
              <a:gd name="connsiteX3" fmla="*/ 718633 w 5959140"/>
              <a:gd name="connsiteY3" fmla="*/ 4411066 h 5332782"/>
              <a:gd name="connsiteX4" fmla="*/ 579645 w 5959140"/>
              <a:gd name="connsiteY4" fmla="*/ 3745382 h 5332782"/>
              <a:gd name="connsiteX5" fmla="*/ 404080 w 5959140"/>
              <a:gd name="connsiteY5" fmla="*/ 3599078 h 5332782"/>
              <a:gd name="connsiteX6" fmla="*/ 441706 w 5959140"/>
              <a:gd name="connsiteY6" fmla="*/ 3470193 h 5332782"/>
              <a:gd name="connsiteX7" fmla="*/ 341032 w 5959140"/>
              <a:gd name="connsiteY7" fmla="*/ 3362205 h 5332782"/>
              <a:gd name="connsiteX8" fmla="*/ 444494 w 5959140"/>
              <a:gd name="connsiteY8" fmla="*/ 3057428 h 5332782"/>
              <a:gd name="connsiteX9" fmla="*/ 3120 w 5959140"/>
              <a:gd name="connsiteY9" fmla="*/ 2818778 h 5332782"/>
              <a:gd name="connsiteX10" fmla="*/ 550384 w 5959140"/>
              <a:gd name="connsiteY10" fmla="*/ 1975104 h 5332782"/>
              <a:gd name="connsiteX11" fmla="*/ 2518173 w 5959140"/>
              <a:gd name="connsiteY11" fmla="*/ 0 h 5332782"/>
              <a:gd name="connsiteX12" fmla="*/ 4596740 w 5959140"/>
              <a:gd name="connsiteY12" fmla="*/ 2543951 h 5332782"/>
              <a:gd name="connsiteX13" fmla="*/ 3915376 w 5959140"/>
              <a:gd name="connsiteY13" fmla="*/ 3928262 h 5332782"/>
              <a:gd name="connsiteX14" fmla="*/ 4337880 w 5959140"/>
              <a:gd name="connsiteY14" fmla="*/ 5313893 h 5332782"/>
              <a:gd name="connsiteX15" fmla="*/ 5959140 w 5959140"/>
              <a:gd name="connsiteY15" fmla="*/ 5332782 h 5332782"/>
              <a:gd name="connsiteX0" fmla="*/ 96236 w 6207400"/>
              <a:gd name="connsiteY0" fmla="*/ 5305319 h 5332782"/>
              <a:gd name="connsiteX1" fmla="*/ 2124225 w 6207400"/>
              <a:gd name="connsiteY1" fmla="*/ 5309946 h 5332782"/>
              <a:gd name="connsiteX2" fmla="*/ 1823229 w 6207400"/>
              <a:gd name="connsiteY2" fmla="*/ 4337913 h 5332782"/>
              <a:gd name="connsiteX3" fmla="*/ 718633 w 6207400"/>
              <a:gd name="connsiteY3" fmla="*/ 4411066 h 5332782"/>
              <a:gd name="connsiteX4" fmla="*/ 579645 w 6207400"/>
              <a:gd name="connsiteY4" fmla="*/ 3745382 h 5332782"/>
              <a:gd name="connsiteX5" fmla="*/ 404080 w 6207400"/>
              <a:gd name="connsiteY5" fmla="*/ 3599078 h 5332782"/>
              <a:gd name="connsiteX6" fmla="*/ 441706 w 6207400"/>
              <a:gd name="connsiteY6" fmla="*/ 3470193 h 5332782"/>
              <a:gd name="connsiteX7" fmla="*/ 341032 w 6207400"/>
              <a:gd name="connsiteY7" fmla="*/ 3362205 h 5332782"/>
              <a:gd name="connsiteX8" fmla="*/ 444494 w 6207400"/>
              <a:gd name="connsiteY8" fmla="*/ 3057428 h 5332782"/>
              <a:gd name="connsiteX9" fmla="*/ 3120 w 6207400"/>
              <a:gd name="connsiteY9" fmla="*/ 2818778 h 5332782"/>
              <a:gd name="connsiteX10" fmla="*/ 550384 w 6207400"/>
              <a:gd name="connsiteY10" fmla="*/ 1975104 h 5332782"/>
              <a:gd name="connsiteX11" fmla="*/ 2518173 w 6207400"/>
              <a:gd name="connsiteY11" fmla="*/ 0 h 5332782"/>
              <a:gd name="connsiteX12" fmla="*/ 4596740 w 6207400"/>
              <a:gd name="connsiteY12" fmla="*/ 2543951 h 5332782"/>
              <a:gd name="connsiteX13" fmla="*/ 3915376 w 6207400"/>
              <a:gd name="connsiteY13" fmla="*/ 3928262 h 5332782"/>
              <a:gd name="connsiteX14" fmla="*/ 4337880 w 6207400"/>
              <a:gd name="connsiteY14" fmla="*/ 5313893 h 5332782"/>
              <a:gd name="connsiteX15" fmla="*/ 6207400 w 6207400"/>
              <a:gd name="connsiteY15" fmla="*/ 5332782 h 5332782"/>
              <a:gd name="connsiteX0" fmla="*/ 96236 w 8152013"/>
              <a:gd name="connsiteY0" fmla="*/ 5305319 h 5345876"/>
              <a:gd name="connsiteX1" fmla="*/ 2124225 w 8152013"/>
              <a:gd name="connsiteY1" fmla="*/ 5309946 h 5345876"/>
              <a:gd name="connsiteX2" fmla="*/ 1823229 w 8152013"/>
              <a:gd name="connsiteY2" fmla="*/ 4337913 h 5345876"/>
              <a:gd name="connsiteX3" fmla="*/ 718633 w 8152013"/>
              <a:gd name="connsiteY3" fmla="*/ 4411066 h 5345876"/>
              <a:gd name="connsiteX4" fmla="*/ 579645 w 8152013"/>
              <a:gd name="connsiteY4" fmla="*/ 3745382 h 5345876"/>
              <a:gd name="connsiteX5" fmla="*/ 404080 w 8152013"/>
              <a:gd name="connsiteY5" fmla="*/ 3599078 h 5345876"/>
              <a:gd name="connsiteX6" fmla="*/ 441706 w 8152013"/>
              <a:gd name="connsiteY6" fmla="*/ 3470193 h 5345876"/>
              <a:gd name="connsiteX7" fmla="*/ 341032 w 8152013"/>
              <a:gd name="connsiteY7" fmla="*/ 3362205 h 5345876"/>
              <a:gd name="connsiteX8" fmla="*/ 444494 w 8152013"/>
              <a:gd name="connsiteY8" fmla="*/ 3057428 h 5345876"/>
              <a:gd name="connsiteX9" fmla="*/ 3120 w 8152013"/>
              <a:gd name="connsiteY9" fmla="*/ 2818778 h 5345876"/>
              <a:gd name="connsiteX10" fmla="*/ 550384 w 8152013"/>
              <a:gd name="connsiteY10" fmla="*/ 1975104 h 5345876"/>
              <a:gd name="connsiteX11" fmla="*/ 2518173 w 8152013"/>
              <a:gd name="connsiteY11" fmla="*/ 0 h 5345876"/>
              <a:gd name="connsiteX12" fmla="*/ 4596740 w 8152013"/>
              <a:gd name="connsiteY12" fmla="*/ 2543951 h 5345876"/>
              <a:gd name="connsiteX13" fmla="*/ 3915376 w 8152013"/>
              <a:gd name="connsiteY13" fmla="*/ 3928262 h 5345876"/>
              <a:gd name="connsiteX14" fmla="*/ 4337880 w 8152013"/>
              <a:gd name="connsiteY14" fmla="*/ 5313893 h 5345876"/>
              <a:gd name="connsiteX15" fmla="*/ 8152013 w 8152013"/>
              <a:gd name="connsiteY15" fmla="*/ 5345876 h 5345876"/>
              <a:gd name="connsiteX0" fmla="*/ 96236 w 8152013"/>
              <a:gd name="connsiteY0" fmla="*/ 5305319 h 5313893"/>
              <a:gd name="connsiteX1" fmla="*/ 2124225 w 8152013"/>
              <a:gd name="connsiteY1" fmla="*/ 5309946 h 5313893"/>
              <a:gd name="connsiteX2" fmla="*/ 1823229 w 8152013"/>
              <a:gd name="connsiteY2" fmla="*/ 4337913 h 5313893"/>
              <a:gd name="connsiteX3" fmla="*/ 718633 w 8152013"/>
              <a:gd name="connsiteY3" fmla="*/ 4411066 h 5313893"/>
              <a:gd name="connsiteX4" fmla="*/ 579645 w 8152013"/>
              <a:gd name="connsiteY4" fmla="*/ 3745382 h 5313893"/>
              <a:gd name="connsiteX5" fmla="*/ 404080 w 8152013"/>
              <a:gd name="connsiteY5" fmla="*/ 3599078 h 5313893"/>
              <a:gd name="connsiteX6" fmla="*/ 441706 w 8152013"/>
              <a:gd name="connsiteY6" fmla="*/ 3470193 h 5313893"/>
              <a:gd name="connsiteX7" fmla="*/ 341032 w 8152013"/>
              <a:gd name="connsiteY7" fmla="*/ 3362205 h 5313893"/>
              <a:gd name="connsiteX8" fmla="*/ 444494 w 8152013"/>
              <a:gd name="connsiteY8" fmla="*/ 3057428 h 5313893"/>
              <a:gd name="connsiteX9" fmla="*/ 3120 w 8152013"/>
              <a:gd name="connsiteY9" fmla="*/ 2818778 h 5313893"/>
              <a:gd name="connsiteX10" fmla="*/ 550384 w 8152013"/>
              <a:gd name="connsiteY10" fmla="*/ 1975104 h 5313893"/>
              <a:gd name="connsiteX11" fmla="*/ 2518173 w 8152013"/>
              <a:gd name="connsiteY11" fmla="*/ 0 h 5313893"/>
              <a:gd name="connsiteX12" fmla="*/ 4596740 w 8152013"/>
              <a:gd name="connsiteY12" fmla="*/ 2543951 h 5313893"/>
              <a:gd name="connsiteX13" fmla="*/ 3915376 w 8152013"/>
              <a:gd name="connsiteY13" fmla="*/ 3928262 h 5313893"/>
              <a:gd name="connsiteX14" fmla="*/ 4337880 w 8152013"/>
              <a:gd name="connsiteY14" fmla="*/ 5313893 h 5313893"/>
              <a:gd name="connsiteX15" fmla="*/ 8152013 w 8152013"/>
              <a:gd name="connsiteY15" fmla="*/ 5313140 h 5313893"/>
              <a:gd name="connsiteX0" fmla="*/ 96236 w 8171655"/>
              <a:gd name="connsiteY0" fmla="*/ 5305319 h 5313893"/>
              <a:gd name="connsiteX1" fmla="*/ 2124225 w 8171655"/>
              <a:gd name="connsiteY1" fmla="*/ 5309946 h 5313893"/>
              <a:gd name="connsiteX2" fmla="*/ 1823229 w 8171655"/>
              <a:gd name="connsiteY2" fmla="*/ 4337913 h 5313893"/>
              <a:gd name="connsiteX3" fmla="*/ 718633 w 8171655"/>
              <a:gd name="connsiteY3" fmla="*/ 4411066 h 5313893"/>
              <a:gd name="connsiteX4" fmla="*/ 579645 w 8171655"/>
              <a:gd name="connsiteY4" fmla="*/ 3745382 h 5313893"/>
              <a:gd name="connsiteX5" fmla="*/ 404080 w 8171655"/>
              <a:gd name="connsiteY5" fmla="*/ 3599078 h 5313893"/>
              <a:gd name="connsiteX6" fmla="*/ 441706 w 8171655"/>
              <a:gd name="connsiteY6" fmla="*/ 3470193 h 5313893"/>
              <a:gd name="connsiteX7" fmla="*/ 341032 w 8171655"/>
              <a:gd name="connsiteY7" fmla="*/ 3362205 h 5313893"/>
              <a:gd name="connsiteX8" fmla="*/ 444494 w 8171655"/>
              <a:gd name="connsiteY8" fmla="*/ 3057428 h 5313893"/>
              <a:gd name="connsiteX9" fmla="*/ 3120 w 8171655"/>
              <a:gd name="connsiteY9" fmla="*/ 2818778 h 5313893"/>
              <a:gd name="connsiteX10" fmla="*/ 550384 w 8171655"/>
              <a:gd name="connsiteY10" fmla="*/ 1975104 h 5313893"/>
              <a:gd name="connsiteX11" fmla="*/ 2518173 w 8171655"/>
              <a:gd name="connsiteY11" fmla="*/ 0 h 5313893"/>
              <a:gd name="connsiteX12" fmla="*/ 4596740 w 8171655"/>
              <a:gd name="connsiteY12" fmla="*/ 2543951 h 5313893"/>
              <a:gd name="connsiteX13" fmla="*/ 3915376 w 8171655"/>
              <a:gd name="connsiteY13" fmla="*/ 3928262 h 5313893"/>
              <a:gd name="connsiteX14" fmla="*/ 4337880 w 8171655"/>
              <a:gd name="connsiteY14" fmla="*/ 5313893 h 5313893"/>
              <a:gd name="connsiteX15" fmla="*/ 8171655 w 8171655"/>
              <a:gd name="connsiteY15" fmla="*/ 5313141 h 5313893"/>
              <a:gd name="connsiteX0" fmla="*/ 96236 w 8171655"/>
              <a:gd name="connsiteY0" fmla="*/ 5305319 h 5319689"/>
              <a:gd name="connsiteX1" fmla="*/ 2124225 w 8171655"/>
              <a:gd name="connsiteY1" fmla="*/ 5309946 h 5319689"/>
              <a:gd name="connsiteX2" fmla="*/ 1823229 w 8171655"/>
              <a:gd name="connsiteY2" fmla="*/ 4337913 h 5319689"/>
              <a:gd name="connsiteX3" fmla="*/ 718633 w 8171655"/>
              <a:gd name="connsiteY3" fmla="*/ 4411066 h 5319689"/>
              <a:gd name="connsiteX4" fmla="*/ 579645 w 8171655"/>
              <a:gd name="connsiteY4" fmla="*/ 3745382 h 5319689"/>
              <a:gd name="connsiteX5" fmla="*/ 404080 w 8171655"/>
              <a:gd name="connsiteY5" fmla="*/ 3599078 h 5319689"/>
              <a:gd name="connsiteX6" fmla="*/ 441706 w 8171655"/>
              <a:gd name="connsiteY6" fmla="*/ 3470193 h 5319689"/>
              <a:gd name="connsiteX7" fmla="*/ 341032 w 8171655"/>
              <a:gd name="connsiteY7" fmla="*/ 3362205 h 5319689"/>
              <a:gd name="connsiteX8" fmla="*/ 444494 w 8171655"/>
              <a:gd name="connsiteY8" fmla="*/ 3057428 h 5319689"/>
              <a:gd name="connsiteX9" fmla="*/ 3120 w 8171655"/>
              <a:gd name="connsiteY9" fmla="*/ 2818778 h 5319689"/>
              <a:gd name="connsiteX10" fmla="*/ 550384 w 8171655"/>
              <a:gd name="connsiteY10" fmla="*/ 1975104 h 5319689"/>
              <a:gd name="connsiteX11" fmla="*/ 2518173 w 8171655"/>
              <a:gd name="connsiteY11" fmla="*/ 0 h 5319689"/>
              <a:gd name="connsiteX12" fmla="*/ 4596740 w 8171655"/>
              <a:gd name="connsiteY12" fmla="*/ 2543951 h 5319689"/>
              <a:gd name="connsiteX13" fmla="*/ 3915376 w 8171655"/>
              <a:gd name="connsiteY13" fmla="*/ 3928262 h 5319689"/>
              <a:gd name="connsiteX14" fmla="*/ 4337880 w 8171655"/>
              <a:gd name="connsiteY14" fmla="*/ 5313893 h 5319689"/>
              <a:gd name="connsiteX15" fmla="*/ 8171655 w 8171655"/>
              <a:gd name="connsiteY15" fmla="*/ 5319689 h 5319689"/>
              <a:gd name="connsiteX0" fmla="*/ 96236 w 8171655"/>
              <a:gd name="connsiteY0" fmla="*/ 5305319 h 5319689"/>
              <a:gd name="connsiteX1" fmla="*/ 2124225 w 8171655"/>
              <a:gd name="connsiteY1" fmla="*/ 5309946 h 5319689"/>
              <a:gd name="connsiteX2" fmla="*/ 1823229 w 8171655"/>
              <a:gd name="connsiteY2" fmla="*/ 4337913 h 5319689"/>
              <a:gd name="connsiteX3" fmla="*/ 718633 w 8171655"/>
              <a:gd name="connsiteY3" fmla="*/ 4411066 h 5319689"/>
              <a:gd name="connsiteX4" fmla="*/ 579645 w 8171655"/>
              <a:gd name="connsiteY4" fmla="*/ 3745382 h 5319689"/>
              <a:gd name="connsiteX5" fmla="*/ 404080 w 8171655"/>
              <a:gd name="connsiteY5" fmla="*/ 3599078 h 5319689"/>
              <a:gd name="connsiteX6" fmla="*/ 441706 w 8171655"/>
              <a:gd name="connsiteY6" fmla="*/ 3470193 h 5319689"/>
              <a:gd name="connsiteX7" fmla="*/ 341032 w 8171655"/>
              <a:gd name="connsiteY7" fmla="*/ 3362205 h 5319689"/>
              <a:gd name="connsiteX8" fmla="*/ 444494 w 8171655"/>
              <a:gd name="connsiteY8" fmla="*/ 3057428 h 5319689"/>
              <a:gd name="connsiteX9" fmla="*/ 3120 w 8171655"/>
              <a:gd name="connsiteY9" fmla="*/ 2818778 h 5319689"/>
              <a:gd name="connsiteX10" fmla="*/ 550384 w 8171655"/>
              <a:gd name="connsiteY10" fmla="*/ 1975104 h 5319689"/>
              <a:gd name="connsiteX11" fmla="*/ 2518173 w 8171655"/>
              <a:gd name="connsiteY11" fmla="*/ 0 h 5319689"/>
              <a:gd name="connsiteX12" fmla="*/ 4596740 w 8171655"/>
              <a:gd name="connsiteY12" fmla="*/ 2543951 h 5319689"/>
              <a:gd name="connsiteX13" fmla="*/ 3915376 w 8171655"/>
              <a:gd name="connsiteY13" fmla="*/ 3928262 h 5319689"/>
              <a:gd name="connsiteX14" fmla="*/ 4337880 w 8171655"/>
              <a:gd name="connsiteY14" fmla="*/ 5313893 h 5319689"/>
              <a:gd name="connsiteX15" fmla="*/ 8171655 w 8171655"/>
              <a:gd name="connsiteY15" fmla="*/ 5319689 h 53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71655" h="5319689">
                <a:moveTo>
                  <a:pt x="96236" y="5305319"/>
                </a:moveTo>
                <a:lnTo>
                  <a:pt x="2124225" y="5309946"/>
                </a:lnTo>
                <a:cubicBezTo>
                  <a:pt x="2060235" y="5002707"/>
                  <a:pt x="2045123" y="4564685"/>
                  <a:pt x="1823229" y="4337913"/>
                </a:cubicBezTo>
                <a:cubicBezTo>
                  <a:pt x="1725693" y="4218431"/>
                  <a:pt x="1020995" y="4625644"/>
                  <a:pt x="718633" y="4411066"/>
                </a:cubicBezTo>
                <a:cubicBezTo>
                  <a:pt x="396764" y="4162349"/>
                  <a:pt x="652797" y="3833165"/>
                  <a:pt x="579645" y="3745382"/>
                </a:cubicBezTo>
                <a:cubicBezTo>
                  <a:pt x="521123" y="3696614"/>
                  <a:pt x="418023" y="3646108"/>
                  <a:pt x="404080" y="3599078"/>
                </a:cubicBezTo>
                <a:cubicBezTo>
                  <a:pt x="384935" y="3557625"/>
                  <a:pt x="411057" y="3507120"/>
                  <a:pt x="441706" y="3470193"/>
                </a:cubicBezTo>
                <a:lnTo>
                  <a:pt x="341032" y="3362205"/>
                </a:lnTo>
                <a:cubicBezTo>
                  <a:pt x="298566" y="3284755"/>
                  <a:pt x="414533" y="3157511"/>
                  <a:pt x="444494" y="3057428"/>
                </a:cubicBezTo>
                <a:cubicBezTo>
                  <a:pt x="297369" y="2977878"/>
                  <a:pt x="59710" y="2939068"/>
                  <a:pt x="3120" y="2818778"/>
                </a:cubicBezTo>
                <a:cubicBezTo>
                  <a:pt x="-45323" y="2691462"/>
                  <a:pt x="485658" y="2374024"/>
                  <a:pt x="550384" y="1975104"/>
                </a:cubicBezTo>
                <a:cubicBezTo>
                  <a:pt x="500143" y="266534"/>
                  <a:pt x="1916564" y="11046"/>
                  <a:pt x="2518173" y="0"/>
                </a:cubicBezTo>
                <a:cubicBezTo>
                  <a:pt x="3500739" y="-24"/>
                  <a:pt x="5080836" y="647274"/>
                  <a:pt x="4596740" y="2543951"/>
                </a:cubicBezTo>
                <a:cubicBezTo>
                  <a:pt x="4410360" y="3037075"/>
                  <a:pt x="3846020" y="3622783"/>
                  <a:pt x="3915376" y="3928262"/>
                </a:cubicBezTo>
                <a:cubicBezTo>
                  <a:pt x="3986452" y="4327448"/>
                  <a:pt x="4230590" y="4955448"/>
                  <a:pt x="4337880" y="5313893"/>
                </a:cubicBezTo>
                <a:lnTo>
                  <a:pt x="8171655" y="5319689"/>
                </a:lnTo>
              </a:path>
            </a:pathLst>
          </a:cu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2E9FEF-710C-40D7-ACA0-91CFAFB3B4E2}"/>
              </a:ext>
            </a:extLst>
          </p:cNvPr>
          <p:cNvGrpSpPr/>
          <p:nvPr/>
        </p:nvGrpSpPr>
        <p:grpSpPr>
          <a:xfrm>
            <a:off x="5749441" y="2871766"/>
            <a:ext cx="587237" cy="976742"/>
            <a:chOff x="1599810" y="2276872"/>
            <a:chExt cx="811469" cy="1500828"/>
          </a:xfrm>
          <a:solidFill>
            <a:schemeClr val="accent2"/>
          </a:solidFill>
        </p:grpSpPr>
        <p:sp>
          <p:nvSpPr>
            <p:cNvPr id="7" name="Block Arc 37">
              <a:extLst>
                <a:ext uri="{FF2B5EF4-FFF2-40B4-BE49-F238E27FC236}">
                  <a16:creationId xmlns:a16="http://schemas.microsoft.com/office/drawing/2014/main" id="{EB3B7BB6-D3A6-4068-818D-83AAEC6BE31B}"/>
                </a:ext>
              </a:extLst>
            </p:cNvPr>
            <p:cNvSpPr/>
            <p:nvPr/>
          </p:nvSpPr>
          <p:spPr>
            <a:xfrm>
              <a:off x="1599810" y="2276872"/>
              <a:ext cx="811469" cy="1058995"/>
            </a:xfrm>
            <a:custGeom>
              <a:avLst/>
              <a:gdLst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295961 w 1128574"/>
                <a:gd name="connsiteY9" fmla="*/ 1347236 h 1471472"/>
                <a:gd name="connsiteX10" fmla="*/ 292410 w 1128574"/>
                <a:gd name="connsiteY10" fmla="*/ 1329645 h 1471472"/>
                <a:gd name="connsiteX11" fmla="*/ 300331 w 1128574"/>
                <a:gd name="connsiteY11" fmla="*/ 1290412 h 1471472"/>
                <a:gd name="connsiteX12" fmla="*/ 657787 w 1128574"/>
                <a:gd name="connsiteY12" fmla="*/ 834864 h 1471472"/>
                <a:gd name="connsiteX13" fmla="*/ 656254 w 1128574"/>
                <a:gd name="connsiteY13" fmla="*/ 830430 h 1471472"/>
                <a:gd name="connsiteX14" fmla="*/ 838945 w 1128574"/>
                <a:gd name="connsiteY14" fmla="*/ 502307 h 1471472"/>
                <a:gd name="connsiteX15" fmla="*/ 533067 w 1128574"/>
                <a:gd name="connsiteY15" fmla="*/ 284409 h 1471472"/>
                <a:gd name="connsiteX16" fmla="*/ 282643 w 1128574"/>
                <a:gd name="connsiteY16" fmla="*/ 564282 h 1471472"/>
                <a:gd name="connsiteX17" fmla="*/ 279666 w 1128574"/>
                <a:gd name="connsiteY17" fmla="*/ 564282 h 1471472"/>
                <a:gd name="connsiteX18" fmla="*/ 280029 w 1128574"/>
                <a:gd name="connsiteY18" fmla="*/ 567621 h 1471472"/>
                <a:gd name="connsiteX19" fmla="*/ 140015 w 1128574"/>
                <a:gd name="connsiteY19" fmla="*/ 697359 h 1471472"/>
                <a:gd name="connsiteX20" fmla="*/ 0 w 1128574"/>
                <a:gd name="connsiteY20" fmla="*/ 567621 h 1471472"/>
                <a:gd name="connsiteX21" fmla="*/ 363 w 1128574"/>
                <a:gd name="connsiteY21" fmla="*/ 564281 h 1471472"/>
                <a:gd name="connsiteX22" fmla="*/ 1 w 1128574"/>
                <a:gd name="connsiteY22" fmla="*/ 564281 h 1471472"/>
                <a:gd name="connsiteX23" fmla="*/ 501773 w 1128574"/>
                <a:gd name="connsiteY23" fmla="*/ 3505 h 1471472"/>
                <a:gd name="connsiteX24" fmla="*/ 555039 w 1128574"/>
                <a:gd name="connsiteY24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292410 w 1128574"/>
                <a:gd name="connsiteY9" fmla="*/ 1329645 h 1471472"/>
                <a:gd name="connsiteX10" fmla="*/ 300331 w 1128574"/>
                <a:gd name="connsiteY10" fmla="*/ 1290412 h 1471472"/>
                <a:gd name="connsiteX11" fmla="*/ 657787 w 1128574"/>
                <a:gd name="connsiteY11" fmla="*/ 834864 h 1471472"/>
                <a:gd name="connsiteX12" fmla="*/ 656254 w 1128574"/>
                <a:gd name="connsiteY12" fmla="*/ 830430 h 1471472"/>
                <a:gd name="connsiteX13" fmla="*/ 838945 w 1128574"/>
                <a:gd name="connsiteY13" fmla="*/ 502307 h 1471472"/>
                <a:gd name="connsiteX14" fmla="*/ 533067 w 1128574"/>
                <a:gd name="connsiteY14" fmla="*/ 284409 h 1471472"/>
                <a:gd name="connsiteX15" fmla="*/ 282643 w 1128574"/>
                <a:gd name="connsiteY15" fmla="*/ 564282 h 1471472"/>
                <a:gd name="connsiteX16" fmla="*/ 279666 w 1128574"/>
                <a:gd name="connsiteY16" fmla="*/ 564282 h 1471472"/>
                <a:gd name="connsiteX17" fmla="*/ 280029 w 1128574"/>
                <a:gd name="connsiteY17" fmla="*/ 567621 h 1471472"/>
                <a:gd name="connsiteX18" fmla="*/ 140015 w 1128574"/>
                <a:gd name="connsiteY18" fmla="*/ 697359 h 1471472"/>
                <a:gd name="connsiteX19" fmla="*/ 0 w 1128574"/>
                <a:gd name="connsiteY19" fmla="*/ 567621 h 1471472"/>
                <a:gd name="connsiteX20" fmla="*/ 363 w 1128574"/>
                <a:gd name="connsiteY20" fmla="*/ 564281 h 1471472"/>
                <a:gd name="connsiteX21" fmla="*/ 1 w 1128574"/>
                <a:gd name="connsiteY21" fmla="*/ 564281 h 1471472"/>
                <a:gd name="connsiteX22" fmla="*/ 501773 w 1128574"/>
                <a:gd name="connsiteY22" fmla="*/ 3505 h 1471472"/>
                <a:gd name="connsiteX23" fmla="*/ 555039 w 1128574"/>
                <a:gd name="connsiteY23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300331 w 1128574"/>
                <a:gd name="connsiteY9" fmla="*/ 1290412 h 1471472"/>
                <a:gd name="connsiteX10" fmla="*/ 657787 w 1128574"/>
                <a:gd name="connsiteY10" fmla="*/ 834864 h 1471472"/>
                <a:gd name="connsiteX11" fmla="*/ 656254 w 1128574"/>
                <a:gd name="connsiteY11" fmla="*/ 830430 h 1471472"/>
                <a:gd name="connsiteX12" fmla="*/ 838945 w 1128574"/>
                <a:gd name="connsiteY12" fmla="*/ 502307 h 1471472"/>
                <a:gd name="connsiteX13" fmla="*/ 533067 w 1128574"/>
                <a:gd name="connsiteY13" fmla="*/ 284409 h 1471472"/>
                <a:gd name="connsiteX14" fmla="*/ 282643 w 1128574"/>
                <a:gd name="connsiteY14" fmla="*/ 564282 h 1471472"/>
                <a:gd name="connsiteX15" fmla="*/ 279666 w 1128574"/>
                <a:gd name="connsiteY15" fmla="*/ 564282 h 1471472"/>
                <a:gd name="connsiteX16" fmla="*/ 280029 w 1128574"/>
                <a:gd name="connsiteY16" fmla="*/ 567621 h 1471472"/>
                <a:gd name="connsiteX17" fmla="*/ 140015 w 1128574"/>
                <a:gd name="connsiteY17" fmla="*/ 697359 h 1471472"/>
                <a:gd name="connsiteX18" fmla="*/ 0 w 1128574"/>
                <a:gd name="connsiteY18" fmla="*/ 567621 h 1471472"/>
                <a:gd name="connsiteX19" fmla="*/ 363 w 1128574"/>
                <a:gd name="connsiteY19" fmla="*/ 564281 h 1471472"/>
                <a:gd name="connsiteX20" fmla="*/ 1 w 1128574"/>
                <a:gd name="connsiteY20" fmla="*/ 564281 h 1471472"/>
                <a:gd name="connsiteX21" fmla="*/ 501773 w 1128574"/>
                <a:gd name="connsiteY21" fmla="*/ 3505 h 1471472"/>
                <a:gd name="connsiteX22" fmla="*/ 555039 w 1128574"/>
                <a:gd name="connsiteY22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300331 w 1128574"/>
                <a:gd name="connsiteY8" fmla="*/ 1290412 h 1471472"/>
                <a:gd name="connsiteX9" fmla="*/ 657787 w 1128574"/>
                <a:gd name="connsiteY9" fmla="*/ 834864 h 1471472"/>
                <a:gd name="connsiteX10" fmla="*/ 656254 w 1128574"/>
                <a:gd name="connsiteY10" fmla="*/ 830430 h 1471472"/>
                <a:gd name="connsiteX11" fmla="*/ 838945 w 1128574"/>
                <a:gd name="connsiteY11" fmla="*/ 502307 h 1471472"/>
                <a:gd name="connsiteX12" fmla="*/ 533067 w 1128574"/>
                <a:gd name="connsiteY12" fmla="*/ 284409 h 1471472"/>
                <a:gd name="connsiteX13" fmla="*/ 282643 w 1128574"/>
                <a:gd name="connsiteY13" fmla="*/ 564282 h 1471472"/>
                <a:gd name="connsiteX14" fmla="*/ 279666 w 1128574"/>
                <a:gd name="connsiteY14" fmla="*/ 564282 h 1471472"/>
                <a:gd name="connsiteX15" fmla="*/ 280029 w 1128574"/>
                <a:gd name="connsiteY15" fmla="*/ 567621 h 1471472"/>
                <a:gd name="connsiteX16" fmla="*/ 140015 w 1128574"/>
                <a:gd name="connsiteY16" fmla="*/ 697359 h 1471472"/>
                <a:gd name="connsiteX17" fmla="*/ 0 w 1128574"/>
                <a:gd name="connsiteY17" fmla="*/ 567621 h 1471472"/>
                <a:gd name="connsiteX18" fmla="*/ 363 w 1128574"/>
                <a:gd name="connsiteY18" fmla="*/ 564281 h 1471472"/>
                <a:gd name="connsiteX19" fmla="*/ 1 w 1128574"/>
                <a:gd name="connsiteY19" fmla="*/ 564281 h 1471472"/>
                <a:gd name="connsiteX20" fmla="*/ 501773 w 1128574"/>
                <a:gd name="connsiteY20" fmla="*/ 3505 h 1471472"/>
                <a:gd name="connsiteX21" fmla="*/ 555039 w 1128574"/>
                <a:gd name="connsiteY21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574598 w 1128574"/>
                <a:gd name="connsiteY3" fmla="*/ 1360143 h 1471472"/>
                <a:gd name="connsiteX4" fmla="*/ 569907 w 1128574"/>
                <a:gd name="connsiteY4" fmla="*/ 1360143 h 1471472"/>
                <a:gd name="connsiteX5" fmla="*/ 434237 w 1128574"/>
                <a:gd name="connsiteY5" fmla="*/ 1471472 h 1471472"/>
                <a:gd name="connsiteX6" fmla="*/ 298567 w 1128574"/>
                <a:gd name="connsiteY6" fmla="*/ 1360143 h 1471472"/>
                <a:gd name="connsiteX7" fmla="*/ 300331 w 1128574"/>
                <a:gd name="connsiteY7" fmla="*/ 1290412 h 1471472"/>
                <a:gd name="connsiteX8" fmla="*/ 657787 w 1128574"/>
                <a:gd name="connsiteY8" fmla="*/ 834864 h 1471472"/>
                <a:gd name="connsiteX9" fmla="*/ 656254 w 1128574"/>
                <a:gd name="connsiteY9" fmla="*/ 830430 h 1471472"/>
                <a:gd name="connsiteX10" fmla="*/ 838945 w 1128574"/>
                <a:gd name="connsiteY10" fmla="*/ 502307 h 1471472"/>
                <a:gd name="connsiteX11" fmla="*/ 533067 w 1128574"/>
                <a:gd name="connsiteY11" fmla="*/ 284409 h 1471472"/>
                <a:gd name="connsiteX12" fmla="*/ 282643 w 1128574"/>
                <a:gd name="connsiteY12" fmla="*/ 564282 h 1471472"/>
                <a:gd name="connsiteX13" fmla="*/ 279666 w 1128574"/>
                <a:gd name="connsiteY13" fmla="*/ 564282 h 1471472"/>
                <a:gd name="connsiteX14" fmla="*/ 280029 w 1128574"/>
                <a:gd name="connsiteY14" fmla="*/ 567621 h 1471472"/>
                <a:gd name="connsiteX15" fmla="*/ 140015 w 1128574"/>
                <a:gd name="connsiteY15" fmla="*/ 697359 h 1471472"/>
                <a:gd name="connsiteX16" fmla="*/ 0 w 1128574"/>
                <a:gd name="connsiteY16" fmla="*/ 567621 h 1471472"/>
                <a:gd name="connsiteX17" fmla="*/ 363 w 1128574"/>
                <a:gd name="connsiteY17" fmla="*/ 564281 h 1471472"/>
                <a:gd name="connsiteX18" fmla="*/ 1 w 1128574"/>
                <a:gd name="connsiteY18" fmla="*/ 564281 h 1471472"/>
                <a:gd name="connsiteX19" fmla="*/ 501773 w 1128574"/>
                <a:gd name="connsiteY19" fmla="*/ 3505 h 1471472"/>
                <a:gd name="connsiteX20" fmla="*/ 555039 w 1128574"/>
                <a:gd name="connsiteY20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574598 w 1128574"/>
                <a:gd name="connsiteY3" fmla="*/ 1360143 h 1471472"/>
                <a:gd name="connsiteX4" fmla="*/ 569907 w 1128574"/>
                <a:gd name="connsiteY4" fmla="*/ 1360143 h 1471472"/>
                <a:gd name="connsiteX5" fmla="*/ 434237 w 1128574"/>
                <a:gd name="connsiteY5" fmla="*/ 1471472 h 1471472"/>
                <a:gd name="connsiteX6" fmla="*/ 298567 w 1128574"/>
                <a:gd name="connsiteY6" fmla="*/ 1360143 h 1471472"/>
                <a:gd name="connsiteX7" fmla="*/ 300331 w 1128574"/>
                <a:gd name="connsiteY7" fmla="*/ 1290412 h 1471472"/>
                <a:gd name="connsiteX8" fmla="*/ 657787 w 1128574"/>
                <a:gd name="connsiteY8" fmla="*/ 834864 h 1471472"/>
                <a:gd name="connsiteX9" fmla="*/ 656254 w 1128574"/>
                <a:gd name="connsiteY9" fmla="*/ 830430 h 1471472"/>
                <a:gd name="connsiteX10" fmla="*/ 838945 w 1128574"/>
                <a:gd name="connsiteY10" fmla="*/ 502307 h 1471472"/>
                <a:gd name="connsiteX11" fmla="*/ 533067 w 1128574"/>
                <a:gd name="connsiteY11" fmla="*/ 284409 h 1471472"/>
                <a:gd name="connsiteX12" fmla="*/ 282643 w 1128574"/>
                <a:gd name="connsiteY12" fmla="*/ 564282 h 1471472"/>
                <a:gd name="connsiteX13" fmla="*/ 279666 w 1128574"/>
                <a:gd name="connsiteY13" fmla="*/ 564282 h 1471472"/>
                <a:gd name="connsiteX14" fmla="*/ 280029 w 1128574"/>
                <a:gd name="connsiteY14" fmla="*/ 567621 h 1471472"/>
                <a:gd name="connsiteX15" fmla="*/ 140015 w 1128574"/>
                <a:gd name="connsiteY15" fmla="*/ 697359 h 1471472"/>
                <a:gd name="connsiteX16" fmla="*/ 0 w 1128574"/>
                <a:gd name="connsiteY16" fmla="*/ 567621 h 1471472"/>
                <a:gd name="connsiteX17" fmla="*/ 363 w 1128574"/>
                <a:gd name="connsiteY17" fmla="*/ 564281 h 1471472"/>
                <a:gd name="connsiteX18" fmla="*/ 1 w 1128574"/>
                <a:gd name="connsiteY18" fmla="*/ 564281 h 1471472"/>
                <a:gd name="connsiteX19" fmla="*/ 501773 w 1128574"/>
                <a:gd name="connsiteY19" fmla="*/ 3505 h 1471472"/>
                <a:gd name="connsiteX20" fmla="*/ 555039 w 1128574"/>
                <a:gd name="connsiteY20" fmla="*/ 83 h 1471472"/>
                <a:gd name="connsiteX0" fmla="*/ 555039 w 1128574"/>
                <a:gd name="connsiteY0" fmla="*/ 83 h 1471551"/>
                <a:gd name="connsiteX1" fmla="*/ 1114657 w 1128574"/>
                <a:gd name="connsiteY1" fmla="*/ 440104 h 1471551"/>
                <a:gd name="connsiteX2" fmla="*/ 772429 w 1128574"/>
                <a:gd name="connsiteY2" fmla="*/ 1088053 h 1471551"/>
                <a:gd name="connsiteX3" fmla="*/ 574598 w 1128574"/>
                <a:gd name="connsiteY3" fmla="*/ 1360143 h 1471551"/>
                <a:gd name="connsiteX4" fmla="*/ 567462 w 1128574"/>
                <a:gd name="connsiteY4" fmla="*/ 1372368 h 1471551"/>
                <a:gd name="connsiteX5" fmla="*/ 434237 w 1128574"/>
                <a:gd name="connsiteY5" fmla="*/ 1471472 h 1471551"/>
                <a:gd name="connsiteX6" fmla="*/ 298567 w 1128574"/>
                <a:gd name="connsiteY6" fmla="*/ 1360143 h 1471551"/>
                <a:gd name="connsiteX7" fmla="*/ 300331 w 1128574"/>
                <a:gd name="connsiteY7" fmla="*/ 1290412 h 1471551"/>
                <a:gd name="connsiteX8" fmla="*/ 657787 w 1128574"/>
                <a:gd name="connsiteY8" fmla="*/ 834864 h 1471551"/>
                <a:gd name="connsiteX9" fmla="*/ 656254 w 1128574"/>
                <a:gd name="connsiteY9" fmla="*/ 830430 h 1471551"/>
                <a:gd name="connsiteX10" fmla="*/ 838945 w 1128574"/>
                <a:gd name="connsiteY10" fmla="*/ 502307 h 1471551"/>
                <a:gd name="connsiteX11" fmla="*/ 533067 w 1128574"/>
                <a:gd name="connsiteY11" fmla="*/ 284409 h 1471551"/>
                <a:gd name="connsiteX12" fmla="*/ 282643 w 1128574"/>
                <a:gd name="connsiteY12" fmla="*/ 564282 h 1471551"/>
                <a:gd name="connsiteX13" fmla="*/ 279666 w 1128574"/>
                <a:gd name="connsiteY13" fmla="*/ 564282 h 1471551"/>
                <a:gd name="connsiteX14" fmla="*/ 280029 w 1128574"/>
                <a:gd name="connsiteY14" fmla="*/ 567621 h 1471551"/>
                <a:gd name="connsiteX15" fmla="*/ 140015 w 1128574"/>
                <a:gd name="connsiteY15" fmla="*/ 697359 h 1471551"/>
                <a:gd name="connsiteX16" fmla="*/ 0 w 1128574"/>
                <a:gd name="connsiteY16" fmla="*/ 567621 h 1471551"/>
                <a:gd name="connsiteX17" fmla="*/ 363 w 1128574"/>
                <a:gd name="connsiteY17" fmla="*/ 564281 h 1471551"/>
                <a:gd name="connsiteX18" fmla="*/ 1 w 1128574"/>
                <a:gd name="connsiteY18" fmla="*/ 564281 h 1471551"/>
                <a:gd name="connsiteX19" fmla="*/ 501773 w 1128574"/>
                <a:gd name="connsiteY19" fmla="*/ 3505 h 1471551"/>
                <a:gd name="connsiteX20" fmla="*/ 555039 w 1128574"/>
                <a:gd name="connsiteY20" fmla="*/ 83 h 1471551"/>
                <a:gd name="connsiteX0" fmla="*/ 555039 w 1128574"/>
                <a:gd name="connsiteY0" fmla="*/ 83 h 1471551"/>
                <a:gd name="connsiteX1" fmla="*/ 1114657 w 1128574"/>
                <a:gd name="connsiteY1" fmla="*/ 440104 h 1471551"/>
                <a:gd name="connsiteX2" fmla="*/ 772429 w 1128574"/>
                <a:gd name="connsiteY2" fmla="*/ 1088053 h 1471551"/>
                <a:gd name="connsiteX3" fmla="*/ 567462 w 1128574"/>
                <a:gd name="connsiteY3" fmla="*/ 1372368 h 1471551"/>
                <a:gd name="connsiteX4" fmla="*/ 434237 w 1128574"/>
                <a:gd name="connsiteY4" fmla="*/ 1471472 h 1471551"/>
                <a:gd name="connsiteX5" fmla="*/ 298567 w 1128574"/>
                <a:gd name="connsiteY5" fmla="*/ 1360143 h 1471551"/>
                <a:gd name="connsiteX6" fmla="*/ 300331 w 1128574"/>
                <a:gd name="connsiteY6" fmla="*/ 1290412 h 1471551"/>
                <a:gd name="connsiteX7" fmla="*/ 657787 w 1128574"/>
                <a:gd name="connsiteY7" fmla="*/ 834864 h 1471551"/>
                <a:gd name="connsiteX8" fmla="*/ 656254 w 1128574"/>
                <a:gd name="connsiteY8" fmla="*/ 830430 h 1471551"/>
                <a:gd name="connsiteX9" fmla="*/ 838945 w 1128574"/>
                <a:gd name="connsiteY9" fmla="*/ 502307 h 1471551"/>
                <a:gd name="connsiteX10" fmla="*/ 533067 w 1128574"/>
                <a:gd name="connsiteY10" fmla="*/ 284409 h 1471551"/>
                <a:gd name="connsiteX11" fmla="*/ 282643 w 1128574"/>
                <a:gd name="connsiteY11" fmla="*/ 564282 h 1471551"/>
                <a:gd name="connsiteX12" fmla="*/ 279666 w 1128574"/>
                <a:gd name="connsiteY12" fmla="*/ 564282 h 1471551"/>
                <a:gd name="connsiteX13" fmla="*/ 280029 w 1128574"/>
                <a:gd name="connsiteY13" fmla="*/ 567621 h 1471551"/>
                <a:gd name="connsiteX14" fmla="*/ 140015 w 1128574"/>
                <a:gd name="connsiteY14" fmla="*/ 697359 h 1471551"/>
                <a:gd name="connsiteX15" fmla="*/ 0 w 1128574"/>
                <a:gd name="connsiteY15" fmla="*/ 567621 h 1471551"/>
                <a:gd name="connsiteX16" fmla="*/ 363 w 1128574"/>
                <a:gd name="connsiteY16" fmla="*/ 564281 h 1471551"/>
                <a:gd name="connsiteX17" fmla="*/ 1 w 1128574"/>
                <a:gd name="connsiteY17" fmla="*/ 564281 h 1471551"/>
                <a:gd name="connsiteX18" fmla="*/ 501773 w 1128574"/>
                <a:gd name="connsiteY18" fmla="*/ 3505 h 1471551"/>
                <a:gd name="connsiteX19" fmla="*/ 555039 w 1128574"/>
                <a:gd name="connsiteY19" fmla="*/ 83 h 1471551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7787 w 1128574"/>
                <a:gd name="connsiteY7" fmla="*/ 834864 h 1471576"/>
                <a:gd name="connsiteX8" fmla="*/ 656254 w 1128574"/>
                <a:gd name="connsiteY8" fmla="*/ 830430 h 1471576"/>
                <a:gd name="connsiteX9" fmla="*/ 838945 w 1128574"/>
                <a:gd name="connsiteY9" fmla="*/ 502307 h 1471576"/>
                <a:gd name="connsiteX10" fmla="*/ 533067 w 1128574"/>
                <a:gd name="connsiteY10" fmla="*/ 284409 h 1471576"/>
                <a:gd name="connsiteX11" fmla="*/ 282643 w 1128574"/>
                <a:gd name="connsiteY11" fmla="*/ 564282 h 1471576"/>
                <a:gd name="connsiteX12" fmla="*/ 279666 w 1128574"/>
                <a:gd name="connsiteY12" fmla="*/ 564282 h 1471576"/>
                <a:gd name="connsiteX13" fmla="*/ 280029 w 1128574"/>
                <a:gd name="connsiteY13" fmla="*/ 567621 h 1471576"/>
                <a:gd name="connsiteX14" fmla="*/ 140015 w 1128574"/>
                <a:gd name="connsiteY14" fmla="*/ 697359 h 1471576"/>
                <a:gd name="connsiteX15" fmla="*/ 0 w 1128574"/>
                <a:gd name="connsiteY15" fmla="*/ 567621 h 1471576"/>
                <a:gd name="connsiteX16" fmla="*/ 363 w 1128574"/>
                <a:gd name="connsiteY16" fmla="*/ 564281 h 1471576"/>
                <a:gd name="connsiteX17" fmla="*/ 1 w 1128574"/>
                <a:gd name="connsiteY17" fmla="*/ 564281 h 1471576"/>
                <a:gd name="connsiteX18" fmla="*/ 501773 w 1128574"/>
                <a:gd name="connsiteY18" fmla="*/ 3505 h 1471576"/>
                <a:gd name="connsiteX19" fmla="*/ 555039 w 1128574"/>
                <a:gd name="connsiteY19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7615"/>
                <a:gd name="connsiteY0" fmla="*/ 83 h 1471576"/>
                <a:gd name="connsiteX1" fmla="*/ 1114657 w 1127615"/>
                <a:gd name="connsiteY1" fmla="*/ 440104 h 1471576"/>
                <a:gd name="connsiteX2" fmla="*/ 772429 w 1127615"/>
                <a:gd name="connsiteY2" fmla="*/ 1088053 h 1471576"/>
                <a:gd name="connsiteX3" fmla="*/ 567462 w 1127615"/>
                <a:gd name="connsiteY3" fmla="*/ 1372368 h 1471576"/>
                <a:gd name="connsiteX4" fmla="*/ 434237 w 1127615"/>
                <a:gd name="connsiteY4" fmla="*/ 1471472 h 1471576"/>
                <a:gd name="connsiteX5" fmla="*/ 298567 w 1127615"/>
                <a:gd name="connsiteY5" fmla="*/ 1360143 h 1471576"/>
                <a:gd name="connsiteX6" fmla="*/ 300331 w 1127615"/>
                <a:gd name="connsiteY6" fmla="*/ 1290412 h 1471576"/>
                <a:gd name="connsiteX7" fmla="*/ 656254 w 1127615"/>
                <a:gd name="connsiteY7" fmla="*/ 830430 h 1471576"/>
                <a:gd name="connsiteX8" fmla="*/ 838945 w 1127615"/>
                <a:gd name="connsiteY8" fmla="*/ 502307 h 1471576"/>
                <a:gd name="connsiteX9" fmla="*/ 533067 w 1127615"/>
                <a:gd name="connsiteY9" fmla="*/ 284409 h 1471576"/>
                <a:gd name="connsiteX10" fmla="*/ 282643 w 1127615"/>
                <a:gd name="connsiteY10" fmla="*/ 564282 h 1471576"/>
                <a:gd name="connsiteX11" fmla="*/ 279666 w 1127615"/>
                <a:gd name="connsiteY11" fmla="*/ 564282 h 1471576"/>
                <a:gd name="connsiteX12" fmla="*/ 280029 w 1127615"/>
                <a:gd name="connsiteY12" fmla="*/ 567621 h 1471576"/>
                <a:gd name="connsiteX13" fmla="*/ 140015 w 1127615"/>
                <a:gd name="connsiteY13" fmla="*/ 697359 h 1471576"/>
                <a:gd name="connsiteX14" fmla="*/ 0 w 1127615"/>
                <a:gd name="connsiteY14" fmla="*/ 567621 h 1471576"/>
                <a:gd name="connsiteX15" fmla="*/ 363 w 1127615"/>
                <a:gd name="connsiteY15" fmla="*/ 564281 h 1471576"/>
                <a:gd name="connsiteX16" fmla="*/ 1 w 1127615"/>
                <a:gd name="connsiteY16" fmla="*/ 564281 h 1471576"/>
                <a:gd name="connsiteX17" fmla="*/ 501773 w 1127615"/>
                <a:gd name="connsiteY17" fmla="*/ 3505 h 1471576"/>
                <a:gd name="connsiteX18" fmla="*/ 555039 w 1127615"/>
                <a:gd name="connsiteY18" fmla="*/ 83 h 147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27615" h="1471576">
                  <a:moveTo>
                    <a:pt x="555039" y="83"/>
                  </a:moveTo>
                  <a:cubicBezTo>
                    <a:pt x="819662" y="-4458"/>
                    <a:pt x="1055349" y="177228"/>
                    <a:pt x="1114657" y="440104"/>
                  </a:cubicBezTo>
                  <a:cubicBezTo>
                    <a:pt x="1176026" y="712121"/>
                    <a:pt x="1012387" y="928036"/>
                    <a:pt x="772429" y="1088053"/>
                  </a:cubicBezTo>
                  <a:cubicBezTo>
                    <a:pt x="669004" y="1165193"/>
                    <a:pt x="628716" y="1262011"/>
                    <a:pt x="567462" y="1372368"/>
                  </a:cubicBezTo>
                  <a:cubicBezTo>
                    <a:pt x="530657" y="1446051"/>
                    <a:pt x="479053" y="1473509"/>
                    <a:pt x="434237" y="1471472"/>
                  </a:cubicBezTo>
                  <a:cubicBezTo>
                    <a:pt x="389421" y="1469435"/>
                    <a:pt x="310014" y="1424120"/>
                    <a:pt x="298567" y="1360143"/>
                  </a:cubicBezTo>
                  <a:lnTo>
                    <a:pt x="300331" y="1290412"/>
                  </a:lnTo>
                  <a:cubicBezTo>
                    <a:pt x="335496" y="1172787"/>
                    <a:pt x="473578" y="1003344"/>
                    <a:pt x="656254" y="830430"/>
                  </a:cubicBezTo>
                  <a:cubicBezTo>
                    <a:pt x="746023" y="699079"/>
                    <a:pt x="870517" y="642249"/>
                    <a:pt x="838945" y="502307"/>
                  </a:cubicBezTo>
                  <a:cubicBezTo>
                    <a:pt x="807373" y="362364"/>
                    <a:pt x="675644" y="268526"/>
                    <a:pt x="533067" y="284409"/>
                  </a:cubicBezTo>
                  <a:cubicBezTo>
                    <a:pt x="390490" y="300293"/>
                    <a:pt x="282643" y="420822"/>
                    <a:pt x="282643" y="564282"/>
                  </a:cubicBezTo>
                  <a:lnTo>
                    <a:pt x="279666" y="564282"/>
                  </a:lnTo>
                  <a:cubicBezTo>
                    <a:pt x="280014" y="565385"/>
                    <a:pt x="280029" y="566502"/>
                    <a:pt x="280029" y="567621"/>
                  </a:cubicBezTo>
                  <a:cubicBezTo>
                    <a:pt x="280029" y="639273"/>
                    <a:pt x="217342" y="697359"/>
                    <a:pt x="140015" y="697359"/>
                  </a:cubicBezTo>
                  <a:cubicBezTo>
                    <a:pt x="62687" y="697359"/>
                    <a:pt x="0" y="639273"/>
                    <a:pt x="0" y="567621"/>
                  </a:cubicBezTo>
                  <a:lnTo>
                    <a:pt x="363" y="564281"/>
                  </a:lnTo>
                  <a:lnTo>
                    <a:pt x="1" y="564281"/>
                  </a:lnTo>
                  <a:cubicBezTo>
                    <a:pt x="1" y="276833"/>
                    <a:pt x="216092" y="35331"/>
                    <a:pt x="501773" y="3505"/>
                  </a:cubicBezTo>
                  <a:cubicBezTo>
                    <a:pt x="519628" y="1516"/>
                    <a:pt x="537398" y="386"/>
                    <a:pt x="555039" y="8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47166E8-F7AA-448A-AED7-21F7A554D362}"/>
                </a:ext>
              </a:extLst>
            </p:cNvPr>
            <p:cNvSpPr/>
            <p:nvPr/>
          </p:nvSpPr>
          <p:spPr>
            <a:xfrm>
              <a:off x="1762088" y="3471801"/>
              <a:ext cx="305899" cy="30589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BEE2E-C788-4B8F-A15A-FAF3E3A6E613}"/>
              </a:ext>
            </a:extLst>
          </p:cNvPr>
          <p:cNvGrpSpPr/>
          <p:nvPr/>
        </p:nvGrpSpPr>
        <p:grpSpPr>
          <a:xfrm>
            <a:off x="9115146" y="2850591"/>
            <a:ext cx="801512" cy="1057304"/>
            <a:chOff x="6804248" y="2144238"/>
            <a:chExt cx="1305367" cy="1645545"/>
          </a:xfrm>
        </p:grpSpPr>
        <p:sp>
          <p:nvSpPr>
            <p:cNvPr id="14" name="Oval 1">
              <a:extLst>
                <a:ext uri="{FF2B5EF4-FFF2-40B4-BE49-F238E27FC236}">
                  <a16:creationId xmlns:a16="http://schemas.microsoft.com/office/drawing/2014/main" id="{ACB8F729-8424-4273-9FE3-899E46CDC1BF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1">
              <a:extLst>
                <a:ext uri="{FF2B5EF4-FFF2-40B4-BE49-F238E27FC236}">
                  <a16:creationId xmlns:a16="http://schemas.microsoft.com/office/drawing/2014/main" id="{878E0EE1-BA40-4408-99F1-5A198F2093A2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" name="Oval 1">
              <a:extLst>
                <a:ext uri="{FF2B5EF4-FFF2-40B4-BE49-F238E27FC236}">
                  <a16:creationId xmlns:a16="http://schemas.microsoft.com/office/drawing/2014/main" id="{02812BEC-64BF-468C-9FA7-11E0F5079477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">
              <a:extLst>
                <a:ext uri="{FF2B5EF4-FFF2-40B4-BE49-F238E27FC236}">
                  <a16:creationId xmlns:a16="http://schemas.microsoft.com/office/drawing/2014/main" id="{3752D8C5-FDE6-4B21-9180-A60EC940BF77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1">
              <a:extLst>
                <a:ext uri="{FF2B5EF4-FFF2-40B4-BE49-F238E27FC236}">
                  <a16:creationId xmlns:a16="http://schemas.microsoft.com/office/drawing/2014/main" id="{69138129-7320-4D27-BD0E-67297A1E833D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Oval 1">
              <a:extLst>
                <a:ext uri="{FF2B5EF4-FFF2-40B4-BE49-F238E27FC236}">
                  <a16:creationId xmlns:a16="http://schemas.microsoft.com/office/drawing/2014/main" id="{7EF906AB-56A5-4407-B7F4-4213BFE46512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Oval 1">
              <a:extLst>
                <a:ext uri="{FF2B5EF4-FFF2-40B4-BE49-F238E27FC236}">
                  <a16:creationId xmlns:a16="http://schemas.microsoft.com/office/drawing/2014/main" id="{8B485F28-4092-48F9-A797-C404579A6E6F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4" name="Trapezoid 24">
            <a:extLst>
              <a:ext uri="{FF2B5EF4-FFF2-40B4-BE49-F238E27FC236}">
                <a16:creationId xmlns:a16="http://schemas.microsoft.com/office/drawing/2014/main" id="{0B1A7E86-4672-4E35-8EF0-34D1A3FA6710}"/>
              </a:ext>
            </a:extLst>
          </p:cNvPr>
          <p:cNvSpPr>
            <a:spLocks noChangeAspect="1"/>
          </p:cNvSpPr>
          <p:nvPr/>
        </p:nvSpPr>
        <p:spPr>
          <a:xfrm rot="8369018">
            <a:off x="9545617" y="4558897"/>
            <a:ext cx="307143" cy="310069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5" name="Round Same Side Corner Rectangle 7">
            <a:extLst>
              <a:ext uri="{FF2B5EF4-FFF2-40B4-BE49-F238E27FC236}">
                <a16:creationId xmlns:a16="http://schemas.microsoft.com/office/drawing/2014/main" id="{B59F4C76-7E85-4493-B1B6-BDF202F2A785}"/>
              </a:ext>
            </a:extLst>
          </p:cNvPr>
          <p:cNvSpPr>
            <a:spLocks noChangeAspect="1"/>
          </p:cNvSpPr>
          <p:nvPr/>
        </p:nvSpPr>
        <p:spPr>
          <a:xfrm rot="10800000">
            <a:off x="2607007" y="4434623"/>
            <a:ext cx="294936" cy="310069"/>
          </a:xfrm>
          <a:custGeom>
            <a:avLst/>
            <a:gdLst/>
            <a:ahLst/>
            <a:cxnLst/>
            <a:rect l="l" t="t" r="r" b="b"/>
            <a:pathLst>
              <a:path w="3749229" h="3941586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Rounded Rectangle 1">
            <a:extLst>
              <a:ext uri="{FF2B5EF4-FFF2-40B4-BE49-F238E27FC236}">
                <a16:creationId xmlns:a16="http://schemas.microsoft.com/office/drawing/2014/main" id="{BBED5C6E-5052-4AB9-B774-A72422D3B84E}"/>
              </a:ext>
            </a:extLst>
          </p:cNvPr>
          <p:cNvSpPr/>
          <p:nvPr/>
        </p:nvSpPr>
        <p:spPr>
          <a:xfrm>
            <a:off x="5922234" y="4586629"/>
            <a:ext cx="241652" cy="281430"/>
          </a:xfrm>
          <a:custGeom>
            <a:avLst/>
            <a:gdLst/>
            <a:ahLst/>
            <a:cxnLst/>
            <a:rect l="l" t="t" r="r" b="b"/>
            <a:pathLst>
              <a:path w="3330520" h="3943576">
                <a:moveTo>
                  <a:pt x="91343" y="3355066"/>
                </a:moveTo>
                <a:lnTo>
                  <a:pt x="476428" y="3355066"/>
                </a:lnTo>
                <a:cubicBezTo>
                  <a:pt x="526871" y="3355066"/>
                  <a:pt x="567771" y="3405814"/>
                  <a:pt x="567771" y="3468422"/>
                </a:cubicBezTo>
                <a:cubicBezTo>
                  <a:pt x="567771" y="3531030"/>
                  <a:pt x="526871" y="3581777"/>
                  <a:pt x="476428" y="3581777"/>
                </a:cubicBezTo>
                <a:lnTo>
                  <a:pt x="91343" y="3581777"/>
                </a:lnTo>
                <a:cubicBezTo>
                  <a:pt x="40900" y="3581777"/>
                  <a:pt x="0" y="3531030"/>
                  <a:pt x="0" y="3468422"/>
                </a:cubicBezTo>
                <a:cubicBezTo>
                  <a:pt x="0" y="3405814"/>
                  <a:pt x="40900" y="3355066"/>
                  <a:pt x="91343" y="3355066"/>
                </a:cubicBezTo>
                <a:close/>
                <a:moveTo>
                  <a:pt x="91343" y="2927098"/>
                </a:moveTo>
                <a:lnTo>
                  <a:pt x="476428" y="2927098"/>
                </a:lnTo>
                <a:cubicBezTo>
                  <a:pt x="526871" y="2927098"/>
                  <a:pt x="567771" y="2977846"/>
                  <a:pt x="567771" y="3040454"/>
                </a:cubicBezTo>
                <a:cubicBezTo>
                  <a:pt x="567771" y="3103062"/>
                  <a:pt x="526871" y="3153809"/>
                  <a:pt x="476428" y="3153809"/>
                </a:cubicBezTo>
                <a:lnTo>
                  <a:pt x="91343" y="3153809"/>
                </a:lnTo>
                <a:cubicBezTo>
                  <a:pt x="40900" y="3153809"/>
                  <a:pt x="0" y="3103062"/>
                  <a:pt x="0" y="3040454"/>
                </a:cubicBezTo>
                <a:cubicBezTo>
                  <a:pt x="0" y="2977846"/>
                  <a:pt x="40900" y="2927098"/>
                  <a:pt x="91343" y="2927098"/>
                </a:cubicBezTo>
                <a:close/>
                <a:moveTo>
                  <a:pt x="91343" y="2499128"/>
                </a:moveTo>
                <a:lnTo>
                  <a:pt x="476428" y="2499128"/>
                </a:lnTo>
                <a:cubicBezTo>
                  <a:pt x="526871" y="2499128"/>
                  <a:pt x="567771" y="2549876"/>
                  <a:pt x="567771" y="2612484"/>
                </a:cubicBezTo>
                <a:cubicBezTo>
                  <a:pt x="567771" y="2675092"/>
                  <a:pt x="526871" y="2725839"/>
                  <a:pt x="476428" y="2725839"/>
                </a:cubicBezTo>
                <a:lnTo>
                  <a:pt x="91343" y="2725839"/>
                </a:lnTo>
                <a:cubicBezTo>
                  <a:pt x="40900" y="2725839"/>
                  <a:pt x="0" y="2675092"/>
                  <a:pt x="0" y="2612484"/>
                </a:cubicBezTo>
                <a:cubicBezTo>
                  <a:pt x="0" y="2549876"/>
                  <a:pt x="40900" y="2499128"/>
                  <a:pt x="91343" y="2499128"/>
                </a:cubicBezTo>
                <a:close/>
                <a:moveTo>
                  <a:pt x="91343" y="2071158"/>
                </a:moveTo>
                <a:lnTo>
                  <a:pt x="476428" y="2071158"/>
                </a:lnTo>
                <a:cubicBezTo>
                  <a:pt x="526871" y="2071158"/>
                  <a:pt x="567771" y="2121906"/>
                  <a:pt x="567771" y="2184514"/>
                </a:cubicBezTo>
                <a:cubicBezTo>
                  <a:pt x="567771" y="2247122"/>
                  <a:pt x="526871" y="2297869"/>
                  <a:pt x="476428" y="2297869"/>
                </a:cubicBezTo>
                <a:lnTo>
                  <a:pt x="91343" y="2297869"/>
                </a:lnTo>
                <a:cubicBezTo>
                  <a:pt x="40900" y="2297869"/>
                  <a:pt x="0" y="2247122"/>
                  <a:pt x="0" y="2184514"/>
                </a:cubicBezTo>
                <a:cubicBezTo>
                  <a:pt x="0" y="2121906"/>
                  <a:pt x="40900" y="2071158"/>
                  <a:pt x="91343" y="2071158"/>
                </a:cubicBezTo>
                <a:close/>
                <a:moveTo>
                  <a:pt x="2956837" y="1826561"/>
                </a:moveTo>
                <a:cubicBezTo>
                  <a:pt x="3052271" y="1826561"/>
                  <a:pt x="3129635" y="1903925"/>
                  <a:pt x="3129635" y="1999359"/>
                </a:cubicBezTo>
                <a:cubicBezTo>
                  <a:pt x="3129635" y="2094793"/>
                  <a:pt x="3052271" y="2172157"/>
                  <a:pt x="2956837" y="2172157"/>
                </a:cubicBezTo>
                <a:cubicBezTo>
                  <a:pt x="2861403" y="2172157"/>
                  <a:pt x="2784039" y="2094793"/>
                  <a:pt x="2784039" y="1999359"/>
                </a:cubicBezTo>
                <a:cubicBezTo>
                  <a:pt x="2784039" y="1903925"/>
                  <a:pt x="2861403" y="1826561"/>
                  <a:pt x="2956837" y="1826561"/>
                </a:cubicBezTo>
                <a:close/>
                <a:moveTo>
                  <a:pt x="2740566" y="1654736"/>
                </a:moveTo>
                <a:cubicBezTo>
                  <a:pt x="2653631" y="1654736"/>
                  <a:pt x="2583156" y="1725211"/>
                  <a:pt x="2583156" y="1812146"/>
                </a:cubicBezTo>
                <a:lnTo>
                  <a:pt x="2583156" y="2186573"/>
                </a:lnTo>
                <a:cubicBezTo>
                  <a:pt x="2583156" y="2273508"/>
                  <a:pt x="2653631" y="2343983"/>
                  <a:pt x="2740566" y="2343983"/>
                </a:cubicBezTo>
                <a:lnTo>
                  <a:pt x="3330519" y="2343983"/>
                </a:lnTo>
                <a:lnTo>
                  <a:pt x="3330519" y="1654736"/>
                </a:lnTo>
                <a:close/>
                <a:moveTo>
                  <a:pt x="91343" y="1643188"/>
                </a:moveTo>
                <a:lnTo>
                  <a:pt x="476428" y="1643188"/>
                </a:lnTo>
                <a:cubicBezTo>
                  <a:pt x="526871" y="1643188"/>
                  <a:pt x="567771" y="1693936"/>
                  <a:pt x="567771" y="1756544"/>
                </a:cubicBezTo>
                <a:cubicBezTo>
                  <a:pt x="567771" y="1819152"/>
                  <a:pt x="526871" y="1869899"/>
                  <a:pt x="476428" y="1869899"/>
                </a:cubicBezTo>
                <a:lnTo>
                  <a:pt x="91343" y="1869899"/>
                </a:lnTo>
                <a:cubicBezTo>
                  <a:pt x="40900" y="1869899"/>
                  <a:pt x="0" y="1819152"/>
                  <a:pt x="0" y="1756544"/>
                </a:cubicBezTo>
                <a:cubicBezTo>
                  <a:pt x="0" y="1693936"/>
                  <a:pt x="40900" y="1643188"/>
                  <a:pt x="91343" y="1643188"/>
                </a:cubicBezTo>
                <a:close/>
                <a:moveTo>
                  <a:pt x="91343" y="1215218"/>
                </a:moveTo>
                <a:lnTo>
                  <a:pt x="476428" y="1215218"/>
                </a:lnTo>
                <a:cubicBezTo>
                  <a:pt x="526871" y="1215218"/>
                  <a:pt x="567771" y="1265966"/>
                  <a:pt x="567771" y="1328574"/>
                </a:cubicBezTo>
                <a:cubicBezTo>
                  <a:pt x="567771" y="1391182"/>
                  <a:pt x="526871" y="1441929"/>
                  <a:pt x="476428" y="1441929"/>
                </a:cubicBezTo>
                <a:lnTo>
                  <a:pt x="91343" y="1441929"/>
                </a:lnTo>
                <a:cubicBezTo>
                  <a:pt x="40900" y="1441929"/>
                  <a:pt x="0" y="1391182"/>
                  <a:pt x="0" y="1328574"/>
                </a:cubicBezTo>
                <a:cubicBezTo>
                  <a:pt x="0" y="1265966"/>
                  <a:pt x="40900" y="1215218"/>
                  <a:pt x="91343" y="1215218"/>
                </a:cubicBezTo>
                <a:close/>
                <a:moveTo>
                  <a:pt x="91343" y="787248"/>
                </a:moveTo>
                <a:lnTo>
                  <a:pt x="476428" y="787248"/>
                </a:lnTo>
                <a:cubicBezTo>
                  <a:pt x="526871" y="787248"/>
                  <a:pt x="567771" y="837996"/>
                  <a:pt x="567771" y="900604"/>
                </a:cubicBezTo>
                <a:cubicBezTo>
                  <a:pt x="567771" y="963212"/>
                  <a:pt x="526871" y="1013959"/>
                  <a:pt x="476428" y="1013959"/>
                </a:cubicBezTo>
                <a:lnTo>
                  <a:pt x="91343" y="1013959"/>
                </a:lnTo>
                <a:cubicBezTo>
                  <a:pt x="40900" y="1013959"/>
                  <a:pt x="0" y="963212"/>
                  <a:pt x="0" y="900604"/>
                </a:cubicBezTo>
                <a:cubicBezTo>
                  <a:pt x="0" y="837996"/>
                  <a:pt x="40900" y="787248"/>
                  <a:pt x="91343" y="787248"/>
                </a:cubicBezTo>
                <a:close/>
                <a:moveTo>
                  <a:pt x="91343" y="359278"/>
                </a:moveTo>
                <a:lnTo>
                  <a:pt x="476428" y="359278"/>
                </a:lnTo>
                <a:cubicBezTo>
                  <a:pt x="526871" y="359278"/>
                  <a:pt x="567771" y="410026"/>
                  <a:pt x="567771" y="472634"/>
                </a:cubicBezTo>
                <a:cubicBezTo>
                  <a:pt x="567771" y="535241"/>
                  <a:pt x="526871" y="585989"/>
                  <a:pt x="476428" y="585989"/>
                </a:cubicBezTo>
                <a:lnTo>
                  <a:pt x="91343" y="585989"/>
                </a:lnTo>
                <a:cubicBezTo>
                  <a:pt x="40900" y="585989"/>
                  <a:pt x="0" y="535241"/>
                  <a:pt x="0" y="472634"/>
                </a:cubicBezTo>
                <a:cubicBezTo>
                  <a:pt x="0" y="410026"/>
                  <a:pt x="40900" y="359278"/>
                  <a:pt x="91343" y="359278"/>
                </a:cubicBezTo>
                <a:close/>
                <a:moveTo>
                  <a:pt x="750244" y="0"/>
                </a:moveTo>
                <a:lnTo>
                  <a:pt x="2814452" y="0"/>
                </a:lnTo>
                <a:cubicBezTo>
                  <a:pt x="3099468" y="0"/>
                  <a:pt x="3330520" y="231052"/>
                  <a:pt x="3330520" y="516068"/>
                </a:cubicBezTo>
                <a:lnTo>
                  <a:pt x="3330520" y="3427508"/>
                </a:lnTo>
                <a:cubicBezTo>
                  <a:pt x="3330520" y="3712524"/>
                  <a:pt x="3099468" y="3943576"/>
                  <a:pt x="2814452" y="3943576"/>
                </a:cubicBezTo>
                <a:lnTo>
                  <a:pt x="750244" y="3943576"/>
                </a:lnTo>
                <a:cubicBezTo>
                  <a:pt x="577386" y="3943576"/>
                  <a:pt x="424378" y="3858590"/>
                  <a:pt x="331698" y="3727422"/>
                </a:cubicBezTo>
                <a:lnTo>
                  <a:pt x="579614" y="3727422"/>
                </a:lnTo>
                <a:cubicBezTo>
                  <a:pt x="660851" y="3727422"/>
                  <a:pt x="726722" y="3628530"/>
                  <a:pt x="726722" y="3506525"/>
                </a:cubicBezTo>
                <a:cubicBezTo>
                  <a:pt x="726722" y="3399298"/>
                  <a:pt x="675843" y="3309924"/>
                  <a:pt x="608330" y="3289974"/>
                </a:cubicBezTo>
                <a:cubicBezTo>
                  <a:pt x="675843" y="3270025"/>
                  <a:pt x="726722" y="3180650"/>
                  <a:pt x="726722" y="3073424"/>
                </a:cubicBezTo>
                <a:cubicBezTo>
                  <a:pt x="726722" y="2966194"/>
                  <a:pt x="675840" y="2876817"/>
                  <a:pt x="608324" y="2856872"/>
                </a:cubicBezTo>
                <a:cubicBezTo>
                  <a:pt x="675840" y="2836927"/>
                  <a:pt x="726722" y="2747551"/>
                  <a:pt x="726722" y="2640321"/>
                </a:cubicBezTo>
                <a:cubicBezTo>
                  <a:pt x="726722" y="2533091"/>
                  <a:pt x="675839" y="2443714"/>
                  <a:pt x="608323" y="2423769"/>
                </a:cubicBezTo>
                <a:cubicBezTo>
                  <a:pt x="675839" y="2403824"/>
                  <a:pt x="726722" y="2314448"/>
                  <a:pt x="726722" y="2207218"/>
                </a:cubicBezTo>
                <a:cubicBezTo>
                  <a:pt x="726722" y="2099988"/>
                  <a:pt x="675840" y="2010611"/>
                  <a:pt x="608324" y="1990666"/>
                </a:cubicBezTo>
                <a:cubicBezTo>
                  <a:pt x="675840" y="1970721"/>
                  <a:pt x="726722" y="1881345"/>
                  <a:pt x="726722" y="1774115"/>
                </a:cubicBezTo>
                <a:cubicBezTo>
                  <a:pt x="726722" y="1666885"/>
                  <a:pt x="675840" y="1577508"/>
                  <a:pt x="608323" y="1557563"/>
                </a:cubicBezTo>
                <a:cubicBezTo>
                  <a:pt x="675840" y="1537618"/>
                  <a:pt x="726722" y="1448242"/>
                  <a:pt x="726722" y="1341012"/>
                </a:cubicBezTo>
                <a:cubicBezTo>
                  <a:pt x="726722" y="1233782"/>
                  <a:pt x="675840" y="1144405"/>
                  <a:pt x="608324" y="1124460"/>
                </a:cubicBezTo>
                <a:cubicBezTo>
                  <a:pt x="675840" y="1104515"/>
                  <a:pt x="726722" y="1015139"/>
                  <a:pt x="726722" y="907909"/>
                </a:cubicBezTo>
                <a:cubicBezTo>
                  <a:pt x="726722" y="800679"/>
                  <a:pt x="675840" y="711302"/>
                  <a:pt x="608324" y="691357"/>
                </a:cubicBezTo>
                <a:cubicBezTo>
                  <a:pt x="675840" y="671412"/>
                  <a:pt x="726722" y="582035"/>
                  <a:pt x="726722" y="474806"/>
                </a:cubicBezTo>
                <a:cubicBezTo>
                  <a:pt x="726722" y="352801"/>
                  <a:pt x="660851" y="253908"/>
                  <a:pt x="579614" y="253908"/>
                </a:cubicBezTo>
                <a:lnTo>
                  <a:pt x="307995" y="253908"/>
                </a:lnTo>
                <a:cubicBezTo>
                  <a:pt x="396188" y="101469"/>
                  <a:pt x="561367" y="0"/>
                  <a:pt x="7502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BFF28B-2FC2-481E-9AA2-5C0F5C0F3845}"/>
              </a:ext>
            </a:extLst>
          </p:cNvPr>
          <p:cNvSpPr txBox="1"/>
          <p:nvPr/>
        </p:nvSpPr>
        <p:spPr>
          <a:xfrm>
            <a:off x="1838382" y="5123075"/>
            <a:ext cx="190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公司福利部人員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B7F9AE-3918-4836-B7AB-CB5FB7C6FAA7}"/>
              </a:ext>
            </a:extLst>
          </p:cNvPr>
          <p:cNvSpPr txBox="1"/>
          <p:nvPr/>
        </p:nvSpPr>
        <p:spPr>
          <a:xfrm>
            <a:off x="5217833" y="4840157"/>
            <a:ext cx="1892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What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62ADF3-F26A-4679-A007-E59EF56B2143}"/>
              </a:ext>
            </a:extLst>
          </p:cNvPr>
          <p:cNvSpPr txBox="1"/>
          <p:nvPr/>
        </p:nvSpPr>
        <p:spPr>
          <a:xfrm>
            <a:off x="5129349" y="5121578"/>
            <a:ext cx="2069076" cy="83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分析員工平時常訂購哪些商品及對於那些店家較有興趣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27AC09-7D32-41AC-A0C3-9C6F7E2FD2C1}"/>
              </a:ext>
            </a:extLst>
          </p:cNvPr>
          <p:cNvSpPr txBox="1"/>
          <p:nvPr/>
        </p:nvSpPr>
        <p:spPr>
          <a:xfrm>
            <a:off x="1846493" y="4774982"/>
            <a:ext cx="1892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Who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4FC671-7D18-4C6F-B7C0-C62B2667CBD6}"/>
              </a:ext>
            </a:extLst>
          </p:cNvPr>
          <p:cNvSpPr txBox="1"/>
          <p:nvPr/>
        </p:nvSpPr>
        <p:spPr>
          <a:xfrm>
            <a:off x="8962494" y="5121587"/>
            <a:ext cx="1908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提供更貼近於員工的福利政策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12531-CBEA-4601-8686-0671590B34D1}"/>
              </a:ext>
            </a:extLst>
          </p:cNvPr>
          <p:cNvSpPr txBox="1"/>
          <p:nvPr/>
        </p:nvSpPr>
        <p:spPr>
          <a:xfrm>
            <a:off x="8962493" y="4840151"/>
            <a:ext cx="1892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Why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2" name="Round Same Side Corner Rectangle 8">
            <a:extLst>
              <a:ext uri="{FF2B5EF4-FFF2-40B4-BE49-F238E27FC236}">
                <a16:creationId xmlns:a16="http://schemas.microsoft.com/office/drawing/2014/main" id="{F3EE1427-D138-48F2-B803-56ACDC030998}"/>
              </a:ext>
            </a:extLst>
          </p:cNvPr>
          <p:cNvSpPr/>
          <p:nvPr/>
        </p:nvSpPr>
        <p:spPr>
          <a:xfrm>
            <a:off x="2281742" y="2885033"/>
            <a:ext cx="699484" cy="82043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719778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Search Order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A66705-4F3F-4D12-A054-604F52AC3610}"/>
              </a:ext>
            </a:extLst>
          </p:cNvPr>
          <p:cNvGrpSpPr/>
          <p:nvPr/>
        </p:nvGrpSpPr>
        <p:grpSpPr>
          <a:xfrm>
            <a:off x="2066694" y="3012993"/>
            <a:ext cx="7468526" cy="2299236"/>
            <a:chOff x="2813959" y="3522606"/>
            <a:chExt cx="6431943" cy="176683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6E8AD10-4704-42F5-83F1-6EAD4C01B4B6}"/>
                </a:ext>
              </a:extLst>
            </p:cNvPr>
            <p:cNvSpPr/>
            <p:nvPr/>
          </p:nvSpPr>
          <p:spPr>
            <a:xfrm>
              <a:off x="2813959" y="3560836"/>
              <a:ext cx="2096794" cy="17146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b="1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D9ED29D-4EE2-4B17-8F7D-8D762521941B}"/>
                </a:ext>
              </a:extLst>
            </p:cNvPr>
            <p:cNvSpPr/>
            <p:nvPr/>
          </p:nvSpPr>
          <p:spPr>
            <a:xfrm>
              <a:off x="7149108" y="3522606"/>
              <a:ext cx="2096794" cy="176683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/>
                <a:t>search</a:t>
              </a:r>
            </a:p>
          </p:txBody>
        </p:sp>
      </p:grpSp>
      <p:grpSp>
        <p:nvGrpSpPr>
          <p:cNvPr id="12" name="그룹 3">
            <a:extLst>
              <a:ext uri="{FF2B5EF4-FFF2-40B4-BE49-F238E27FC236}">
                <a16:creationId xmlns:a16="http://schemas.microsoft.com/office/drawing/2014/main" id="{E629BDBF-31C3-4848-9B62-0AFD5602C005}"/>
              </a:ext>
            </a:extLst>
          </p:cNvPr>
          <p:cNvGrpSpPr/>
          <p:nvPr/>
        </p:nvGrpSpPr>
        <p:grpSpPr>
          <a:xfrm>
            <a:off x="1651990" y="1380488"/>
            <a:ext cx="5520799" cy="1156975"/>
            <a:chOff x="467544" y="1934588"/>
            <a:chExt cx="4369376" cy="115697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9316C4-178D-46A1-A731-0DDC57D49D05}"/>
                </a:ext>
              </a:extLst>
            </p:cNvPr>
            <p:cNvSpPr/>
            <p:nvPr/>
          </p:nvSpPr>
          <p:spPr>
            <a:xfrm>
              <a:off x="769981" y="2445232"/>
              <a:ext cx="4030221" cy="646331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透過 </a:t>
              </a:r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search key 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去搜尋各個 </a:t>
              </a:r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order </a:t>
              </a:r>
            </a:p>
            <a:p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or 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直接點擊 </a:t>
              </a:r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hashtag 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來搜尋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1DFC57-741B-443E-AFEB-3290B568836D}"/>
                </a:ext>
              </a:extLst>
            </p:cNvPr>
            <p:cNvSpPr/>
            <p:nvPr/>
          </p:nvSpPr>
          <p:spPr>
            <a:xfrm>
              <a:off x="467544" y="1934588"/>
              <a:ext cx="4369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Search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B520B282-6D73-4ABD-BE51-F6AB86AC2CD4}"/>
              </a:ext>
            </a:extLst>
          </p:cNvPr>
          <p:cNvSpPr/>
          <p:nvPr/>
        </p:nvSpPr>
        <p:spPr>
          <a:xfrm>
            <a:off x="5319386" y="4247120"/>
            <a:ext cx="975360" cy="23236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Right Triangle 17">
            <a:extLst>
              <a:ext uri="{FF2B5EF4-FFF2-40B4-BE49-F238E27FC236}">
                <a16:creationId xmlns:a16="http://schemas.microsoft.com/office/drawing/2014/main" id="{726C9885-0CB2-4975-8E24-C5DE7C470ECB}"/>
              </a:ext>
            </a:extLst>
          </p:cNvPr>
          <p:cNvSpPr/>
          <p:nvPr/>
        </p:nvSpPr>
        <p:spPr>
          <a:xfrm>
            <a:off x="5627916" y="3677049"/>
            <a:ext cx="253888" cy="38376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Freeform 10">
            <a:extLst>
              <a:ext uri="{FF2B5EF4-FFF2-40B4-BE49-F238E27FC236}">
                <a16:creationId xmlns:a16="http://schemas.microsoft.com/office/drawing/2014/main" id="{4ECD6046-EB8E-40A8-BDC2-A33AC964CE0C}"/>
              </a:ext>
            </a:extLst>
          </p:cNvPr>
          <p:cNvSpPr/>
          <p:nvPr/>
        </p:nvSpPr>
        <p:spPr>
          <a:xfrm>
            <a:off x="2390383" y="3637730"/>
            <a:ext cx="1521029" cy="916860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42856"/>
              <a:gd name="connsiteX1" fmla="*/ 0 w 5661442"/>
              <a:gd name="connsiteY1" fmla="*/ 5325465 h 5342856"/>
              <a:gd name="connsiteX2" fmla="*/ 2239524 w 5661442"/>
              <a:gd name="connsiteY2" fmla="*/ 5309946 h 5342856"/>
              <a:gd name="connsiteX3" fmla="*/ 1938528 w 5661442"/>
              <a:gd name="connsiteY3" fmla="*/ 4337913 h 5342856"/>
              <a:gd name="connsiteX4" fmla="*/ 833932 w 5661442"/>
              <a:gd name="connsiteY4" fmla="*/ 4411066 h 5342856"/>
              <a:gd name="connsiteX5" fmla="*/ 694944 w 5661442"/>
              <a:gd name="connsiteY5" fmla="*/ 3745382 h 5342856"/>
              <a:gd name="connsiteX6" fmla="*/ 519379 w 5661442"/>
              <a:gd name="connsiteY6" fmla="*/ 3599078 h 5342856"/>
              <a:gd name="connsiteX7" fmla="*/ 557005 w 5661442"/>
              <a:gd name="connsiteY7" fmla="*/ 3470193 h 5342856"/>
              <a:gd name="connsiteX8" fmla="*/ 456331 w 5661442"/>
              <a:gd name="connsiteY8" fmla="*/ 3362205 h 5342856"/>
              <a:gd name="connsiteX9" fmla="*/ 559793 w 5661442"/>
              <a:gd name="connsiteY9" fmla="*/ 3057428 h 5342856"/>
              <a:gd name="connsiteX10" fmla="*/ 118419 w 5661442"/>
              <a:gd name="connsiteY10" fmla="*/ 2818778 h 5342856"/>
              <a:gd name="connsiteX11" fmla="*/ 665683 w 5661442"/>
              <a:gd name="connsiteY11" fmla="*/ 1975104 h 5342856"/>
              <a:gd name="connsiteX12" fmla="*/ 2633472 w 5661442"/>
              <a:gd name="connsiteY12" fmla="*/ 0 h 5342856"/>
              <a:gd name="connsiteX13" fmla="*/ 4712039 w 5661442"/>
              <a:gd name="connsiteY13" fmla="*/ 2543951 h 5342856"/>
              <a:gd name="connsiteX14" fmla="*/ 4030675 w 5661442"/>
              <a:gd name="connsiteY14" fmla="*/ 3928262 h 5342856"/>
              <a:gd name="connsiteX15" fmla="*/ 4453179 w 5661442"/>
              <a:gd name="connsiteY15" fmla="*/ 5313893 h 5342856"/>
              <a:gd name="connsiteX16" fmla="*/ 5661442 w 5661442"/>
              <a:gd name="connsiteY16" fmla="*/ 5342856 h 5342856"/>
              <a:gd name="connsiteX0" fmla="*/ 0 w 5691660"/>
              <a:gd name="connsiteY0" fmla="*/ 5325465 h 5325465"/>
              <a:gd name="connsiteX1" fmla="*/ 0 w 5691660"/>
              <a:gd name="connsiteY1" fmla="*/ 5325465 h 5325465"/>
              <a:gd name="connsiteX2" fmla="*/ 2239524 w 5691660"/>
              <a:gd name="connsiteY2" fmla="*/ 5309946 h 5325465"/>
              <a:gd name="connsiteX3" fmla="*/ 1938528 w 5691660"/>
              <a:gd name="connsiteY3" fmla="*/ 4337913 h 5325465"/>
              <a:gd name="connsiteX4" fmla="*/ 833932 w 5691660"/>
              <a:gd name="connsiteY4" fmla="*/ 4411066 h 5325465"/>
              <a:gd name="connsiteX5" fmla="*/ 694944 w 5691660"/>
              <a:gd name="connsiteY5" fmla="*/ 3745382 h 5325465"/>
              <a:gd name="connsiteX6" fmla="*/ 519379 w 5691660"/>
              <a:gd name="connsiteY6" fmla="*/ 3599078 h 5325465"/>
              <a:gd name="connsiteX7" fmla="*/ 557005 w 5691660"/>
              <a:gd name="connsiteY7" fmla="*/ 3470193 h 5325465"/>
              <a:gd name="connsiteX8" fmla="*/ 456331 w 5691660"/>
              <a:gd name="connsiteY8" fmla="*/ 3362205 h 5325465"/>
              <a:gd name="connsiteX9" fmla="*/ 559793 w 5691660"/>
              <a:gd name="connsiteY9" fmla="*/ 3057428 h 5325465"/>
              <a:gd name="connsiteX10" fmla="*/ 118419 w 5691660"/>
              <a:gd name="connsiteY10" fmla="*/ 2818778 h 5325465"/>
              <a:gd name="connsiteX11" fmla="*/ 665683 w 5691660"/>
              <a:gd name="connsiteY11" fmla="*/ 1975104 h 5325465"/>
              <a:gd name="connsiteX12" fmla="*/ 2633472 w 5691660"/>
              <a:gd name="connsiteY12" fmla="*/ 0 h 5325465"/>
              <a:gd name="connsiteX13" fmla="*/ 4712039 w 5691660"/>
              <a:gd name="connsiteY13" fmla="*/ 2543951 h 5325465"/>
              <a:gd name="connsiteX14" fmla="*/ 4030675 w 5691660"/>
              <a:gd name="connsiteY14" fmla="*/ 3928262 h 5325465"/>
              <a:gd name="connsiteX15" fmla="*/ 4453179 w 5691660"/>
              <a:gd name="connsiteY15" fmla="*/ 5313893 h 5325465"/>
              <a:gd name="connsiteX16" fmla="*/ 5691660 w 5691660"/>
              <a:gd name="connsiteY16" fmla="*/ 5292490 h 5325465"/>
              <a:gd name="connsiteX0" fmla="*/ 0 w 5691660"/>
              <a:gd name="connsiteY0" fmla="*/ 5325465 h 5332783"/>
              <a:gd name="connsiteX1" fmla="*/ 0 w 5691660"/>
              <a:gd name="connsiteY1" fmla="*/ 5325465 h 5332783"/>
              <a:gd name="connsiteX2" fmla="*/ 2239524 w 5691660"/>
              <a:gd name="connsiteY2" fmla="*/ 5309946 h 5332783"/>
              <a:gd name="connsiteX3" fmla="*/ 1938528 w 5691660"/>
              <a:gd name="connsiteY3" fmla="*/ 4337913 h 5332783"/>
              <a:gd name="connsiteX4" fmla="*/ 833932 w 5691660"/>
              <a:gd name="connsiteY4" fmla="*/ 4411066 h 5332783"/>
              <a:gd name="connsiteX5" fmla="*/ 694944 w 5691660"/>
              <a:gd name="connsiteY5" fmla="*/ 3745382 h 5332783"/>
              <a:gd name="connsiteX6" fmla="*/ 519379 w 5691660"/>
              <a:gd name="connsiteY6" fmla="*/ 3599078 h 5332783"/>
              <a:gd name="connsiteX7" fmla="*/ 557005 w 5691660"/>
              <a:gd name="connsiteY7" fmla="*/ 3470193 h 5332783"/>
              <a:gd name="connsiteX8" fmla="*/ 456331 w 5691660"/>
              <a:gd name="connsiteY8" fmla="*/ 3362205 h 5332783"/>
              <a:gd name="connsiteX9" fmla="*/ 559793 w 5691660"/>
              <a:gd name="connsiteY9" fmla="*/ 3057428 h 5332783"/>
              <a:gd name="connsiteX10" fmla="*/ 118419 w 5691660"/>
              <a:gd name="connsiteY10" fmla="*/ 2818778 h 5332783"/>
              <a:gd name="connsiteX11" fmla="*/ 665683 w 5691660"/>
              <a:gd name="connsiteY11" fmla="*/ 1975104 h 5332783"/>
              <a:gd name="connsiteX12" fmla="*/ 2633472 w 5691660"/>
              <a:gd name="connsiteY12" fmla="*/ 0 h 5332783"/>
              <a:gd name="connsiteX13" fmla="*/ 4712039 w 5691660"/>
              <a:gd name="connsiteY13" fmla="*/ 2543951 h 5332783"/>
              <a:gd name="connsiteX14" fmla="*/ 4030675 w 5691660"/>
              <a:gd name="connsiteY14" fmla="*/ 3928262 h 5332783"/>
              <a:gd name="connsiteX15" fmla="*/ 4453179 w 5691660"/>
              <a:gd name="connsiteY15" fmla="*/ 5313893 h 5332783"/>
              <a:gd name="connsiteX16" fmla="*/ 5691660 w 5691660"/>
              <a:gd name="connsiteY16" fmla="*/ 5332783 h 5332783"/>
              <a:gd name="connsiteX0" fmla="*/ 0 w 5631220"/>
              <a:gd name="connsiteY0" fmla="*/ 5325465 h 5325465"/>
              <a:gd name="connsiteX1" fmla="*/ 0 w 5631220"/>
              <a:gd name="connsiteY1" fmla="*/ 5325465 h 5325465"/>
              <a:gd name="connsiteX2" fmla="*/ 2239524 w 5631220"/>
              <a:gd name="connsiteY2" fmla="*/ 5309946 h 5325465"/>
              <a:gd name="connsiteX3" fmla="*/ 1938528 w 5631220"/>
              <a:gd name="connsiteY3" fmla="*/ 4337913 h 5325465"/>
              <a:gd name="connsiteX4" fmla="*/ 833932 w 5631220"/>
              <a:gd name="connsiteY4" fmla="*/ 4411066 h 5325465"/>
              <a:gd name="connsiteX5" fmla="*/ 694944 w 5631220"/>
              <a:gd name="connsiteY5" fmla="*/ 3745382 h 5325465"/>
              <a:gd name="connsiteX6" fmla="*/ 519379 w 5631220"/>
              <a:gd name="connsiteY6" fmla="*/ 3599078 h 5325465"/>
              <a:gd name="connsiteX7" fmla="*/ 557005 w 5631220"/>
              <a:gd name="connsiteY7" fmla="*/ 3470193 h 5325465"/>
              <a:gd name="connsiteX8" fmla="*/ 456331 w 5631220"/>
              <a:gd name="connsiteY8" fmla="*/ 3362205 h 5325465"/>
              <a:gd name="connsiteX9" fmla="*/ 559793 w 5631220"/>
              <a:gd name="connsiteY9" fmla="*/ 3057428 h 5325465"/>
              <a:gd name="connsiteX10" fmla="*/ 118419 w 5631220"/>
              <a:gd name="connsiteY10" fmla="*/ 2818778 h 5325465"/>
              <a:gd name="connsiteX11" fmla="*/ 665683 w 5631220"/>
              <a:gd name="connsiteY11" fmla="*/ 1975104 h 5325465"/>
              <a:gd name="connsiteX12" fmla="*/ 2633472 w 5631220"/>
              <a:gd name="connsiteY12" fmla="*/ 0 h 5325465"/>
              <a:gd name="connsiteX13" fmla="*/ 4712039 w 5631220"/>
              <a:gd name="connsiteY13" fmla="*/ 2543951 h 5325465"/>
              <a:gd name="connsiteX14" fmla="*/ 4030675 w 5631220"/>
              <a:gd name="connsiteY14" fmla="*/ 3928262 h 5325465"/>
              <a:gd name="connsiteX15" fmla="*/ 4453179 w 5631220"/>
              <a:gd name="connsiteY15" fmla="*/ 5313893 h 5325465"/>
              <a:gd name="connsiteX16" fmla="*/ 5631220 w 5631220"/>
              <a:gd name="connsiteY16" fmla="*/ 5302565 h 5325465"/>
              <a:gd name="connsiteX0" fmla="*/ 0 w 5641293"/>
              <a:gd name="connsiteY0" fmla="*/ 5325465 h 5332785"/>
              <a:gd name="connsiteX1" fmla="*/ 0 w 5641293"/>
              <a:gd name="connsiteY1" fmla="*/ 5325465 h 5332785"/>
              <a:gd name="connsiteX2" fmla="*/ 2239524 w 5641293"/>
              <a:gd name="connsiteY2" fmla="*/ 5309946 h 5332785"/>
              <a:gd name="connsiteX3" fmla="*/ 1938528 w 5641293"/>
              <a:gd name="connsiteY3" fmla="*/ 4337913 h 5332785"/>
              <a:gd name="connsiteX4" fmla="*/ 833932 w 5641293"/>
              <a:gd name="connsiteY4" fmla="*/ 4411066 h 5332785"/>
              <a:gd name="connsiteX5" fmla="*/ 694944 w 5641293"/>
              <a:gd name="connsiteY5" fmla="*/ 3745382 h 5332785"/>
              <a:gd name="connsiteX6" fmla="*/ 519379 w 5641293"/>
              <a:gd name="connsiteY6" fmla="*/ 3599078 h 5332785"/>
              <a:gd name="connsiteX7" fmla="*/ 557005 w 5641293"/>
              <a:gd name="connsiteY7" fmla="*/ 3470193 h 5332785"/>
              <a:gd name="connsiteX8" fmla="*/ 456331 w 5641293"/>
              <a:gd name="connsiteY8" fmla="*/ 3362205 h 5332785"/>
              <a:gd name="connsiteX9" fmla="*/ 559793 w 5641293"/>
              <a:gd name="connsiteY9" fmla="*/ 3057428 h 5332785"/>
              <a:gd name="connsiteX10" fmla="*/ 118419 w 5641293"/>
              <a:gd name="connsiteY10" fmla="*/ 2818778 h 5332785"/>
              <a:gd name="connsiteX11" fmla="*/ 665683 w 5641293"/>
              <a:gd name="connsiteY11" fmla="*/ 1975104 h 5332785"/>
              <a:gd name="connsiteX12" fmla="*/ 2633472 w 5641293"/>
              <a:gd name="connsiteY12" fmla="*/ 0 h 5332785"/>
              <a:gd name="connsiteX13" fmla="*/ 4712039 w 5641293"/>
              <a:gd name="connsiteY13" fmla="*/ 2543951 h 5332785"/>
              <a:gd name="connsiteX14" fmla="*/ 4030675 w 5641293"/>
              <a:gd name="connsiteY14" fmla="*/ 3928262 h 5332785"/>
              <a:gd name="connsiteX15" fmla="*/ 4453179 w 5641293"/>
              <a:gd name="connsiteY15" fmla="*/ 5313893 h 5332785"/>
              <a:gd name="connsiteX16" fmla="*/ 5641293 w 5641293"/>
              <a:gd name="connsiteY16" fmla="*/ 5332785 h 5332785"/>
              <a:gd name="connsiteX0" fmla="*/ 0 w 5641293"/>
              <a:gd name="connsiteY0" fmla="*/ 5325465 h 5325465"/>
              <a:gd name="connsiteX1" fmla="*/ 0 w 5641293"/>
              <a:gd name="connsiteY1" fmla="*/ 5325465 h 5325465"/>
              <a:gd name="connsiteX2" fmla="*/ 2239524 w 5641293"/>
              <a:gd name="connsiteY2" fmla="*/ 5309946 h 5325465"/>
              <a:gd name="connsiteX3" fmla="*/ 1938528 w 5641293"/>
              <a:gd name="connsiteY3" fmla="*/ 4337913 h 5325465"/>
              <a:gd name="connsiteX4" fmla="*/ 833932 w 5641293"/>
              <a:gd name="connsiteY4" fmla="*/ 4411066 h 5325465"/>
              <a:gd name="connsiteX5" fmla="*/ 694944 w 5641293"/>
              <a:gd name="connsiteY5" fmla="*/ 3745382 h 5325465"/>
              <a:gd name="connsiteX6" fmla="*/ 519379 w 5641293"/>
              <a:gd name="connsiteY6" fmla="*/ 3599078 h 5325465"/>
              <a:gd name="connsiteX7" fmla="*/ 557005 w 5641293"/>
              <a:gd name="connsiteY7" fmla="*/ 3470193 h 5325465"/>
              <a:gd name="connsiteX8" fmla="*/ 456331 w 5641293"/>
              <a:gd name="connsiteY8" fmla="*/ 3362205 h 5325465"/>
              <a:gd name="connsiteX9" fmla="*/ 559793 w 5641293"/>
              <a:gd name="connsiteY9" fmla="*/ 3057428 h 5325465"/>
              <a:gd name="connsiteX10" fmla="*/ 118419 w 5641293"/>
              <a:gd name="connsiteY10" fmla="*/ 2818778 h 5325465"/>
              <a:gd name="connsiteX11" fmla="*/ 665683 w 5641293"/>
              <a:gd name="connsiteY11" fmla="*/ 1975104 h 5325465"/>
              <a:gd name="connsiteX12" fmla="*/ 2633472 w 5641293"/>
              <a:gd name="connsiteY12" fmla="*/ 0 h 5325465"/>
              <a:gd name="connsiteX13" fmla="*/ 4712039 w 5641293"/>
              <a:gd name="connsiteY13" fmla="*/ 2543951 h 5325465"/>
              <a:gd name="connsiteX14" fmla="*/ 4030675 w 5641293"/>
              <a:gd name="connsiteY14" fmla="*/ 3928262 h 5325465"/>
              <a:gd name="connsiteX15" fmla="*/ 4453179 w 5641293"/>
              <a:gd name="connsiteY15" fmla="*/ 5313893 h 5325465"/>
              <a:gd name="connsiteX16" fmla="*/ 5641293 w 5641293"/>
              <a:gd name="connsiteY16" fmla="*/ 5302567 h 5325465"/>
              <a:gd name="connsiteX0" fmla="*/ 0 w 5651366"/>
              <a:gd name="connsiteY0" fmla="*/ 5325465 h 5332785"/>
              <a:gd name="connsiteX1" fmla="*/ 0 w 5651366"/>
              <a:gd name="connsiteY1" fmla="*/ 5325465 h 5332785"/>
              <a:gd name="connsiteX2" fmla="*/ 2239524 w 5651366"/>
              <a:gd name="connsiteY2" fmla="*/ 5309946 h 5332785"/>
              <a:gd name="connsiteX3" fmla="*/ 1938528 w 5651366"/>
              <a:gd name="connsiteY3" fmla="*/ 4337913 h 5332785"/>
              <a:gd name="connsiteX4" fmla="*/ 833932 w 5651366"/>
              <a:gd name="connsiteY4" fmla="*/ 4411066 h 5332785"/>
              <a:gd name="connsiteX5" fmla="*/ 694944 w 5651366"/>
              <a:gd name="connsiteY5" fmla="*/ 3745382 h 5332785"/>
              <a:gd name="connsiteX6" fmla="*/ 519379 w 5651366"/>
              <a:gd name="connsiteY6" fmla="*/ 3599078 h 5332785"/>
              <a:gd name="connsiteX7" fmla="*/ 557005 w 5651366"/>
              <a:gd name="connsiteY7" fmla="*/ 3470193 h 5332785"/>
              <a:gd name="connsiteX8" fmla="*/ 456331 w 5651366"/>
              <a:gd name="connsiteY8" fmla="*/ 3362205 h 5332785"/>
              <a:gd name="connsiteX9" fmla="*/ 559793 w 5651366"/>
              <a:gd name="connsiteY9" fmla="*/ 3057428 h 5332785"/>
              <a:gd name="connsiteX10" fmla="*/ 118419 w 5651366"/>
              <a:gd name="connsiteY10" fmla="*/ 2818778 h 5332785"/>
              <a:gd name="connsiteX11" fmla="*/ 665683 w 5651366"/>
              <a:gd name="connsiteY11" fmla="*/ 1975104 h 5332785"/>
              <a:gd name="connsiteX12" fmla="*/ 2633472 w 5651366"/>
              <a:gd name="connsiteY12" fmla="*/ 0 h 5332785"/>
              <a:gd name="connsiteX13" fmla="*/ 4712039 w 5651366"/>
              <a:gd name="connsiteY13" fmla="*/ 2543951 h 5332785"/>
              <a:gd name="connsiteX14" fmla="*/ 4030675 w 5651366"/>
              <a:gd name="connsiteY14" fmla="*/ 3928262 h 5332785"/>
              <a:gd name="connsiteX15" fmla="*/ 4453179 w 5651366"/>
              <a:gd name="connsiteY15" fmla="*/ 5313893 h 5332785"/>
              <a:gd name="connsiteX16" fmla="*/ 5651366 w 5651366"/>
              <a:gd name="connsiteY16" fmla="*/ 5332785 h 5332785"/>
              <a:gd name="connsiteX0" fmla="*/ 1108042 w 6759408"/>
              <a:gd name="connsiteY0" fmla="*/ 5325465 h 5332785"/>
              <a:gd name="connsiteX1" fmla="*/ 0 w 6759408"/>
              <a:gd name="connsiteY1" fmla="*/ 5315392 h 5332785"/>
              <a:gd name="connsiteX2" fmla="*/ 3347566 w 6759408"/>
              <a:gd name="connsiteY2" fmla="*/ 5309946 h 5332785"/>
              <a:gd name="connsiteX3" fmla="*/ 3046570 w 6759408"/>
              <a:gd name="connsiteY3" fmla="*/ 4337913 h 5332785"/>
              <a:gd name="connsiteX4" fmla="*/ 1941974 w 6759408"/>
              <a:gd name="connsiteY4" fmla="*/ 4411066 h 5332785"/>
              <a:gd name="connsiteX5" fmla="*/ 1802986 w 6759408"/>
              <a:gd name="connsiteY5" fmla="*/ 3745382 h 5332785"/>
              <a:gd name="connsiteX6" fmla="*/ 1627421 w 6759408"/>
              <a:gd name="connsiteY6" fmla="*/ 3599078 h 5332785"/>
              <a:gd name="connsiteX7" fmla="*/ 1665047 w 6759408"/>
              <a:gd name="connsiteY7" fmla="*/ 3470193 h 5332785"/>
              <a:gd name="connsiteX8" fmla="*/ 1564373 w 6759408"/>
              <a:gd name="connsiteY8" fmla="*/ 3362205 h 5332785"/>
              <a:gd name="connsiteX9" fmla="*/ 1667835 w 6759408"/>
              <a:gd name="connsiteY9" fmla="*/ 3057428 h 5332785"/>
              <a:gd name="connsiteX10" fmla="*/ 1226461 w 6759408"/>
              <a:gd name="connsiteY10" fmla="*/ 2818778 h 5332785"/>
              <a:gd name="connsiteX11" fmla="*/ 1773725 w 6759408"/>
              <a:gd name="connsiteY11" fmla="*/ 1975104 h 5332785"/>
              <a:gd name="connsiteX12" fmla="*/ 3741514 w 6759408"/>
              <a:gd name="connsiteY12" fmla="*/ 0 h 5332785"/>
              <a:gd name="connsiteX13" fmla="*/ 5820081 w 6759408"/>
              <a:gd name="connsiteY13" fmla="*/ 2543951 h 5332785"/>
              <a:gd name="connsiteX14" fmla="*/ 5138717 w 6759408"/>
              <a:gd name="connsiteY14" fmla="*/ 3928262 h 5332785"/>
              <a:gd name="connsiteX15" fmla="*/ 5561221 w 6759408"/>
              <a:gd name="connsiteY15" fmla="*/ 5313893 h 5332785"/>
              <a:gd name="connsiteX16" fmla="*/ 6759408 w 6759408"/>
              <a:gd name="connsiteY16" fmla="*/ 5332785 h 5332785"/>
              <a:gd name="connsiteX0" fmla="*/ 0 w 6759408"/>
              <a:gd name="connsiteY0" fmla="*/ 5315392 h 5332785"/>
              <a:gd name="connsiteX1" fmla="*/ 3347566 w 6759408"/>
              <a:gd name="connsiteY1" fmla="*/ 5309946 h 5332785"/>
              <a:gd name="connsiteX2" fmla="*/ 3046570 w 6759408"/>
              <a:gd name="connsiteY2" fmla="*/ 4337913 h 5332785"/>
              <a:gd name="connsiteX3" fmla="*/ 1941974 w 6759408"/>
              <a:gd name="connsiteY3" fmla="*/ 4411066 h 5332785"/>
              <a:gd name="connsiteX4" fmla="*/ 1802986 w 6759408"/>
              <a:gd name="connsiteY4" fmla="*/ 3745382 h 5332785"/>
              <a:gd name="connsiteX5" fmla="*/ 1627421 w 6759408"/>
              <a:gd name="connsiteY5" fmla="*/ 3599078 h 5332785"/>
              <a:gd name="connsiteX6" fmla="*/ 1665047 w 6759408"/>
              <a:gd name="connsiteY6" fmla="*/ 3470193 h 5332785"/>
              <a:gd name="connsiteX7" fmla="*/ 1564373 w 6759408"/>
              <a:gd name="connsiteY7" fmla="*/ 3362205 h 5332785"/>
              <a:gd name="connsiteX8" fmla="*/ 1667835 w 6759408"/>
              <a:gd name="connsiteY8" fmla="*/ 3057428 h 5332785"/>
              <a:gd name="connsiteX9" fmla="*/ 1226461 w 6759408"/>
              <a:gd name="connsiteY9" fmla="*/ 2818778 h 5332785"/>
              <a:gd name="connsiteX10" fmla="*/ 1773725 w 6759408"/>
              <a:gd name="connsiteY10" fmla="*/ 1975104 h 5332785"/>
              <a:gd name="connsiteX11" fmla="*/ 3741514 w 6759408"/>
              <a:gd name="connsiteY11" fmla="*/ 0 h 5332785"/>
              <a:gd name="connsiteX12" fmla="*/ 5820081 w 6759408"/>
              <a:gd name="connsiteY12" fmla="*/ 2543951 h 5332785"/>
              <a:gd name="connsiteX13" fmla="*/ 5138717 w 6759408"/>
              <a:gd name="connsiteY13" fmla="*/ 3928262 h 5332785"/>
              <a:gd name="connsiteX14" fmla="*/ 5561221 w 6759408"/>
              <a:gd name="connsiteY14" fmla="*/ 5313893 h 5332785"/>
              <a:gd name="connsiteX15" fmla="*/ 6759408 w 6759408"/>
              <a:gd name="connsiteY15" fmla="*/ 5332785 h 5332785"/>
              <a:gd name="connsiteX0" fmla="*/ 0 w 6759408"/>
              <a:gd name="connsiteY0" fmla="*/ 5315392 h 5332785"/>
              <a:gd name="connsiteX1" fmla="*/ 3347566 w 6759408"/>
              <a:gd name="connsiteY1" fmla="*/ 5309946 h 5332785"/>
              <a:gd name="connsiteX2" fmla="*/ 3046570 w 6759408"/>
              <a:gd name="connsiteY2" fmla="*/ 4337913 h 5332785"/>
              <a:gd name="connsiteX3" fmla="*/ 1941974 w 6759408"/>
              <a:gd name="connsiteY3" fmla="*/ 4411066 h 5332785"/>
              <a:gd name="connsiteX4" fmla="*/ 1802986 w 6759408"/>
              <a:gd name="connsiteY4" fmla="*/ 3745382 h 5332785"/>
              <a:gd name="connsiteX5" fmla="*/ 1627421 w 6759408"/>
              <a:gd name="connsiteY5" fmla="*/ 3599078 h 5332785"/>
              <a:gd name="connsiteX6" fmla="*/ 1665047 w 6759408"/>
              <a:gd name="connsiteY6" fmla="*/ 3470193 h 5332785"/>
              <a:gd name="connsiteX7" fmla="*/ 1564373 w 6759408"/>
              <a:gd name="connsiteY7" fmla="*/ 3362205 h 5332785"/>
              <a:gd name="connsiteX8" fmla="*/ 1667835 w 6759408"/>
              <a:gd name="connsiteY8" fmla="*/ 3057428 h 5332785"/>
              <a:gd name="connsiteX9" fmla="*/ 1226461 w 6759408"/>
              <a:gd name="connsiteY9" fmla="*/ 2818778 h 5332785"/>
              <a:gd name="connsiteX10" fmla="*/ 1773725 w 6759408"/>
              <a:gd name="connsiteY10" fmla="*/ 1975104 h 5332785"/>
              <a:gd name="connsiteX11" fmla="*/ 3741514 w 6759408"/>
              <a:gd name="connsiteY11" fmla="*/ 0 h 5332785"/>
              <a:gd name="connsiteX12" fmla="*/ 5820081 w 6759408"/>
              <a:gd name="connsiteY12" fmla="*/ 2543951 h 5332785"/>
              <a:gd name="connsiteX13" fmla="*/ 5138717 w 6759408"/>
              <a:gd name="connsiteY13" fmla="*/ 3928262 h 5332785"/>
              <a:gd name="connsiteX14" fmla="*/ 5561221 w 6759408"/>
              <a:gd name="connsiteY14" fmla="*/ 5313893 h 5332785"/>
              <a:gd name="connsiteX15" fmla="*/ 6759408 w 6759408"/>
              <a:gd name="connsiteY15" fmla="*/ 5332785 h 5332785"/>
              <a:gd name="connsiteX0" fmla="*/ 0 w 6759408"/>
              <a:gd name="connsiteY0" fmla="*/ 5315392 h 5333342"/>
              <a:gd name="connsiteX1" fmla="*/ 3347566 w 6759408"/>
              <a:gd name="connsiteY1" fmla="*/ 5309946 h 5333342"/>
              <a:gd name="connsiteX2" fmla="*/ 3046570 w 6759408"/>
              <a:gd name="connsiteY2" fmla="*/ 4337913 h 5333342"/>
              <a:gd name="connsiteX3" fmla="*/ 1941974 w 6759408"/>
              <a:gd name="connsiteY3" fmla="*/ 4411066 h 5333342"/>
              <a:gd name="connsiteX4" fmla="*/ 1802986 w 6759408"/>
              <a:gd name="connsiteY4" fmla="*/ 3745382 h 5333342"/>
              <a:gd name="connsiteX5" fmla="*/ 1627421 w 6759408"/>
              <a:gd name="connsiteY5" fmla="*/ 3599078 h 5333342"/>
              <a:gd name="connsiteX6" fmla="*/ 1665047 w 6759408"/>
              <a:gd name="connsiteY6" fmla="*/ 3470193 h 5333342"/>
              <a:gd name="connsiteX7" fmla="*/ 1564373 w 6759408"/>
              <a:gd name="connsiteY7" fmla="*/ 3362205 h 5333342"/>
              <a:gd name="connsiteX8" fmla="*/ 1667835 w 6759408"/>
              <a:gd name="connsiteY8" fmla="*/ 3057428 h 5333342"/>
              <a:gd name="connsiteX9" fmla="*/ 1226461 w 6759408"/>
              <a:gd name="connsiteY9" fmla="*/ 2818778 h 5333342"/>
              <a:gd name="connsiteX10" fmla="*/ 1773725 w 6759408"/>
              <a:gd name="connsiteY10" fmla="*/ 1975104 h 5333342"/>
              <a:gd name="connsiteX11" fmla="*/ 3741514 w 6759408"/>
              <a:gd name="connsiteY11" fmla="*/ 0 h 5333342"/>
              <a:gd name="connsiteX12" fmla="*/ 5820081 w 6759408"/>
              <a:gd name="connsiteY12" fmla="*/ 2543951 h 5333342"/>
              <a:gd name="connsiteX13" fmla="*/ 5138717 w 6759408"/>
              <a:gd name="connsiteY13" fmla="*/ 3928262 h 5333342"/>
              <a:gd name="connsiteX14" fmla="*/ 5561221 w 6759408"/>
              <a:gd name="connsiteY14" fmla="*/ 5313893 h 5333342"/>
              <a:gd name="connsiteX15" fmla="*/ 6759408 w 6759408"/>
              <a:gd name="connsiteY15" fmla="*/ 5332785 h 5333342"/>
              <a:gd name="connsiteX0" fmla="*/ 0 w 6453857"/>
              <a:gd name="connsiteY0" fmla="*/ 5334489 h 5334489"/>
              <a:gd name="connsiteX1" fmla="*/ 3042015 w 6453857"/>
              <a:gd name="connsiteY1" fmla="*/ 5309946 h 5334489"/>
              <a:gd name="connsiteX2" fmla="*/ 2741019 w 6453857"/>
              <a:gd name="connsiteY2" fmla="*/ 4337913 h 5334489"/>
              <a:gd name="connsiteX3" fmla="*/ 1636423 w 6453857"/>
              <a:gd name="connsiteY3" fmla="*/ 4411066 h 5334489"/>
              <a:gd name="connsiteX4" fmla="*/ 1497435 w 6453857"/>
              <a:gd name="connsiteY4" fmla="*/ 3745382 h 5334489"/>
              <a:gd name="connsiteX5" fmla="*/ 1321870 w 6453857"/>
              <a:gd name="connsiteY5" fmla="*/ 3599078 h 5334489"/>
              <a:gd name="connsiteX6" fmla="*/ 1359496 w 6453857"/>
              <a:gd name="connsiteY6" fmla="*/ 3470193 h 5334489"/>
              <a:gd name="connsiteX7" fmla="*/ 1258822 w 6453857"/>
              <a:gd name="connsiteY7" fmla="*/ 3362205 h 5334489"/>
              <a:gd name="connsiteX8" fmla="*/ 1362284 w 6453857"/>
              <a:gd name="connsiteY8" fmla="*/ 3057428 h 5334489"/>
              <a:gd name="connsiteX9" fmla="*/ 920910 w 6453857"/>
              <a:gd name="connsiteY9" fmla="*/ 2818778 h 5334489"/>
              <a:gd name="connsiteX10" fmla="*/ 1468174 w 6453857"/>
              <a:gd name="connsiteY10" fmla="*/ 1975104 h 5334489"/>
              <a:gd name="connsiteX11" fmla="*/ 3435963 w 6453857"/>
              <a:gd name="connsiteY11" fmla="*/ 0 h 5334489"/>
              <a:gd name="connsiteX12" fmla="*/ 5514530 w 6453857"/>
              <a:gd name="connsiteY12" fmla="*/ 2543951 h 5334489"/>
              <a:gd name="connsiteX13" fmla="*/ 4833166 w 6453857"/>
              <a:gd name="connsiteY13" fmla="*/ 3928262 h 5334489"/>
              <a:gd name="connsiteX14" fmla="*/ 5255670 w 6453857"/>
              <a:gd name="connsiteY14" fmla="*/ 5313893 h 5334489"/>
              <a:gd name="connsiteX15" fmla="*/ 6453857 w 6453857"/>
              <a:gd name="connsiteY15" fmla="*/ 5332785 h 5334489"/>
              <a:gd name="connsiteX0" fmla="*/ 0 w 7560387"/>
              <a:gd name="connsiteY0" fmla="*/ 5334489 h 5334489"/>
              <a:gd name="connsiteX1" fmla="*/ 3042015 w 7560387"/>
              <a:gd name="connsiteY1" fmla="*/ 5309946 h 5334489"/>
              <a:gd name="connsiteX2" fmla="*/ 2741019 w 7560387"/>
              <a:gd name="connsiteY2" fmla="*/ 4337913 h 5334489"/>
              <a:gd name="connsiteX3" fmla="*/ 1636423 w 7560387"/>
              <a:gd name="connsiteY3" fmla="*/ 4411066 h 5334489"/>
              <a:gd name="connsiteX4" fmla="*/ 1497435 w 7560387"/>
              <a:gd name="connsiteY4" fmla="*/ 3745382 h 5334489"/>
              <a:gd name="connsiteX5" fmla="*/ 1321870 w 7560387"/>
              <a:gd name="connsiteY5" fmla="*/ 3599078 h 5334489"/>
              <a:gd name="connsiteX6" fmla="*/ 1359496 w 7560387"/>
              <a:gd name="connsiteY6" fmla="*/ 3470193 h 5334489"/>
              <a:gd name="connsiteX7" fmla="*/ 1258822 w 7560387"/>
              <a:gd name="connsiteY7" fmla="*/ 3362205 h 5334489"/>
              <a:gd name="connsiteX8" fmla="*/ 1362284 w 7560387"/>
              <a:gd name="connsiteY8" fmla="*/ 3057428 h 5334489"/>
              <a:gd name="connsiteX9" fmla="*/ 920910 w 7560387"/>
              <a:gd name="connsiteY9" fmla="*/ 2818778 h 5334489"/>
              <a:gd name="connsiteX10" fmla="*/ 1468174 w 7560387"/>
              <a:gd name="connsiteY10" fmla="*/ 1975104 h 5334489"/>
              <a:gd name="connsiteX11" fmla="*/ 3435963 w 7560387"/>
              <a:gd name="connsiteY11" fmla="*/ 0 h 5334489"/>
              <a:gd name="connsiteX12" fmla="*/ 5514530 w 7560387"/>
              <a:gd name="connsiteY12" fmla="*/ 2543951 h 5334489"/>
              <a:gd name="connsiteX13" fmla="*/ 4833166 w 7560387"/>
              <a:gd name="connsiteY13" fmla="*/ 3928262 h 5334489"/>
              <a:gd name="connsiteX14" fmla="*/ 5255670 w 7560387"/>
              <a:gd name="connsiteY14" fmla="*/ 5313893 h 5334489"/>
              <a:gd name="connsiteX15" fmla="*/ 7560387 w 7560387"/>
              <a:gd name="connsiteY15" fmla="*/ 5313143 h 5334489"/>
              <a:gd name="connsiteX0" fmla="*/ 0 w 7638956"/>
              <a:gd name="connsiteY0" fmla="*/ 5321395 h 5321395"/>
              <a:gd name="connsiteX1" fmla="*/ 3120584 w 7638956"/>
              <a:gd name="connsiteY1" fmla="*/ 5309946 h 5321395"/>
              <a:gd name="connsiteX2" fmla="*/ 2819588 w 7638956"/>
              <a:gd name="connsiteY2" fmla="*/ 4337913 h 5321395"/>
              <a:gd name="connsiteX3" fmla="*/ 1714992 w 7638956"/>
              <a:gd name="connsiteY3" fmla="*/ 4411066 h 5321395"/>
              <a:gd name="connsiteX4" fmla="*/ 1576004 w 7638956"/>
              <a:gd name="connsiteY4" fmla="*/ 3745382 h 5321395"/>
              <a:gd name="connsiteX5" fmla="*/ 1400439 w 7638956"/>
              <a:gd name="connsiteY5" fmla="*/ 3599078 h 5321395"/>
              <a:gd name="connsiteX6" fmla="*/ 1438065 w 7638956"/>
              <a:gd name="connsiteY6" fmla="*/ 3470193 h 5321395"/>
              <a:gd name="connsiteX7" fmla="*/ 1337391 w 7638956"/>
              <a:gd name="connsiteY7" fmla="*/ 3362205 h 5321395"/>
              <a:gd name="connsiteX8" fmla="*/ 1440853 w 7638956"/>
              <a:gd name="connsiteY8" fmla="*/ 3057428 h 5321395"/>
              <a:gd name="connsiteX9" fmla="*/ 999479 w 7638956"/>
              <a:gd name="connsiteY9" fmla="*/ 2818778 h 5321395"/>
              <a:gd name="connsiteX10" fmla="*/ 1546743 w 7638956"/>
              <a:gd name="connsiteY10" fmla="*/ 1975104 h 5321395"/>
              <a:gd name="connsiteX11" fmla="*/ 3514532 w 7638956"/>
              <a:gd name="connsiteY11" fmla="*/ 0 h 5321395"/>
              <a:gd name="connsiteX12" fmla="*/ 5593099 w 7638956"/>
              <a:gd name="connsiteY12" fmla="*/ 2543951 h 5321395"/>
              <a:gd name="connsiteX13" fmla="*/ 4911735 w 7638956"/>
              <a:gd name="connsiteY13" fmla="*/ 3928262 h 5321395"/>
              <a:gd name="connsiteX14" fmla="*/ 5334239 w 7638956"/>
              <a:gd name="connsiteY14" fmla="*/ 5313893 h 5321395"/>
              <a:gd name="connsiteX15" fmla="*/ 7638956 w 7638956"/>
              <a:gd name="connsiteY15" fmla="*/ 5313143 h 5321395"/>
              <a:gd name="connsiteX0" fmla="*/ 0 w 7638956"/>
              <a:gd name="connsiteY0" fmla="*/ 5321395 h 5321395"/>
              <a:gd name="connsiteX1" fmla="*/ 3120584 w 7638956"/>
              <a:gd name="connsiteY1" fmla="*/ 5309946 h 5321395"/>
              <a:gd name="connsiteX2" fmla="*/ 2819588 w 7638956"/>
              <a:gd name="connsiteY2" fmla="*/ 4337913 h 5321395"/>
              <a:gd name="connsiteX3" fmla="*/ 1714992 w 7638956"/>
              <a:gd name="connsiteY3" fmla="*/ 4411066 h 5321395"/>
              <a:gd name="connsiteX4" fmla="*/ 1576004 w 7638956"/>
              <a:gd name="connsiteY4" fmla="*/ 3745382 h 5321395"/>
              <a:gd name="connsiteX5" fmla="*/ 1400439 w 7638956"/>
              <a:gd name="connsiteY5" fmla="*/ 3599078 h 5321395"/>
              <a:gd name="connsiteX6" fmla="*/ 1438065 w 7638956"/>
              <a:gd name="connsiteY6" fmla="*/ 3470193 h 5321395"/>
              <a:gd name="connsiteX7" fmla="*/ 1337391 w 7638956"/>
              <a:gd name="connsiteY7" fmla="*/ 3362205 h 5321395"/>
              <a:gd name="connsiteX8" fmla="*/ 1440853 w 7638956"/>
              <a:gd name="connsiteY8" fmla="*/ 3057428 h 5321395"/>
              <a:gd name="connsiteX9" fmla="*/ 999479 w 7638956"/>
              <a:gd name="connsiteY9" fmla="*/ 2818778 h 5321395"/>
              <a:gd name="connsiteX10" fmla="*/ 1546743 w 7638956"/>
              <a:gd name="connsiteY10" fmla="*/ 1975104 h 5321395"/>
              <a:gd name="connsiteX11" fmla="*/ 3514532 w 7638956"/>
              <a:gd name="connsiteY11" fmla="*/ 0 h 5321395"/>
              <a:gd name="connsiteX12" fmla="*/ 5593099 w 7638956"/>
              <a:gd name="connsiteY12" fmla="*/ 2543951 h 5321395"/>
              <a:gd name="connsiteX13" fmla="*/ 4911735 w 7638956"/>
              <a:gd name="connsiteY13" fmla="*/ 3928262 h 5321395"/>
              <a:gd name="connsiteX14" fmla="*/ 5334239 w 7638956"/>
              <a:gd name="connsiteY14" fmla="*/ 5313893 h 5321395"/>
              <a:gd name="connsiteX15" fmla="*/ 7638956 w 7638956"/>
              <a:gd name="connsiteY15" fmla="*/ 5313143 h 5321395"/>
              <a:gd name="connsiteX0" fmla="*/ 0 w 7658598"/>
              <a:gd name="connsiteY0" fmla="*/ 5301753 h 5317437"/>
              <a:gd name="connsiteX1" fmla="*/ 3140226 w 7658598"/>
              <a:gd name="connsiteY1" fmla="*/ 5309946 h 5317437"/>
              <a:gd name="connsiteX2" fmla="*/ 2839230 w 7658598"/>
              <a:gd name="connsiteY2" fmla="*/ 4337913 h 5317437"/>
              <a:gd name="connsiteX3" fmla="*/ 1734634 w 7658598"/>
              <a:gd name="connsiteY3" fmla="*/ 4411066 h 5317437"/>
              <a:gd name="connsiteX4" fmla="*/ 1595646 w 7658598"/>
              <a:gd name="connsiteY4" fmla="*/ 3745382 h 5317437"/>
              <a:gd name="connsiteX5" fmla="*/ 1420081 w 7658598"/>
              <a:gd name="connsiteY5" fmla="*/ 3599078 h 5317437"/>
              <a:gd name="connsiteX6" fmla="*/ 1457707 w 7658598"/>
              <a:gd name="connsiteY6" fmla="*/ 3470193 h 5317437"/>
              <a:gd name="connsiteX7" fmla="*/ 1357033 w 7658598"/>
              <a:gd name="connsiteY7" fmla="*/ 3362205 h 5317437"/>
              <a:gd name="connsiteX8" fmla="*/ 1460495 w 7658598"/>
              <a:gd name="connsiteY8" fmla="*/ 3057428 h 5317437"/>
              <a:gd name="connsiteX9" fmla="*/ 1019121 w 7658598"/>
              <a:gd name="connsiteY9" fmla="*/ 2818778 h 5317437"/>
              <a:gd name="connsiteX10" fmla="*/ 1566385 w 7658598"/>
              <a:gd name="connsiteY10" fmla="*/ 1975104 h 5317437"/>
              <a:gd name="connsiteX11" fmla="*/ 3534174 w 7658598"/>
              <a:gd name="connsiteY11" fmla="*/ 0 h 5317437"/>
              <a:gd name="connsiteX12" fmla="*/ 5612741 w 7658598"/>
              <a:gd name="connsiteY12" fmla="*/ 2543951 h 5317437"/>
              <a:gd name="connsiteX13" fmla="*/ 4931377 w 7658598"/>
              <a:gd name="connsiteY13" fmla="*/ 3928262 h 5317437"/>
              <a:gd name="connsiteX14" fmla="*/ 5353881 w 7658598"/>
              <a:gd name="connsiteY14" fmla="*/ 5313893 h 5317437"/>
              <a:gd name="connsiteX15" fmla="*/ 7658598 w 7658598"/>
              <a:gd name="connsiteY15" fmla="*/ 5313143 h 5317437"/>
              <a:gd name="connsiteX0" fmla="*/ 0 w 7665144"/>
              <a:gd name="connsiteY0" fmla="*/ 5314847 h 5317437"/>
              <a:gd name="connsiteX1" fmla="*/ 3146772 w 7665144"/>
              <a:gd name="connsiteY1" fmla="*/ 5309946 h 5317437"/>
              <a:gd name="connsiteX2" fmla="*/ 2845776 w 7665144"/>
              <a:gd name="connsiteY2" fmla="*/ 4337913 h 5317437"/>
              <a:gd name="connsiteX3" fmla="*/ 1741180 w 7665144"/>
              <a:gd name="connsiteY3" fmla="*/ 4411066 h 5317437"/>
              <a:gd name="connsiteX4" fmla="*/ 1602192 w 7665144"/>
              <a:gd name="connsiteY4" fmla="*/ 3745382 h 5317437"/>
              <a:gd name="connsiteX5" fmla="*/ 1426627 w 7665144"/>
              <a:gd name="connsiteY5" fmla="*/ 3599078 h 5317437"/>
              <a:gd name="connsiteX6" fmla="*/ 1464253 w 7665144"/>
              <a:gd name="connsiteY6" fmla="*/ 3470193 h 5317437"/>
              <a:gd name="connsiteX7" fmla="*/ 1363579 w 7665144"/>
              <a:gd name="connsiteY7" fmla="*/ 3362205 h 5317437"/>
              <a:gd name="connsiteX8" fmla="*/ 1467041 w 7665144"/>
              <a:gd name="connsiteY8" fmla="*/ 3057428 h 5317437"/>
              <a:gd name="connsiteX9" fmla="*/ 1025667 w 7665144"/>
              <a:gd name="connsiteY9" fmla="*/ 2818778 h 5317437"/>
              <a:gd name="connsiteX10" fmla="*/ 1572931 w 7665144"/>
              <a:gd name="connsiteY10" fmla="*/ 1975104 h 5317437"/>
              <a:gd name="connsiteX11" fmla="*/ 3540720 w 7665144"/>
              <a:gd name="connsiteY11" fmla="*/ 0 h 5317437"/>
              <a:gd name="connsiteX12" fmla="*/ 5619287 w 7665144"/>
              <a:gd name="connsiteY12" fmla="*/ 2543951 h 5317437"/>
              <a:gd name="connsiteX13" fmla="*/ 4937923 w 7665144"/>
              <a:gd name="connsiteY13" fmla="*/ 3928262 h 5317437"/>
              <a:gd name="connsiteX14" fmla="*/ 5360427 w 7665144"/>
              <a:gd name="connsiteY14" fmla="*/ 5313893 h 5317437"/>
              <a:gd name="connsiteX15" fmla="*/ 7665144 w 7665144"/>
              <a:gd name="connsiteY15" fmla="*/ 5313143 h 5317437"/>
              <a:gd name="connsiteX0" fmla="*/ 0 w 7625859"/>
              <a:gd name="connsiteY0" fmla="*/ 5308299 h 5317437"/>
              <a:gd name="connsiteX1" fmla="*/ 3107487 w 7625859"/>
              <a:gd name="connsiteY1" fmla="*/ 5309946 h 5317437"/>
              <a:gd name="connsiteX2" fmla="*/ 2806491 w 7625859"/>
              <a:gd name="connsiteY2" fmla="*/ 4337913 h 5317437"/>
              <a:gd name="connsiteX3" fmla="*/ 1701895 w 7625859"/>
              <a:gd name="connsiteY3" fmla="*/ 4411066 h 5317437"/>
              <a:gd name="connsiteX4" fmla="*/ 1562907 w 7625859"/>
              <a:gd name="connsiteY4" fmla="*/ 3745382 h 5317437"/>
              <a:gd name="connsiteX5" fmla="*/ 1387342 w 7625859"/>
              <a:gd name="connsiteY5" fmla="*/ 3599078 h 5317437"/>
              <a:gd name="connsiteX6" fmla="*/ 1424968 w 7625859"/>
              <a:gd name="connsiteY6" fmla="*/ 3470193 h 5317437"/>
              <a:gd name="connsiteX7" fmla="*/ 1324294 w 7625859"/>
              <a:gd name="connsiteY7" fmla="*/ 3362205 h 5317437"/>
              <a:gd name="connsiteX8" fmla="*/ 1427756 w 7625859"/>
              <a:gd name="connsiteY8" fmla="*/ 3057428 h 5317437"/>
              <a:gd name="connsiteX9" fmla="*/ 986382 w 7625859"/>
              <a:gd name="connsiteY9" fmla="*/ 2818778 h 5317437"/>
              <a:gd name="connsiteX10" fmla="*/ 1533646 w 7625859"/>
              <a:gd name="connsiteY10" fmla="*/ 1975104 h 5317437"/>
              <a:gd name="connsiteX11" fmla="*/ 3501435 w 7625859"/>
              <a:gd name="connsiteY11" fmla="*/ 0 h 5317437"/>
              <a:gd name="connsiteX12" fmla="*/ 5580002 w 7625859"/>
              <a:gd name="connsiteY12" fmla="*/ 2543951 h 5317437"/>
              <a:gd name="connsiteX13" fmla="*/ 4898638 w 7625859"/>
              <a:gd name="connsiteY13" fmla="*/ 3928262 h 5317437"/>
              <a:gd name="connsiteX14" fmla="*/ 5321142 w 7625859"/>
              <a:gd name="connsiteY14" fmla="*/ 5313893 h 5317437"/>
              <a:gd name="connsiteX15" fmla="*/ 7625859 w 7625859"/>
              <a:gd name="connsiteY15" fmla="*/ 5313143 h 5317437"/>
              <a:gd name="connsiteX0" fmla="*/ 0 w 7645503"/>
              <a:gd name="connsiteY0" fmla="*/ 5308299 h 5317437"/>
              <a:gd name="connsiteX1" fmla="*/ 3127131 w 7645503"/>
              <a:gd name="connsiteY1" fmla="*/ 5309946 h 5317437"/>
              <a:gd name="connsiteX2" fmla="*/ 2826135 w 7645503"/>
              <a:gd name="connsiteY2" fmla="*/ 4337913 h 5317437"/>
              <a:gd name="connsiteX3" fmla="*/ 1721539 w 7645503"/>
              <a:gd name="connsiteY3" fmla="*/ 4411066 h 5317437"/>
              <a:gd name="connsiteX4" fmla="*/ 1582551 w 7645503"/>
              <a:gd name="connsiteY4" fmla="*/ 3745382 h 5317437"/>
              <a:gd name="connsiteX5" fmla="*/ 1406986 w 7645503"/>
              <a:gd name="connsiteY5" fmla="*/ 3599078 h 5317437"/>
              <a:gd name="connsiteX6" fmla="*/ 1444612 w 7645503"/>
              <a:gd name="connsiteY6" fmla="*/ 3470193 h 5317437"/>
              <a:gd name="connsiteX7" fmla="*/ 1343938 w 7645503"/>
              <a:gd name="connsiteY7" fmla="*/ 3362205 h 5317437"/>
              <a:gd name="connsiteX8" fmla="*/ 1447400 w 7645503"/>
              <a:gd name="connsiteY8" fmla="*/ 3057428 h 5317437"/>
              <a:gd name="connsiteX9" fmla="*/ 1006026 w 7645503"/>
              <a:gd name="connsiteY9" fmla="*/ 2818778 h 5317437"/>
              <a:gd name="connsiteX10" fmla="*/ 1553290 w 7645503"/>
              <a:gd name="connsiteY10" fmla="*/ 1975104 h 5317437"/>
              <a:gd name="connsiteX11" fmla="*/ 3521079 w 7645503"/>
              <a:gd name="connsiteY11" fmla="*/ 0 h 5317437"/>
              <a:gd name="connsiteX12" fmla="*/ 5599646 w 7645503"/>
              <a:gd name="connsiteY12" fmla="*/ 2543951 h 5317437"/>
              <a:gd name="connsiteX13" fmla="*/ 4918282 w 7645503"/>
              <a:gd name="connsiteY13" fmla="*/ 3928262 h 5317437"/>
              <a:gd name="connsiteX14" fmla="*/ 5340786 w 7645503"/>
              <a:gd name="connsiteY14" fmla="*/ 5313893 h 5317437"/>
              <a:gd name="connsiteX15" fmla="*/ 7645503 w 7645503"/>
              <a:gd name="connsiteY15" fmla="*/ 5313143 h 5317437"/>
              <a:gd name="connsiteX0" fmla="*/ 0 w 9478806"/>
              <a:gd name="connsiteY0" fmla="*/ 5325757 h 5325757"/>
              <a:gd name="connsiteX1" fmla="*/ 4960434 w 9478806"/>
              <a:gd name="connsiteY1" fmla="*/ 5309946 h 5325757"/>
              <a:gd name="connsiteX2" fmla="*/ 4659438 w 9478806"/>
              <a:gd name="connsiteY2" fmla="*/ 4337913 h 5325757"/>
              <a:gd name="connsiteX3" fmla="*/ 3554842 w 9478806"/>
              <a:gd name="connsiteY3" fmla="*/ 4411066 h 5325757"/>
              <a:gd name="connsiteX4" fmla="*/ 3415854 w 9478806"/>
              <a:gd name="connsiteY4" fmla="*/ 3745382 h 5325757"/>
              <a:gd name="connsiteX5" fmla="*/ 3240289 w 9478806"/>
              <a:gd name="connsiteY5" fmla="*/ 3599078 h 5325757"/>
              <a:gd name="connsiteX6" fmla="*/ 3277915 w 9478806"/>
              <a:gd name="connsiteY6" fmla="*/ 3470193 h 5325757"/>
              <a:gd name="connsiteX7" fmla="*/ 3177241 w 9478806"/>
              <a:gd name="connsiteY7" fmla="*/ 3362205 h 5325757"/>
              <a:gd name="connsiteX8" fmla="*/ 3280703 w 9478806"/>
              <a:gd name="connsiteY8" fmla="*/ 3057428 h 5325757"/>
              <a:gd name="connsiteX9" fmla="*/ 2839329 w 9478806"/>
              <a:gd name="connsiteY9" fmla="*/ 2818778 h 5325757"/>
              <a:gd name="connsiteX10" fmla="*/ 3386593 w 9478806"/>
              <a:gd name="connsiteY10" fmla="*/ 1975104 h 5325757"/>
              <a:gd name="connsiteX11" fmla="*/ 5354382 w 9478806"/>
              <a:gd name="connsiteY11" fmla="*/ 0 h 5325757"/>
              <a:gd name="connsiteX12" fmla="*/ 7432949 w 9478806"/>
              <a:gd name="connsiteY12" fmla="*/ 2543951 h 5325757"/>
              <a:gd name="connsiteX13" fmla="*/ 6751585 w 9478806"/>
              <a:gd name="connsiteY13" fmla="*/ 3928262 h 5325757"/>
              <a:gd name="connsiteX14" fmla="*/ 7174089 w 9478806"/>
              <a:gd name="connsiteY14" fmla="*/ 5313893 h 5325757"/>
              <a:gd name="connsiteX15" fmla="*/ 9478806 w 9478806"/>
              <a:gd name="connsiteY15" fmla="*/ 5313143 h 532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78806" h="5325757">
                <a:moveTo>
                  <a:pt x="0" y="5325757"/>
                </a:moveTo>
                <a:lnTo>
                  <a:pt x="4960434" y="5309946"/>
                </a:lnTo>
                <a:cubicBezTo>
                  <a:pt x="4896444" y="5002707"/>
                  <a:pt x="4881332" y="4564685"/>
                  <a:pt x="4659438" y="4337913"/>
                </a:cubicBezTo>
                <a:cubicBezTo>
                  <a:pt x="4561902" y="4218431"/>
                  <a:pt x="3857204" y="4625644"/>
                  <a:pt x="3554842" y="4411066"/>
                </a:cubicBezTo>
                <a:cubicBezTo>
                  <a:pt x="3232973" y="4162349"/>
                  <a:pt x="3489006" y="3833165"/>
                  <a:pt x="3415854" y="3745382"/>
                </a:cubicBezTo>
                <a:cubicBezTo>
                  <a:pt x="3357332" y="3696614"/>
                  <a:pt x="3254232" y="3646108"/>
                  <a:pt x="3240289" y="3599078"/>
                </a:cubicBezTo>
                <a:cubicBezTo>
                  <a:pt x="3221144" y="3557625"/>
                  <a:pt x="3247266" y="3507120"/>
                  <a:pt x="3277915" y="3470193"/>
                </a:cubicBezTo>
                <a:lnTo>
                  <a:pt x="3177241" y="3362205"/>
                </a:lnTo>
                <a:cubicBezTo>
                  <a:pt x="3134775" y="3284755"/>
                  <a:pt x="3250742" y="3157511"/>
                  <a:pt x="3280703" y="3057428"/>
                </a:cubicBezTo>
                <a:cubicBezTo>
                  <a:pt x="3133578" y="2977878"/>
                  <a:pt x="2895919" y="2939068"/>
                  <a:pt x="2839329" y="2818778"/>
                </a:cubicBezTo>
                <a:cubicBezTo>
                  <a:pt x="2790886" y="2691462"/>
                  <a:pt x="3321867" y="2374024"/>
                  <a:pt x="3386593" y="1975104"/>
                </a:cubicBezTo>
                <a:cubicBezTo>
                  <a:pt x="3336352" y="266534"/>
                  <a:pt x="4752773" y="11046"/>
                  <a:pt x="5354382" y="0"/>
                </a:cubicBezTo>
                <a:cubicBezTo>
                  <a:pt x="6336948" y="-24"/>
                  <a:pt x="7917045" y="647274"/>
                  <a:pt x="7432949" y="2543951"/>
                </a:cubicBezTo>
                <a:cubicBezTo>
                  <a:pt x="7246569" y="3037075"/>
                  <a:pt x="6682229" y="3622783"/>
                  <a:pt x="6751585" y="3928262"/>
                </a:cubicBezTo>
                <a:cubicBezTo>
                  <a:pt x="6822661" y="4327448"/>
                  <a:pt x="7066799" y="4955448"/>
                  <a:pt x="7174089" y="5313893"/>
                </a:cubicBezTo>
                <a:cubicBezTo>
                  <a:pt x="7573485" y="5320190"/>
                  <a:pt x="8283636" y="5316918"/>
                  <a:pt x="9478806" y="5313143"/>
                </a:cubicBezTo>
              </a:path>
            </a:pathLst>
          </a:cu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grpSp>
        <p:nvGrpSpPr>
          <p:cNvPr id="31" name="Group 5">
            <a:extLst>
              <a:ext uri="{FF2B5EF4-FFF2-40B4-BE49-F238E27FC236}">
                <a16:creationId xmlns:a16="http://schemas.microsoft.com/office/drawing/2014/main" id="{85DA6D7A-2CEC-485A-9DF7-5CFAE56A8EE5}"/>
              </a:ext>
            </a:extLst>
          </p:cNvPr>
          <p:cNvGrpSpPr/>
          <p:nvPr/>
        </p:nvGrpSpPr>
        <p:grpSpPr>
          <a:xfrm rot="949510">
            <a:off x="3788595" y="3351980"/>
            <a:ext cx="212903" cy="372936"/>
            <a:chOff x="1599810" y="2276872"/>
            <a:chExt cx="811469" cy="1500828"/>
          </a:xfrm>
          <a:solidFill>
            <a:schemeClr val="accent2"/>
          </a:solidFill>
        </p:grpSpPr>
        <p:sp>
          <p:nvSpPr>
            <p:cNvPr id="32" name="Block Arc 37">
              <a:extLst>
                <a:ext uri="{FF2B5EF4-FFF2-40B4-BE49-F238E27FC236}">
                  <a16:creationId xmlns:a16="http://schemas.microsoft.com/office/drawing/2014/main" id="{91FB544E-0C78-4122-A431-6B54DA7B0E13}"/>
                </a:ext>
              </a:extLst>
            </p:cNvPr>
            <p:cNvSpPr/>
            <p:nvPr/>
          </p:nvSpPr>
          <p:spPr>
            <a:xfrm>
              <a:off x="1599810" y="2276872"/>
              <a:ext cx="811469" cy="1058995"/>
            </a:xfrm>
            <a:custGeom>
              <a:avLst/>
              <a:gdLst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295961 w 1128574"/>
                <a:gd name="connsiteY9" fmla="*/ 1347236 h 1471472"/>
                <a:gd name="connsiteX10" fmla="*/ 292410 w 1128574"/>
                <a:gd name="connsiteY10" fmla="*/ 1329645 h 1471472"/>
                <a:gd name="connsiteX11" fmla="*/ 300331 w 1128574"/>
                <a:gd name="connsiteY11" fmla="*/ 1290412 h 1471472"/>
                <a:gd name="connsiteX12" fmla="*/ 657787 w 1128574"/>
                <a:gd name="connsiteY12" fmla="*/ 834864 h 1471472"/>
                <a:gd name="connsiteX13" fmla="*/ 656254 w 1128574"/>
                <a:gd name="connsiteY13" fmla="*/ 830430 h 1471472"/>
                <a:gd name="connsiteX14" fmla="*/ 838945 w 1128574"/>
                <a:gd name="connsiteY14" fmla="*/ 502307 h 1471472"/>
                <a:gd name="connsiteX15" fmla="*/ 533067 w 1128574"/>
                <a:gd name="connsiteY15" fmla="*/ 284409 h 1471472"/>
                <a:gd name="connsiteX16" fmla="*/ 282643 w 1128574"/>
                <a:gd name="connsiteY16" fmla="*/ 564282 h 1471472"/>
                <a:gd name="connsiteX17" fmla="*/ 279666 w 1128574"/>
                <a:gd name="connsiteY17" fmla="*/ 564282 h 1471472"/>
                <a:gd name="connsiteX18" fmla="*/ 280029 w 1128574"/>
                <a:gd name="connsiteY18" fmla="*/ 567621 h 1471472"/>
                <a:gd name="connsiteX19" fmla="*/ 140015 w 1128574"/>
                <a:gd name="connsiteY19" fmla="*/ 697359 h 1471472"/>
                <a:gd name="connsiteX20" fmla="*/ 0 w 1128574"/>
                <a:gd name="connsiteY20" fmla="*/ 567621 h 1471472"/>
                <a:gd name="connsiteX21" fmla="*/ 363 w 1128574"/>
                <a:gd name="connsiteY21" fmla="*/ 564281 h 1471472"/>
                <a:gd name="connsiteX22" fmla="*/ 1 w 1128574"/>
                <a:gd name="connsiteY22" fmla="*/ 564281 h 1471472"/>
                <a:gd name="connsiteX23" fmla="*/ 501773 w 1128574"/>
                <a:gd name="connsiteY23" fmla="*/ 3505 h 1471472"/>
                <a:gd name="connsiteX24" fmla="*/ 555039 w 1128574"/>
                <a:gd name="connsiteY24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292410 w 1128574"/>
                <a:gd name="connsiteY9" fmla="*/ 1329645 h 1471472"/>
                <a:gd name="connsiteX10" fmla="*/ 300331 w 1128574"/>
                <a:gd name="connsiteY10" fmla="*/ 1290412 h 1471472"/>
                <a:gd name="connsiteX11" fmla="*/ 657787 w 1128574"/>
                <a:gd name="connsiteY11" fmla="*/ 834864 h 1471472"/>
                <a:gd name="connsiteX12" fmla="*/ 656254 w 1128574"/>
                <a:gd name="connsiteY12" fmla="*/ 830430 h 1471472"/>
                <a:gd name="connsiteX13" fmla="*/ 838945 w 1128574"/>
                <a:gd name="connsiteY13" fmla="*/ 502307 h 1471472"/>
                <a:gd name="connsiteX14" fmla="*/ 533067 w 1128574"/>
                <a:gd name="connsiteY14" fmla="*/ 284409 h 1471472"/>
                <a:gd name="connsiteX15" fmla="*/ 282643 w 1128574"/>
                <a:gd name="connsiteY15" fmla="*/ 564282 h 1471472"/>
                <a:gd name="connsiteX16" fmla="*/ 279666 w 1128574"/>
                <a:gd name="connsiteY16" fmla="*/ 564282 h 1471472"/>
                <a:gd name="connsiteX17" fmla="*/ 280029 w 1128574"/>
                <a:gd name="connsiteY17" fmla="*/ 567621 h 1471472"/>
                <a:gd name="connsiteX18" fmla="*/ 140015 w 1128574"/>
                <a:gd name="connsiteY18" fmla="*/ 697359 h 1471472"/>
                <a:gd name="connsiteX19" fmla="*/ 0 w 1128574"/>
                <a:gd name="connsiteY19" fmla="*/ 567621 h 1471472"/>
                <a:gd name="connsiteX20" fmla="*/ 363 w 1128574"/>
                <a:gd name="connsiteY20" fmla="*/ 564281 h 1471472"/>
                <a:gd name="connsiteX21" fmla="*/ 1 w 1128574"/>
                <a:gd name="connsiteY21" fmla="*/ 564281 h 1471472"/>
                <a:gd name="connsiteX22" fmla="*/ 501773 w 1128574"/>
                <a:gd name="connsiteY22" fmla="*/ 3505 h 1471472"/>
                <a:gd name="connsiteX23" fmla="*/ 555039 w 1128574"/>
                <a:gd name="connsiteY23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300331 w 1128574"/>
                <a:gd name="connsiteY9" fmla="*/ 1290412 h 1471472"/>
                <a:gd name="connsiteX10" fmla="*/ 657787 w 1128574"/>
                <a:gd name="connsiteY10" fmla="*/ 834864 h 1471472"/>
                <a:gd name="connsiteX11" fmla="*/ 656254 w 1128574"/>
                <a:gd name="connsiteY11" fmla="*/ 830430 h 1471472"/>
                <a:gd name="connsiteX12" fmla="*/ 838945 w 1128574"/>
                <a:gd name="connsiteY12" fmla="*/ 502307 h 1471472"/>
                <a:gd name="connsiteX13" fmla="*/ 533067 w 1128574"/>
                <a:gd name="connsiteY13" fmla="*/ 284409 h 1471472"/>
                <a:gd name="connsiteX14" fmla="*/ 282643 w 1128574"/>
                <a:gd name="connsiteY14" fmla="*/ 564282 h 1471472"/>
                <a:gd name="connsiteX15" fmla="*/ 279666 w 1128574"/>
                <a:gd name="connsiteY15" fmla="*/ 564282 h 1471472"/>
                <a:gd name="connsiteX16" fmla="*/ 280029 w 1128574"/>
                <a:gd name="connsiteY16" fmla="*/ 567621 h 1471472"/>
                <a:gd name="connsiteX17" fmla="*/ 140015 w 1128574"/>
                <a:gd name="connsiteY17" fmla="*/ 697359 h 1471472"/>
                <a:gd name="connsiteX18" fmla="*/ 0 w 1128574"/>
                <a:gd name="connsiteY18" fmla="*/ 567621 h 1471472"/>
                <a:gd name="connsiteX19" fmla="*/ 363 w 1128574"/>
                <a:gd name="connsiteY19" fmla="*/ 564281 h 1471472"/>
                <a:gd name="connsiteX20" fmla="*/ 1 w 1128574"/>
                <a:gd name="connsiteY20" fmla="*/ 564281 h 1471472"/>
                <a:gd name="connsiteX21" fmla="*/ 501773 w 1128574"/>
                <a:gd name="connsiteY21" fmla="*/ 3505 h 1471472"/>
                <a:gd name="connsiteX22" fmla="*/ 555039 w 1128574"/>
                <a:gd name="connsiteY22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300331 w 1128574"/>
                <a:gd name="connsiteY8" fmla="*/ 1290412 h 1471472"/>
                <a:gd name="connsiteX9" fmla="*/ 657787 w 1128574"/>
                <a:gd name="connsiteY9" fmla="*/ 834864 h 1471472"/>
                <a:gd name="connsiteX10" fmla="*/ 656254 w 1128574"/>
                <a:gd name="connsiteY10" fmla="*/ 830430 h 1471472"/>
                <a:gd name="connsiteX11" fmla="*/ 838945 w 1128574"/>
                <a:gd name="connsiteY11" fmla="*/ 502307 h 1471472"/>
                <a:gd name="connsiteX12" fmla="*/ 533067 w 1128574"/>
                <a:gd name="connsiteY12" fmla="*/ 284409 h 1471472"/>
                <a:gd name="connsiteX13" fmla="*/ 282643 w 1128574"/>
                <a:gd name="connsiteY13" fmla="*/ 564282 h 1471472"/>
                <a:gd name="connsiteX14" fmla="*/ 279666 w 1128574"/>
                <a:gd name="connsiteY14" fmla="*/ 564282 h 1471472"/>
                <a:gd name="connsiteX15" fmla="*/ 280029 w 1128574"/>
                <a:gd name="connsiteY15" fmla="*/ 567621 h 1471472"/>
                <a:gd name="connsiteX16" fmla="*/ 140015 w 1128574"/>
                <a:gd name="connsiteY16" fmla="*/ 697359 h 1471472"/>
                <a:gd name="connsiteX17" fmla="*/ 0 w 1128574"/>
                <a:gd name="connsiteY17" fmla="*/ 567621 h 1471472"/>
                <a:gd name="connsiteX18" fmla="*/ 363 w 1128574"/>
                <a:gd name="connsiteY18" fmla="*/ 564281 h 1471472"/>
                <a:gd name="connsiteX19" fmla="*/ 1 w 1128574"/>
                <a:gd name="connsiteY19" fmla="*/ 564281 h 1471472"/>
                <a:gd name="connsiteX20" fmla="*/ 501773 w 1128574"/>
                <a:gd name="connsiteY20" fmla="*/ 3505 h 1471472"/>
                <a:gd name="connsiteX21" fmla="*/ 555039 w 1128574"/>
                <a:gd name="connsiteY21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574598 w 1128574"/>
                <a:gd name="connsiteY3" fmla="*/ 1360143 h 1471472"/>
                <a:gd name="connsiteX4" fmla="*/ 569907 w 1128574"/>
                <a:gd name="connsiteY4" fmla="*/ 1360143 h 1471472"/>
                <a:gd name="connsiteX5" fmla="*/ 434237 w 1128574"/>
                <a:gd name="connsiteY5" fmla="*/ 1471472 h 1471472"/>
                <a:gd name="connsiteX6" fmla="*/ 298567 w 1128574"/>
                <a:gd name="connsiteY6" fmla="*/ 1360143 h 1471472"/>
                <a:gd name="connsiteX7" fmla="*/ 300331 w 1128574"/>
                <a:gd name="connsiteY7" fmla="*/ 1290412 h 1471472"/>
                <a:gd name="connsiteX8" fmla="*/ 657787 w 1128574"/>
                <a:gd name="connsiteY8" fmla="*/ 834864 h 1471472"/>
                <a:gd name="connsiteX9" fmla="*/ 656254 w 1128574"/>
                <a:gd name="connsiteY9" fmla="*/ 830430 h 1471472"/>
                <a:gd name="connsiteX10" fmla="*/ 838945 w 1128574"/>
                <a:gd name="connsiteY10" fmla="*/ 502307 h 1471472"/>
                <a:gd name="connsiteX11" fmla="*/ 533067 w 1128574"/>
                <a:gd name="connsiteY11" fmla="*/ 284409 h 1471472"/>
                <a:gd name="connsiteX12" fmla="*/ 282643 w 1128574"/>
                <a:gd name="connsiteY12" fmla="*/ 564282 h 1471472"/>
                <a:gd name="connsiteX13" fmla="*/ 279666 w 1128574"/>
                <a:gd name="connsiteY13" fmla="*/ 564282 h 1471472"/>
                <a:gd name="connsiteX14" fmla="*/ 280029 w 1128574"/>
                <a:gd name="connsiteY14" fmla="*/ 567621 h 1471472"/>
                <a:gd name="connsiteX15" fmla="*/ 140015 w 1128574"/>
                <a:gd name="connsiteY15" fmla="*/ 697359 h 1471472"/>
                <a:gd name="connsiteX16" fmla="*/ 0 w 1128574"/>
                <a:gd name="connsiteY16" fmla="*/ 567621 h 1471472"/>
                <a:gd name="connsiteX17" fmla="*/ 363 w 1128574"/>
                <a:gd name="connsiteY17" fmla="*/ 564281 h 1471472"/>
                <a:gd name="connsiteX18" fmla="*/ 1 w 1128574"/>
                <a:gd name="connsiteY18" fmla="*/ 564281 h 1471472"/>
                <a:gd name="connsiteX19" fmla="*/ 501773 w 1128574"/>
                <a:gd name="connsiteY19" fmla="*/ 3505 h 1471472"/>
                <a:gd name="connsiteX20" fmla="*/ 555039 w 1128574"/>
                <a:gd name="connsiteY20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574598 w 1128574"/>
                <a:gd name="connsiteY3" fmla="*/ 1360143 h 1471472"/>
                <a:gd name="connsiteX4" fmla="*/ 569907 w 1128574"/>
                <a:gd name="connsiteY4" fmla="*/ 1360143 h 1471472"/>
                <a:gd name="connsiteX5" fmla="*/ 434237 w 1128574"/>
                <a:gd name="connsiteY5" fmla="*/ 1471472 h 1471472"/>
                <a:gd name="connsiteX6" fmla="*/ 298567 w 1128574"/>
                <a:gd name="connsiteY6" fmla="*/ 1360143 h 1471472"/>
                <a:gd name="connsiteX7" fmla="*/ 300331 w 1128574"/>
                <a:gd name="connsiteY7" fmla="*/ 1290412 h 1471472"/>
                <a:gd name="connsiteX8" fmla="*/ 657787 w 1128574"/>
                <a:gd name="connsiteY8" fmla="*/ 834864 h 1471472"/>
                <a:gd name="connsiteX9" fmla="*/ 656254 w 1128574"/>
                <a:gd name="connsiteY9" fmla="*/ 830430 h 1471472"/>
                <a:gd name="connsiteX10" fmla="*/ 838945 w 1128574"/>
                <a:gd name="connsiteY10" fmla="*/ 502307 h 1471472"/>
                <a:gd name="connsiteX11" fmla="*/ 533067 w 1128574"/>
                <a:gd name="connsiteY11" fmla="*/ 284409 h 1471472"/>
                <a:gd name="connsiteX12" fmla="*/ 282643 w 1128574"/>
                <a:gd name="connsiteY12" fmla="*/ 564282 h 1471472"/>
                <a:gd name="connsiteX13" fmla="*/ 279666 w 1128574"/>
                <a:gd name="connsiteY13" fmla="*/ 564282 h 1471472"/>
                <a:gd name="connsiteX14" fmla="*/ 280029 w 1128574"/>
                <a:gd name="connsiteY14" fmla="*/ 567621 h 1471472"/>
                <a:gd name="connsiteX15" fmla="*/ 140015 w 1128574"/>
                <a:gd name="connsiteY15" fmla="*/ 697359 h 1471472"/>
                <a:gd name="connsiteX16" fmla="*/ 0 w 1128574"/>
                <a:gd name="connsiteY16" fmla="*/ 567621 h 1471472"/>
                <a:gd name="connsiteX17" fmla="*/ 363 w 1128574"/>
                <a:gd name="connsiteY17" fmla="*/ 564281 h 1471472"/>
                <a:gd name="connsiteX18" fmla="*/ 1 w 1128574"/>
                <a:gd name="connsiteY18" fmla="*/ 564281 h 1471472"/>
                <a:gd name="connsiteX19" fmla="*/ 501773 w 1128574"/>
                <a:gd name="connsiteY19" fmla="*/ 3505 h 1471472"/>
                <a:gd name="connsiteX20" fmla="*/ 555039 w 1128574"/>
                <a:gd name="connsiteY20" fmla="*/ 83 h 1471472"/>
                <a:gd name="connsiteX0" fmla="*/ 555039 w 1128574"/>
                <a:gd name="connsiteY0" fmla="*/ 83 h 1471551"/>
                <a:gd name="connsiteX1" fmla="*/ 1114657 w 1128574"/>
                <a:gd name="connsiteY1" fmla="*/ 440104 h 1471551"/>
                <a:gd name="connsiteX2" fmla="*/ 772429 w 1128574"/>
                <a:gd name="connsiteY2" fmla="*/ 1088053 h 1471551"/>
                <a:gd name="connsiteX3" fmla="*/ 574598 w 1128574"/>
                <a:gd name="connsiteY3" fmla="*/ 1360143 h 1471551"/>
                <a:gd name="connsiteX4" fmla="*/ 567462 w 1128574"/>
                <a:gd name="connsiteY4" fmla="*/ 1372368 h 1471551"/>
                <a:gd name="connsiteX5" fmla="*/ 434237 w 1128574"/>
                <a:gd name="connsiteY5" fmla="*/ 1471472 h 1471551"/>
                <a:gd name="connsiteX6" fmla="*/ 298567 w 1128574"/>
                <a:gd name="connsiteY6" fmla="*/ 1360143 h 1471551"/>
                <a:gd name="connsiteX7" fmla="*/ 300331 w 1128574"/>
                <a:gd name="connsiteY7" fmla="*/ 1290412 h 1471551"/>
                <a:gd name="connsiteX8" fmla="*/ 657787 w 1128574"/>
                <a:gd name="connsiteY8" fmla="*/ 834864 h 1471551"/>
                <a:gd name="connsiteX9" fmla="*/ 656254 w 1128574"/>
                <a:gd name="connsiteY9" fmla="*/ 830430 h 1471551"/>
                <a:gd name="connsiteX10" fmla="*/ 838945 w 1128574"/>
                <a:gd name="connsiteY10" fmla="*/ 502307 h 1471551"/>
                <a:gd name="connsiteX11" fmla="*/ 533067 w 1128574"/>
                <a:gd name="connsiteY11" fmla="*/ 284409 h 1471551"/>
                <a:gd name="connsiteX12" fmla="*/ 282643 w 1128574"/>
                <a:gd name="connsiteY12" fmla="*/ 564282 h 1471551"/>
                <a:gd name="connsiteX13" fmla="*/ 279666 w 1128574"/>
                <a:gd name="connsiteY13" fmla="*/ 564282 h 1471551"/>
                <a:gd name="connsiteX14" fmla="*/ 280029 w 1128574"/>
                <a:gd name="connsiteY14" fmla="*/ 567621 h 1471551"/>
                <a:gd name="connsiteX15" fmla="*/ 140015 w 1128574"/>
                <a:gd name="connsiteY15" fmla="*/ 697359 h 1471551"/>
                <a:gd name="connsiteX16" fmla="*/ 0 w 1128574"/>
                <a:gd name="connsiteY16" fmla="*/ 567621 h 1471551"/>
                <a:gd name="connsiteX17" fmla="*/ 363 w 1128574"/>
                <a:gd name="connsiteY17" fmla="*/ 564281 h 1471551"/>
                <a:gd name="connsiteX18" fmla="*/ 1 w 1128574"/>
                <a:gd name="connsiteY18" fmla="*/ 564281 h 1471551"/>
                <a:gd name="connsiteX19" fmla="*/ 501773 w 1128574"/>
                <a:gd name="connsiteY19" fmla="*/ 3505 h 1471551"/>
                <a:gd name="connsiteX20" fmla="*/ 555039 w 1128574"/>
                <a:gd name="connsiteY20" fmla="*/ 83 h 1471551"/>
                <a:gd name="connsiteX0" fmla="*/ 555039 w 1128574"/>
                <a:gd name="connsiteY0" fmla="*/ 83 h 1471551"/>
                <a:gd name="connsiteX1" fmla="*/ 1114657 w 1128574"/>
                <a:gd name="connsiteY1" fmla="*/ 440104 h 1471551"/>
                <a:gd name="connsiteX2" fmla="*/ 772429 w 1128574"/>
                <a:gd name="connsiteY2" fmla="*/ 1088053 h 1471551"/>
                <a:gd name="connsiteX3" fmla="*/ 567462 w 1128574"/>
                <a:gd name="connsiteY3" fmla="*/ 1372368 h 1471551"/>
                <a:gd name="connsiteX4" fmla="*/ 434237 w 1128574"/>
                <a:gd name="connsiteY4" fmla="*/ 1471472 h 1471551"/>
                <a:gd name="connsiteX5" fmla="*/ 298567 w 1128574"/>
                <a:gd name="connsiteY5" fmla="*/ 1360143 h 1471551"/>
                <a:gd name="connsiteX6" fmla="*/ 300331 w 1128574"/>
                <a:gd name="connsiteY6" fmla="*/ 1290412 h 1471551"/>
                <a:gd name="connsiteX7" fmla="*/ 657787 w 1128574"/>
                <a:gd name="connsiteY7" fmla="*/ 834864 h 1471551"/>
                <a:gd name="connsiteX8" fmla="*/ 656254 w 1128574"/>
                <a:gd name="connsiteY8" fmla="*/ 830430 h 1471551"/>
                <a:gd name="connsiteX9" fmla="*/ 838945 w 1128574"/>
                <a:gd name="connsiteY9" fmla="*/ 502307 h 1471551"/>
                <a:gd name="connsiteX10" fmla="*/ 533067 w 1128574"/>
                <a:gd name="connsiteY10" fmla="*/ 284409 h 1471551"/>
                <a:gd name="connsiteX11" fmla="*/ 282643 w 1128574"/>
                <a:gd name="connsiteY11" fmla="*/ 564282 h 1471551"/>
                <a:gd name="connsiteX12" fmla="*/ 279666 w 1128574"/>
                <a:gd name="connsiteY12" fmla="*/ 564282 h 1471551"/>
                <a:gd name="connsiteX13" fmla="*/ 280029 w 1128574"/>
                <a:gd name="connsiteY13" fmla="*/ 567621 h 1471551"/>
                <a:gd name="connsiteX14" fmla="*/ 140015 w 1128574"/>
                <a:gd name="connsiteY14" fmla="*/ 697359 h 1471551"/>
                <a:gd name="connsiteX15" fmla="*/ 0 w 1128574"/>
                <a:gd name="connsiteY15" fmla="*/ 567621 h 1471551"/>
                <a:gd name="connsiteX16" fmla="*/ 363 w 1128574"/>
                <a:gd name="connsiteY16" fmla="*/ 564281 h 1471551"/>
                <a:gd name="connsiteX17" fmla="*/ 1 w 1128574"/>
                <a:gd name="connsiteY17" fmla="*/ 564281 h 1471551"/>
                <a:gd name="connsiteX18" fmla="*/ 501773 w 1128574"/>
                <a:gd name="connsiteY18" fmla="*/ 3505 h 1471551"/>
                <a:gd name="connsiteX19" fmla="*/ 555039 w 1128574"/>
                <a:gd name="connsiteY19" fmla="*/ 83 h 1471551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7787 w 1128574"/>
                <a:gd name="connsiteY7" fmla="*/ 834864 h 1471576"/>
                <a:gd name="connsiteX8" fmla="*/ 656254 w 1128574"/>
                <a:gd name="connsiteY8" fmla="*/ 830430 h 1471576"/>
                <a:gd name="connsiteX9" fmla="*/ 838945 w 1128574"/>
                <a:gd name="connsiteY9" fmla="*/ 502307 h 1471576"/>
                <a:gd name="connsiteX10" fmla="*/ 533067 w 1128574"/>
                <a:gd name="connsiteY10" fmla="*/ 284409 h 1471576"/>
                <a:gd name="connsiteX11" fmla="*/ 282643 w 1128574"/>
                <a:gd name="connsiteY11" fmla="*/ 564282 h 1471576"/>
                <a:gd name="connsiteX12" fmla="*/ 279666 w 1128574"/>
                <a:gd name="connsiteY12" fmla="*/ 564282 h 1471576"/>
                <a:gd name="connsiteX13" fmla="*/ 280029 w 1128574"/>
                <a:gd name="connsiteY13" fmla="*/ 567621 h 1471576"/>
                <a:gd name="connsiteX14" fmla="*/ 140015 w 1128574"/>
                <a:gd name="connsiteY14" fmla="*/ 697359 h 1471576"/>
                <a:gd name="connsiteX15" fmla="*/ 0 w 1128574"/>
                <a:gd name="connsiteY15" fmla="*/ 567621 h 1471576"/>
                <a:gd name="connsiteX16" fmla="*/ 363 w 1128574"/>
                <a:gd name="connsiteY16" fmla="*/ 564281 h 1471576"/>
                <a:gd name="connsiteX17" fmla="*/ 1 w 1128574"/>
                <a:gd name="connsiteY17" fmla="*/ 564281 h 1471576"/>
                <a:gd name="connsiteX18" fmla="*/ 501773 w 1128574"/>
                <a:gd name="connsiteY18" fmla="*/ 3505 h 1471576"/>
                <a:gd name="connsiteX19" fmla="*/ 555039 w 1128574"/>
                <a:gd name="connsiteY19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7615"/>
                <a:gd name="connsiteY0" fmla="*/ 83 h 1471576"/>
                <a:gd name="connsiteX1" fmla="*/ 1114657 w 1127615"/>
                <a:gd name="connsiteY1" fmla="*/ 440104 h 1471576"/>
                <a:gd name="connsiteX2" fmla="*/ 772429 w 1127615"/>
                <a:gd name="connsiteY2" fmla="*/ 1088053 h 1471576"/>
                <a:gd name="connsiteX3" fmla="*/ 567462 w 1127615"/>
                <a:gd name="connsiteY3" fmla="*/ 1372368 h 1471576"/>
                <a:gd name="connsiteX4" fmla="*/ 434237 w 1127615"/>
                <a:gd name="connsiteY4" fmla="*/ 1471472 h 1471576"/>
                <a:gd name="connsiteX5" fmla="*/ 298567 w 1127615"/>
                <a:gd name="connsiteY5" fmla="*/ 1360143 h 1471576"/>
                <a:gd name="connsiteX6" fmla="*/ 300331 w 1127615"/>
                <a:gd name="connsiteY6" fmla="*/ 1290412 h 1471576"/>
                <a:gd name="connsiteX7" fmla="*/ 656254 w 1127615"/>
                <a:gd name="connsiteY7" fmla="*/ 830430 h 1471576"/>
                <a:gd name="connsiteX8" fmla="*/ 838945 w 1127615"/>
                <a:gd name="connsiteY8" fmla="*/ 502307 h 1471576"/>
                <a:gd name="connsiteX9" fmla="*/ 533067 w 1127615"/>
                <a:gd name="connsiteY9" fmla="*/ 284409 h 1471576"/>
                <a:gd name="connsiteX10" fmla="*/ 282643 w 1127615"/>
                <a:gd name="connsiteY10" fmla="*/ 564282 h 1471576"/>
                <a:gd name="connsiteX11" fmla="*/ 279666 w 1127615"/>
                <a:gd name="connsiteY11" fmla="*/ 564282 h 1471576"/>
                <a:gd name="connsiteX12" fmla="*/ 280029 w 1127615"/>
                <a:gd name="connsiteY12" fmla="*/ 567621 h 1471576"/>
                <a:gd name="connsiteX13" fmla="*/ 140015 w 1127615"/>
                <a:gd name="connsiteY13" fmla="*/ 697359 h 1471576"/>
                <a:gd name="connsiteX14" fmla="*/ 0 w 1127615"/>
                <a:gd name="connsiteY14" fmla="*/ 567621 h 1471576"/>
                <a:gd name="connsiteX15" fmla="*/ 363 w 1127615"/>
                <a:gd name="connsiteY15" fmla="*/ 564281 h 1471576"/>
                <a:gd name="connsiteX16" fmla="*/ 1 w 1127615"/>
                <a:gd name="connsiteY16" fmla="*/ 564281 h 1471576"/>
                <a:gd name="connsiteX17" fmla="*/ 501773 w 1127615"/>
                <a:gd name="connsiteY17" fmla="*/ 3505 h 1471576"/>
                <a:gd name="connsiteX18" fmla="*/ 555039 w 1127615"/>
                <a:gd name="connsiteY18" fmla="*/ 83 h 147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27615" h="1471576">
                  <a:moveTo>
                    <a:pt x="555039" y="83"/>
                  </a:moveTo>
                  <a:cubicBezTo>
                    <a:pt x="819662" y="-4458"/>
                    <a:pt x="1055349" y="177228"/>
                    <a:pt x="1114657" y="440104"/>
                  </a:cubicBezTo>
                  <a:cubicBezTo>
                    <a:pt x="1176026" y="712121"/>
                    <a:pt x="1012387" y="928036"/>
                    <a:pt x="772429" y="1088053"/>
                  </a:cubicBezTo>
                  <a:cubicBezTo>
                    <a:pt x="669004" y="1165193"/>
                    <a:pt x="628716" y="1262011"/>
                    <a:pt x="567462" y="1372368"/>
                  </a:cubicBezTo>
                  <a:cubicBezTo>
                    <a:pt x="530657" y="1446051"/>
                    <a:pt x="479053" y="1473509"/>
                    <a:pt x="434237" y="1471472"/>
                  </a:cubicBezTo>
                  <a:cubicBezTo>
                    <a:pt x="389421" y="1469435"/>
                    <a:pt x="310014" y="1424120"/>
                    <a:pt x="298567" y="1360143"/>
                  </a:cubicBezTo>
                  <a:lnTo>
                    <a:pt x="300331" y="1290412"/>
                  </a:lnTo>
                  <a:cubicBezTo>
                    <a:pt x="335496" y="1172787"/>
                    <a:pt x="473578" y="1003344"/>
                    <a:pt x="656254" y="830430"/>
                  </a:cubicBezTo>
                  <a:cubicBezTo>
                    <a:pt x="746023" y="699079"/>
                    <a:pt x="870517" y="642249"/>
                    <a:pt x="838945" y="502307"/>
                  </a:cubicBezTo>
                  <a:cubicBezTo>
                    <a:pt x="807373" y="362364"/>
                    <a:pt x="675644" y="268526"/>
                    <a:pt x="533067" y="284409"/>
                  </a:cubicBezTo>
                  <a:cubicBezTo>
                    <a:pt x="390490" y="300293"/>
                    <a:pt x="282643" y="420822"/>
                    <a:pt x="282643" y="564282"/>
                  </a:cubicBezTo>
                  <a:lnTo>
                    <a:pt x="279666" y="564282"/>
                  </a:lnTo>
                  <a:cubicBezTo>
                    <a:pt x="280014" y="565385"/>
                    <a:pt x="280029" y="566502"/>
                    <a:pt x="280029" y="567621"/>
                  </a:cubicBezTo>
                  <a:cubicBezTo>
                    <a:pt x="280029" y="639273"/>
                    <a:pt x="217342" y="697359"/>
                    <a:pt x="140015" y="697359"/>
                  </a:cubicBezTo>
                  <a:cubicBezTo>
                    <a:pt x="62687" y="697359"/>
                    <a:pt x="0" y="639273"/>
                    <a:pt x="0" y="567621"/>
                  </a:cubicBezTo>
                  <a:lnTo>
                    <a:pt x="363" y="564281"/>
                  </a:lnTo>
                  <a:lnTo>
                    <a:pt x="1" y="564281"/>
                  </a:lnTo>
                  <a:cubicBezTo>
                    <a:pt x="1" y="276833"/>
                    <a:pt x="216092" y="35331"/>
                    <a:pt x="501773" y="3505"/>
                  </a:cubicBezTo>
                  <a:cubicBezTo>
                    <a:pt x="519628" y="1516"/>
                    <a:pt x="537398" y="386"/>
                    <a:pt x="555039" y="83"/>
                  </a:cubicBezTo>
                  <a:close/>
                </a:path>
              </a:pathLst>
            </a:cu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3" name="Oval 7">
              <a:extLst>
                <a:ext uri="{FF2B5EF4-FFF2-40B4-BE49-F238E27FC236}">
                  <a16:creationId xmlns:a16="http://schemas.microsoft.com/office/drawing/2014/main" id="{52ACA0EF-FF92-4524-AE4A-1F6AF1F84D3B}"/>
                </a:ext>
              </a:extLst>
            </p:cNvPr>
            <p:cNvSpPr/>
            <p:nvPr/>
          </p:nvSpPr>
          <p:spPr>
            <a:xfrm>
              <a:off x="1762088" y="3471801"/>
              <a:ext cx="305899" cy="305899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3C3E16E-B13F-46E5-A90F-AD1002C7EB4C}"/>
              </a:ext>
            </a:extLst>
          </p:cNvPr>
          <p:cNvSpPr txBox="1"/>
          <p:nvPr/>
        </p:nvSpPr>
        <p:spPr>
          <a:xfrm>
            <a:off x="2744430" y="3921566"/>
            <a:ext cx="9758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1" dirty="0"/>
              <a:t>user</a:t>
            </a:r>
          </a:p>
        </p:txBody>
      </p:sp>
      <p:grpSp>
        <p:nvGrpSpPr>
          <p:cNvPr id="36" name="Graphic 14">
            <a:extLst>
              <a:ext uri="{FF2B5EF4-FFF2-40B4-BE49-F238E27FC236}">
                <a16:creationId xmlns:a16="http://schemas.microsoft.com/office/drawing/2014/main" id="{E045FD93-5A57-4336-B53D-624CEF4770DB}"/>
              </a:ext>
            </a:extLst>
          </p:cNvPr>
          <p:cNvGrpSpPr/>
          <p:nvPr/>
        </p:nvGrpSpPr>
        <p:grpSpPr>
          <a:xfrm>
            <a:off x="7550599" y="3610111"/>
            <a:ext cx="1536252" cy="991976"/>
            <a:chOff x="2444748" y="555045"/>
            <a:chExt cx="7282048" cy="5727454"/>
          </a:xfrm>
        </p:grpSpPr>
        <p:sp>
          <p:nvSpPr>
            <p:cNvPr id="37" name="Freeform: Shape 6">
              <a:extLst>
                <a:ext uri="{FF2B5EF4-FFF2-40B4-BE49-F238E27FC236}">
                  <a16:creationId xmlns:a16="http://schemas.microsoft.com/office/drawing/2014/main" id="{64CDC25C-9B36-49AD-B68B-F004A6DC16A5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7">
              <a:extLst>
                <a:ext uri="{FF2B5EF4-FFF2-40B4-BE49-F238E27FC236}">
                  <a16:creationId xmlns:a16="http://schemas.microsoft.com/office/drawing/2014/main" id="{089822F4-41A6-495B-926E-06EA1D52B842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8">
              <a:extLst>
                <a:ext uri="{FF2B5EF4-FFF2-40B4-BE49-F238E27FC236}">
                  <a16:creationId xmlns:a16="http://schemas.microsoft.com/office/drawing/2014/main" id="{E4D9604E-B0EF-4A50-99CC-7B9DAADFA30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9">
              <a:extLst>
                <a:ext uri="{FF2B5EF4-FFF2-40B4-BE49-F238E27FC236}">
                  <a16:creationId xmlns:a16="http://schemas.microsoft.com/office/drawing/2014/main" id="{FD6C1E35-537A-4B66-A9A2-F840A17F206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10">
              <a:extLst>
                <a:ext uri="{FF2B5EF4-FFF2-40B4-BE49-F238E27FC236}">
                  <a16:creationId xmlns:a16="http://schemas.microsoft.com/office/drawing/2014/main" id="{17A26DE8-B736-4939-B3BB-C71E09520DC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11">
              <a:extLst>
                <a:ext uri="{FF2B5EF4-FFF2-40B4-BE49-F238E27FC236}">
                  <a16:creationId xmlns:a16="http://schemas.microsoft.com/office/drawing/2014/main" id="{6E2EC98B-96EA-4BD5-9ECD-ED06CFF1E21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12">
              <a:extLst>
                <a:ext uri="{FF2B5EF4-FFF2-40B4-BE49-F238E27FC236}">
                  <a16:creationId xmlns:a16="http://schemas.microsoft.com/office/drawing/2014/main" id="{1D5D8E4A-8A8D-459F-98D5-EA38F72B844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13">
              <a:extLst>
                <a:ext uri="{FF2B5EF4-FFF2-40B4-BE49-F238E27FC236}">
                  <a16:creationId xmlns:a16="http://schemas.microsoft.com/office/drawing/2014/main" id="{D9F1ADB2-9318-416F-AC8A-CCD4BD3B3335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84FB4312-60C9-4DDC-A554-71F255B68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53" y="3683620"/>
            <a:ext cx="628416" cy="6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57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Display Order</a:t>
            </a:r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82FAA226-E228-4F84-A734-12EBED4DD1A4}"/>
              </a:ext>
            </a:extLst>
          </p:cNvPr>
          <p:cNvSpPr/>
          <p:nvPr/>
        </p:nvSpPr>
        <p:spPr>
          <a:xfrm rot="5400000">
            <a:off x="4560384" y="4605077"/>
            <a:ext cx="1648799" cy="1094974"/>
          </a:xfrm>
          <a:custGeom>
            <a:avLst/>
            <a:gdLst/>
            <a:ahLst/>
            <a:cxnLst/>
            <a:rect l="l" t="t" r="r" b="b"/>
            <a:pathLst>
              <a:path w="1462777" h="845639">
                <a:moveTo>
                  <a:pt x="0" y="845639"/>
                </a:moveTo>
                <a:lnTo>
                  <a:pt x="0" y="406646"/>
                </a:lnTo>
                <a:cubicBezTo>
                  <a:pt x="0" y="182062"/>
                  <a:pt x="182062" y="0"/>
                  <a:pt x="406646" y="0"/>
                </a:cubicBezTo>
                <a:lnTo>
                  <a:pt x="1462777" y="0"/>
                </a:lnTo>
                <a:lnTo>
                  <a:pt x="1462777" y="222842"/>
                </a:lnTo>
                <a:lnTo>
                  <a:pt x="455196" y="222842"/>
                </a:lnTo>
                <a:cubicBezTo>
                  <a:pt x="326802" y="222842"/>
                  <a:pt x="222718" y="326926"/>
                  <a:pt x="222718" y="455320"/>
                </a:cubicBezTo>
                <a:lnTo>
                  <a:pt x="222718" y="8456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6" name="Rounded Rectangle 15">
            <a:extLst>
              <a:ext uri="{FF2B5EF4-FFF2-40B4-BE49-F238E27FC236}">
                <a16:creationId xmlns:a16="http://schemas.microsoft.com/office/drawing/2014/main" id="{C004FD68-F9DF-49B5-A920-3A1562CC9201}"/>
              </a:ext>
            </a:extLst>
          </p:cNvPr>
          <p:cNvSpPr/>
          <p:nvPr/>
        </p:nvSpPr>
        <p:spPr>
          <a:xfrm rot="5400000">
            <a:off x="4438073" y="3410476"/>
            <a:ext cx="2440013" cy="1686977"/>
          </a:xfrm>
          <a:custGeom>
            <a:avLst/>
            <a:gdLst/>
            <a:ahLst/>
            <a:cxnLst/>
            <a:rect l="l" t="t" r="r" b="b"/>
            <a:pathLst>
              <a:path w="2310950" h="1302838">
                <a:moveTo>
                  <a:pt x="0" y="1249414"/>
                </a:moveTo>
                <a:lnTo>
                  <a:pt x="0" y="406646"/>
                </a:lnTo>
                <a:cubicBezTo>
                  <a:pt x="0" y="182062"/>
                  <a:pt x="182062" y="0"/>
                  <a:pt x="406646" y="0"/>
                </a:cubicBezTo>
                <a:lnTo>
                  <a:pt x="2300064" y="0"/>
                </a:lnTo>
                <a:lnTo>
                  <a:pt x="2300064" y="10886"/>
                </a:lnTo>
                <a:lnTo>
                  <a:pt x="2310950" y="10886"/>
                </a:lnTo>
                <a:lnTo>
                  <a:pt x="2310950" y="222842"/>
                </a:lnTo>
                <a:lnTo>
                  <a:pt x="455196" y="222842"/>
                </a:lnTo>
                <a:cubicBezTo>
                  <a:pt x="326802" y="222842"/>
                  <a:pt x="222718" y="326926"/>
                  <a:pt x="222718" y="455320"/>
                </a:cubicBezTo>
                <a:lnTo>
                  <a:pt x="222718" y="1302838"/>
                </a:lnTo>
                <a:lnTo>
                  <a:pt x="13824" y="1302838"/>
                </a:lnTo>
                <a:lnTo>
                  <a:pt x="13072" y="1291952"/>
                </a:lnTo>
                <a:lnTo>
                  <a:pt x="2938" y="1291952"/>
                </a:lnTo>
                <a:cubicBezTo>
                  <a:pt x="748" y="1278024"/>
                  <a:pt x="0" y="1263806"/>
                  <a:pt x="0" y="124941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ed Rectangle 15">
            <a:extLst>
              <a:ext uri="{FF2B5EF4-FFF2-40B4-BE49-F238E27FC236}">
                <a16:creationId xmlns:a16="http://schemas.microsoft.com/office/drawing/2014/main" id="{21E53DE3-44DD-4A05-8A08-B83306534ACC}"/>
              </a:ext>
            </a:extLst>
          </p:cNvPr>
          <p:cNvSpPr/>
          <p:nvPr/>
        </p:nvSpPr>
        <p:spPr>
          <a:xfrm rot="16200000" flipH="1">
            <a:off x="5573608" y="4068665"/>
            <a:ext cx="2400678" cy="1686977"/>
          </a:xfrm>
          <a:custGeom>
            <a:avLst/>
            <a:gdLst/>
            <a:ahLst/>
            <a:cxnLst/>
            <a:rect l="l" t="t" r="r" b="b"/>
            <a:pathLst>
              <a:path w="2310950" h="1302838">
                <a:moveTo>
                  <a:pt x="0" y="1249414"/>
                </a:moveTo>
                <a:lnTo>
                  <a:pt x="0" y="406646"/>
                </a:lnTo>
                <a:cubicBezTo>
                  <a:pt x="0" y="182062"/>
                  <a:pt x="182062" y="0"/>
                  <a:pt x="406646" y="0"/>
                </a:cubicBezTo>
                <a:lnTo>
                  <a:pt x="2300064" y="0"/>
                </a:lnTo>
                <a:lnTo>
                  <a:pt x="2300064" y="10886"/>
                </a:lnTo>
                <a:lnTo>
                  <a:pt x="2310950" y="10886"/>
                </a:lnTo>
                <a:lnTo>
                  <a:pt x="2310950" y="222842"/>
                </a:lnTo>
                <a:lnTo>
                  <a:pt x="455196" y="222842"/>
                </a:lnTo>
                <a:cubicBezTo>
                  <a:pt x="326802" y="222842"/>
                  <a:pt x="222718" y="326926"/>
                  <a:pt x="222718" y="455320"/>
                </a:cubicBezTo>
                <a:lnTo>
                  <a:pt x="222718" y="1302838"/>
                </a:lnTo>
                <a:lnTo>
                  <a:pt x="13824" y="1302838"/>
                </a:lnTo>
                <a:lnTo>
                  <a:pt x="13072" y="1291952"/>
                </a:lnTo>
                <a:lnTo>
                  <a:pt x="2938" y="1291952"/>
                </a:lnTo>
                <a:cubicBezTo>
                  <a:pt x="748" y="1278024"/>
                  <a:pt x="0" y="1263806"/>
                  <a:pt x="0" y="12494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9CCA119-29AF-4E53-83D1-5F83CD9FCB03}"/>
              </a:ext>
            </a:extLst>
          </p:cNvPr>
          <p:cNvSpPr/>
          <p:nvPr/>
        </p:nvSpPr>
        <p:spPr>
          <a:xfrm rot="5400000">
            <a:off x="7546996" y="3477394"/>
            <a:ext cx="672199" cy="57948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BEF5620-9F44-40D8-9C86-969C08C808A1}"/>
              </a:ext>
            </a:extLst>
          </p:cNvPr>
          <p:cNvSpPr/>
          <p:nvPr/>
        </p:nvSpPr>
        <p:spPr>
          <a:xfrm rot="16200000">
            <a:off x="4268577" y="4189516"/>
            <a:ext cx="672199" cy="57948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912BD57-CD05-40FE-A57F-4BDDC48DA6A2}"/>
              </a:ext>
            </a:extLst>
          </p:cNvPr>
          <p:cNvSpPr/>
          <p:nvPr/>
        </p:nvSpPr>
        <p:spPr>
          <a:xfrm rot="16200000">
            <a:off x="4270569" y="2829248"/>
            <a:ext cx="672199" cy="579481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BC1798-7983-4FE9-9416-4284173C484F}"/>
              </a:ext>
            </a:extLst>
          </p:cNvPr>
          <p:cNvSpPr/>
          <p:nvPr/>
        </p:nvSpPr>
        <p:spPr>
          <a:xfrm>
            <a:off x="5643156" y="5976963"/>
            <a:ext cx="287302" cy="881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C69DF6-BE03-4BAD-9568-000C72A12ECC}"/>
              </a:ext>
            </a:extLst>
          </p:cNvPr>
          <p:cNvSpPr/>
          <p:nvPr/>
        </p:nvSpPr>
        <p:spPr>
          <a:xfrm>
            <a:off x="5930458" y="5976963"/>
            <a:ext cx="287302" cy="881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9CA584-9FE1-4AEE-B630-541E33C9DFDF}"/>
              </a:ext>
            </a:extLst>
          </p:cNvPr>
          <p:cNvSpPr/>
          <p:nvPr/>
        </p:nvSpPr>
        <p:spPr>
          <a:xfrm>
            <a:off x="6220983" y="5443759"/>
            <a:ext cx="287302" cy="1414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428C5F-9579-46C8-BB6A-D2360EE3640F}"/>
              </a:ext>
            </a:extLst>
          </p:cNvPr>
          <p:cNvGrpSpPr/>
          <p:nvPr/>
        </p:nvGrpSpPr>
        <p:grpSpPr>
          <a:xfrm>
            <a:off x="8548376" y="3157626"/>
            <a:ext cx="3398406" cy="954107"/>
            <a:chOff x="270024" y="1538445"/>
            <a:chExt cx="3180864" cy="96364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9CAAB5-7001-4D22-995C-77627AEF360F}"/>
                </a:ext>
              </a:extLst>
            </p:cNvPr>
            <p:cNvSpPr txBox="1"/>
            <p:nvPr/>
          </p:nvSpPr>
          <p:spPr>
            <a:xfrm>
              <a:off x="420575" y="1911471"/>
              <a:ext cx="2879764" cy="590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使用者可以去觀看自己參與的揪團單，並選擇要不要繼續跟團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D97E3C-2699-4CA0-91D5-001FF105DBCF}"/>
                </a:ext>
              </a:extLst>
            </p:cNvPr>
            <p:cNvSpPr txBox="1"/>
            <p:nvPr/>
          </p:nvSpPr>
          <p:spPr>
            <a:xfrm>
              <a:off x="270024" y="1538445"/>
              <a:ext cx="3180864" cy="373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Joined Order List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79A125F-0467-423F-BE86-42F2F459B188}"/>
              </a:ext>
            </a:extLst>
          </p:cNvPr>
          <p:cNvGrpSpPr/>
          <p:nvPr/>
        </p:nvGrpSpPr>
        <p:grpSpPr>
          <a:xfrm>
            <a:off x="292221" y="2412699"/>
            <a:ext cx="3692120" cy="1256861"/>
            <a:chOff x="295096" y="1237343"/>
            <a:chExt cx="3416419" cy="12694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F657B7-E176-4BD1-9A3D-C5C0A6C4EB8A}"/>
                </a:ext>
              </a:extLst>
            </p:cNvPr>
            <p:cNvSpPr txBox="1"/>
            <p:nvPr/>
          </p:nvSpPr>
          <p:spPr>
            <a:xfrm>
              <a:off x="376874" y="1916151"/>
              <a:ext cx="3286222" cy="590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使用者可以去觀看各種狀態的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order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，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In progress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只關注在未過期的</a:t>
              </a:r>
              <a:r>
                <a:rPr lang="en-US" altLang="zh-TW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order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7D64D6-55FE-4B3A-808A-225322E437DA}"/>
                </a:ext>
              </a:extLst>
            </p:cNvPr>
            <p:cNvSpPr txBox="1"/>
            <p:nvPr/>
          </p:nvSpPr>
          <p:spPr>
            <a:xfrm>
              <a:off x="295096" y="1237343"/>
              <a:ext cx="3416419" cy="652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In progress, Completed, </a:t>
              </a:r>
            </a:p>
            <a:p>
              <a:pPr algn="ctr"/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Closed order list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EB34A33-5B8A-4A79-ADBD-19D93BC74B85}"/>
              </a:ext>
            </a:extLst>
          </p:cNvPr>
          <p:cNvGrpSpPr/>
          <p:nvPr/>
        </p:nvGrpSpPr>
        <p:grpSpPr>
          <a:xfrm>
            <a:off x="379442" y="4021299"/>
            <a:ext cx="3476765" cy="1039023"/>
            <a:chOff x="226351" y="1452680"/>
            <a:chExt cx="3217146" cy="104941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C3B48E-AF1A-4F46-8D6C-E4D676BE9FEB}"/>
                </a:ext>
              </a:extLst>
            </p:cNvPr>
            <p:cNvSpPr txBox="1"/>
            <p:nvPr/>
          </p:nvSpPr>
          <p:spPr>
            <a:xfrm>
              <a:off x="297566" y="1911471"/>
              <a:ext cx="3145931" cy="590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使用者可以去看自己創建的揪團單子的狀態</a:t>
              </a:r>
              <a:r>
                <a:rPr lang="en-US" altLang="ko-KR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. </a:t>
              </a:r>
              <a:r>
                <a:rPr lang="zh-TW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若是人數已滿就可以結單</a:t>
              </a:r>
              <a:endPara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6849B75-50BF-4486-BDD4-DCDEDCF4EDAC}"/>
                </a:ext>
              </a:extLst>
            </p:cNvPr>
            <p:cNvSpPr txBox="1"/>
            <p:nvPr/>
          </p:nvSpPr>
          <p:spPr>
            <a:xfrm>
              <a:off x="226351" y="1452680"/>
              <a:ext cx="3180864" cy="373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Created Order List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ectangle 9">
            <a:extLst>
              <a:ext uri="{FF2B5EF4-FFF2-40B4-BE49-F238E27FC236}">
                <a16:creationId xmlns:a16="http://schemas.microsoft.com/office/drawing/2014/main" id="{4E69945E-21D5-4FE0-84DF-F6F897968709}"/>
              </a:ext>
            </a:extLst>
          </p:cNvPr>
          <p:cNvSpPr/>
          <p:nvPr/>
        </p:nvSpPr>
        <p:spPr>
          <a:xfrm>
            <a:off x="3759536" y="4244715"/>
            <a:ext cx="492941" cy="46166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 Same Side Corner Rectangle 11">
            <a:extLst>
              <a:ext uri="{FF2B5EF4-FFF2-40B4-BE49-F238E27FC236}">
                <a16:creationId xmlns:a16="http://schemas.microsoft.com/office/drawing/2014/main" id="{8D23B86F-887C-40FA-A89F-C8344ABE8F1B}"/>
              </a:ext>
            </a:extLst>
          </p:cNvPr>
          <p:cNvSpPr/>
          <p:nvPr/>
        </p:nvSpPr>
        <p:spPr>
          <a:xfrm rot="9846980">
            <a:off x="3811742" y="2901118"/>
            <a:ext cx="451266" cy="43035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A78298ED-1EDF-494A-B50A-E6CFFEEC3018}"/>
              </a:ext>
            </a:extLst>
          </p:cNvPr>
          <p:cNvSpPr/>
          <p:nvPr/>
        </p:nvSpPr>
        <p:spPr>
          <a:xfrm>
            <a:off x="8268421" y="3459907"/>
            <a:ext cx="384667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052807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BB44A567-F16C-4793-B320-3BB5DF7AC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z="4400" b="1" dirty="0">
                <a:solidFill>
                  <a:srgbClr val="C00000"/>
                </a:solidFill>
              </a:rPr>
              <a:t>Table Design in MongoDB</a:t>
            </a:r>
            <a:endParaRPr lang="zh-TW" altLang="en-US" sz="4400" b="1" dirty="0">
              <a:solidFill>
                <a:srgbClr val="C0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787A7C9-9C35-440E-8FC2-15D503CD8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02"/>
          <a:stretch/>
        </p:blipFill>
        <p:spPr>
          <a:xfrm>
            <a:off x="663163" y="1571419"/>
            <a:ext cx="5398003" cy="2847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07600B6-BEB1-4404-AA7B-49227EAF24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47"/>
          <a:stretch/>
        </p:blipFill>
        <p:spPr>
          <a:xfrm>
            <a:off x="7074663" y="1571945"/>
            <a:ext cx="4407074" cy="4889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636D930-6B2F-42CB-AB73-3ACC2235DBEB}"/>
              </a:ext>
            </a:extLst>
          </p:cNvPr>
          <p:cNvSpPr txBox="1"/>
          <p:nvPr/>
        </p:nvSpPr>
        <p:spPr>
          <a:xfrm>
            <a:off x="663163" y="1166166"/>
            <a:ext cx="212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Account Table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1329E14-0098-410C-A41D-BBFA86F9E51C}"/>
              </a:ext>
            </a:extLst>
          </p:cNvPr>
          <p:cNvSpPr txBox="1"/>
          <p:nvPr/>
        </p:nvSpPr>
        <p:spPr>
          <a:xfrm>
            <a:off x="7074663" y="1118311"/>
            <a:ext cx="212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Order Table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377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D36CE30-B5BA-4037-8134-3795A35E0289}"/>
              </a:ext>
            </a:extLst>
          </p:cNvPr>
          <p:cNvGrpSpPr/>
          <p:nvPr/>
        </p:nvGrpSpPr>
        <p:grpSpPr>
          <a:xfrm>
            <a:off x="2532723" y="3654271"/>
            <a:ext cx="455544" cy="574258"/>
            <a:chOff x="6804248" y="2144238"/>
            <a:chExt cx="1305367" cy="1645545"/>
          </a:xfrm>
          <a:solidFill>
            <a:schemeClr val="accent3">
              <a:lumMod val="75000"/>
            </a:schemeClr>
          </a:solidFill>
        </p:grpSpPr>
        <p:sp>
          <p:nvSpPr>
            <p:cNvPr id="60" name="Oval 1">
              <a:extLst>
                <a:ext uri="{FF2B5EF4-FFF2-40B4-BE49-F238E27FC236}">
                  <a16:creationId xmlns:a16="http://schemas.microsoft.com/office/drawing/2014/main" id="{D00BCBC7-5468-440C-9125-A92A6806ED23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rgbClr val="5D5D5D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Oval 1">
              <a:extLst>
                <a:ext uri="{FF2B5EF4-FFF2-40B4-BE49-F238E27FC236}">
                  <a16:creationId xmlns:a16="http://schemas.microsoft.com/office/drawing/2014/main" id="{6D671C1D-FB35-4A87-B705-FCDB7D4E86EC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rgbClr val="5D5D5D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Oval 1">
              <a:extLst>
                <a:ext uri="{FF2B5EF4-FFF2-40B4-BE49-F238E27FC236}">
                  <a16:creationId xmlns:a16="http://schemas.microsoft.com/office/drawing/2014/main" id="{607E461C-C0C5-4CCB-AB25-FD755E910260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rgbClr val="5D5D5D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Oval 1">
              <a:extLst>
                <a:ext uri="{FF2B5EF4-FFF2-40B4-BE49-F238E27FC236}">
                  <a16:creationId xmlns:a16="http://schemas.microsoft.com/office/drawing/2014/main" id="{794379AE-B979-4181-A4C4-6E5CB26B4DE1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rgbClr val="5D5D5D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Oval 1">
              <a:extLst>
                <a:ext uri="{FF2B5EF4-FFF2-40B4-BE49-F238E27FC236}">
                  <a16:creationId xmlns:a16="http://schemas.microsoft.com/office/drawing/2014/main" id="{489C913F-C710-42AB-9EE1-99227A2951A4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rgbClr val="5D5D5D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Oval 1">
              <a:extLst>
                <a:ext uri="{FF2B5EF4-FFF2-40B4-BE49-F238E27FC236}">
                  <a16:creationId xmlns:a16="http://schemas.microsoft.com/office/drawing/2014/main" id="{7D755C85-6709-4294-9C92-1E28CB3B2AE3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rgbClr val="5D5D5D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Oval 1">
              <a:extLst>
                <a:ext uri="{FF2B5EF4-FFF2-40B4-BE49-F238E27FC236}">
                  <a16:creationId xmlns:a16="http://schemas.microsoft.com/office/drawing/2014/main" id="{FD544C3E-77A5-4631-B780-7CD5E360C62E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rgbClr val="5D5D5D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0135335-ED1C-4C98-82C8-AF46D1133327}"/>
              </a:ext>
            </a:extLst>
          </p:cNvPr>
          <p:cNvGrpSpPr/>
          <p:nvPr/>
        </p:nvGrpSpPr>
        <p:grpSpPr>
          <a:xfrm>
            <a:off x="4476015" y="3654271"/>
            <a:ext cx="455544" cy="574258"/>
            <a:chOff x="6804248" y="2144238"/>
            <a:chExt cx="1305367" cy="1645545"/>
          </a:xfrm>
          <a:solidFill>
            <a:schemeClr val="accent3">
              <a:lumMod val="75000"/>
            </a:schemeClr>
          </a:solidFill>
        </p:grpSpPr>
        <p:sp>
          <p:nvSpPr>
            <p:cNvPr id="68" name="Oval 1">
              <a:extLst>
                <a:ext uri="{FF2B5EF4-FFF2-40B4-BE49-F238E27FC236}">
                  <a16:creationId xmlns:a16="http://schemas.microsoft.com/office/drawing/2014/main" id="{44A7DDCF-8F33-4BDC-B282-04EB6772EC66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Oval 1">
              <a:extLst>
                <a:ext uri="{FF2B5EF4-FFF2-40B4-BE49-F238E27FC236}">
                  <a16:creationId xmlns:a16="http://schemas.microsoft.com/office/drawing/2014/main" id="{4804E36F-85A6-43A6-B48A-A7CF472EC380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Oval 1">
              <a:extLst>
                <a:ext uri="{FF2B5EF4-FFF2-40B4-BE49-F238E27FC236}">
                  <a16:creationId xmlns:a16="http://schemas.microsoft.com/office/drawing/2014/main" id="{1B409E65-97F5-459C-B0DD-72E369F84A49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Oval 1">
              <a:extLst>
                <a:ext uri="{FF2B5EF4-FFF2-40B4-BE49-F238E27FC236}">
                  <a16:creationId xmlns:a16="http://schemas.microsoft.com/office/drawing/2014/main" id="{C822B016-9E2E-4BAD-8EA5-46A60DCB4075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Oval 1">
              <a:extLst>
                <a:ext uri="{FF2B5EF4-FFF2-40B4-BE49-F238E27FC236}">
                  <a16:creationId xmlns:a16="http://schemas.microsoft.com/office/drawing/2014/main" id="{A18823AC-8969-487C-8B30-AAFA28DF0140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Oval 1">
              <a:extLst>
                <a:ext uri="{FF2B5EF4-FFF2-40B4-BE49-F238E27FC236}">
                  <a16:creationId xmlns:a16="http://schemas.microsoft.com/office/drawing/2014/main" id="{47EE5FDE-F556-49BB-9279-F226E3DF6AB7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1">
              <a:extLst>
                <a:ext uri="{FF2B5EF4-FFF2-40B4-BE49-F238E27FC236}">
                  <a16:creationId xmlns:a16="http://schemas.microsoft.com/office/drawing/2014/main" id="{10C9980E-8588-4FB0-9D9E-35A5E90F0C4F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chemeClr val="accent1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E1649D5-7EBD-40C3-ABDC-9339245EC40B}"/>
              </a:ext>
            </a:extLst>
          </p:cNvPr>
          <p:cNvGrpSpPr/>
          <p:nvPr/>
        </p:nvGrpSpPr>
        <p:grpSpPr>
          <a:xfrm>
            <a:off x="6419307" y="3654271"/>
            <a:ext cx="455544" cy="574258"/>
            <a:chOff x="6804248" y="2144238"/>
            <a:chExt cx="1305367" cy="1645545"/>
          </a:xfrm>
          <a:solidFill>
            <a:schemeClr val="accent3">
              <a:lumMod val="75000"/>
            </a:schemeClr>
          </a:solidFill>
        </p:grpSpPr>
        <p:sp>
          <p:nvSpPr>
            <p:cNvPr id="76" name="Oval 1">
              <a:extLst>
                <a:ext uri="{FF2B5EF4-FFF2-40B4-BE49-F238E27FC236}">
                  <a16:creationId xmlns:a16="http://schemas.microsoft.com/office/drawing/2014/main" id="{A00C1834-30F2-44E8-A34C-FF0AE03F27A2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2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Oval 1">
              <a:extLst>
                <a:ext uri="{FF2B5EF4-FFF2-40B4-BE49-F238E27FC236}">
                  <a16:creationId xmlns:a16="http://schemas.microsoft.com/office/drawing/2014/main" id="{48090706-C965-402E-BFFE-4229DE2BBC99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2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Oval 1">
              <a:extLst>
                <a:ext uri="{FF2B5EF4-FFF2-40B4-BE49-F238E27FC236}">
                  <a16:creationId xmlns:a16="http://schemas.microsoft.com/office/drawing/2014/main" id="{F0259BC5-DCEB-4971-9426-6E15034C6F03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2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Oval 1">
              <a:extLst>
                <a:ext uri="{FF2B5EF4-FFF2-40B4-BE49-F238E27FC236}">
                  <a16:creationId xmlns:a16="http://schemas.microsoft.com/office/drawing/2014/main" id="{4FE3683E-44B9-452D-9C44-79079A886BD0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2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Oval 1">
              <a:extLst>
                <a:ext uri="{FF2B5EF4-FFF2-40B4-BE49-F238E27FC236}">
                  <a16:creationId xmlns:a16="http://schemas.microsoft.com/office/drawing/2014/main" id="{1F3F22B4-154B-4F4F-AA80-6FF404C4856F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accent2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Oval 1">
              <a:extLst>
                <a:ext uri="{FF2B5EF4-FFF2-40B4-BE49-F238E27FC236}">
                  <a16:creationId xmlns:a16="http://schemas.microsoft.com/office/drawing/2014/main" id="{A94A7DEA-67FE-4091-BD73-B4417543FE86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accent2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Oval 1">
              <a:extLst>
                <a:ext uri="{FF2B5EF4-FFF2-40B4-BE49-F238E27FC236}">
                  <a16:creationId xmlns:a16="http://schemas.microsoft.com/office/drawing/2014/main" id="{37478C5A-5754-4E71-9B88-151E2883EB03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chemeClr val="accent2"/>
            </a:solidFill>
            <a:ln w="285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77A983B-3992-49C9-B621-9F8ED1F82286}"/>
              </a:ext>
            </a:extLst>
          </p:cNvPr>
          <p:cNvGrpSpPr/>
          <p:nvPr/>
        </p:nvGrpSpPr>
        <p:grpSpPr>
          <a:xfrm>
            <a:off x="8362599" y="3654271"/>
            <a:ext cx="455544" cy="574258"/>
            <a:chOff x="6804248" y="2144238"/>
            <a:chExt cx="1305367" cy="1645545"/>
          </a:xfrm>
          <a:solidFill>
            <a:schemeClr val="accent3">
              <a:lumMod val="75000"/>
            </a:schemeClr>
          </a:solidFill>
        </p:grpSpPr>
        <p:sp>
          <p:nvSpPr>
            <p:cNvPr id="84" name="Oval 1">
              <a:extLst>
                <a:ext uri="{FF2B5EF4-FFF2-40B4-BE49-F238E27FC236}">
                  <a16:creationId xmlns:a16="http://schemas.microsoft.com/office/drawing/2014/main" id="{B629A24A-CBD1-4867-9B3A-265A424D46EB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3"/>
            </a:solidFill>
            <a:ln w="28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5" name="Oval 1">
              <a:extLst>
                <a:ext uri="{FF2B5EF4-FFF2-40B4-BE49-F238E27FC236}">
                  <a16:creationId xmlns:a16="http://schemas.microsoft.com/office/drawing/2014/main" id="{B711814D-16C2-4BD2-99E2-798C68C3FDE7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3"/>
            </a:solidFill>
            <a:ln w="28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6" name="Oval 1">
              <a:extLst>
                <a:ext uri="{FF2B5EF4-FFF2-40B4-BE49-F238E27FC236}">
                  <a16:creationId xmlns:a16="http://schemas.microsoft.com/office/drawing/2014/main" id="{0198E18B-6E8E-4DE4-92F7-3363DF17F862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3"/>
            </a:solidFill>
            <a:ln w="28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Oval 1">
              <a:extLst>
                <a:ext uri="{FF2B5EF4-FFF2-40B4-BE49-F238E27FC236}">
                  <a16:creationId xmlns:a16="http://schemas.microsoft.com/office/drawing/2014/main" id="{11F3A845-5491-40A3-B848-8CDBF56C2AD5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3"/>
            </a:solidFill>
            <a:ln w="28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Oval 1">
              <a:extLst>
                <a:ext uri="{FF2B5EF4-FFF2-40B4-BE49-F238E27FC236}">
                  <a16:creationId xmlns:a16="http://schemas.microsoft.com/office/drawing/2014/main" id="{C128E6F3-05C1-4DD1-A670-D5978252A980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accent3"/>
            </a:solidFill>
            <a:ln w="28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9" name="Oval 1">
              <a:extLst>
                <a:ext uri="{FF2B5EF4-FFF2-40B4-BE49-F238E27FC236}">
                  <a16:creationId xmlns:a16="http://schemas.microsoft.com/office/drawing/2014/main" id="{2F79033A-5538-4972-871D-396EF5F91AAC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accent3"/>
            </a:solidFill>
            <a:ln w="28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0" name="Oval 1">
              <a:extLst>
                <a:ext uri="{FF2B5EF4-FFF2-40B4-BE49-F238E27FC236}">
                  <a16:creationId xmlns:a16="http://schemas.microsoft.com/office/drawing/2014/main" id="{C7DD058F-0740-4535-AE14-85F58B971042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chemeClr val="accent3"/>
            </a:solidFill>
            <a:ln w="285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Outline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4C19F9-43D5-48D0-9848-BB030BDB49DA}"/>
              </a:ext>
            </a:extLst>
          </p:cNvPr>
          <p:cNvGrpSpPr/>
          <p:nvPr/>
        </p:nvGrpSpPr>
        <p:grpSpPr>
          <a:xfrm>
            <a:off x="1929190" y="2509821"/>
            <a:ext cx="1815278" cy="923330"/>
            <a:chOff x="3948961" y="1919605"/>
            <a:chExt cx="1815278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2C7396B-7AAF-4A71-9D3D-4ECD4421C081}"/>
                </a:ext>
              </a:extLst>
            </p:cNvPr>
            <p:cNvSpPr txBox="1"/>
            <p:nvPr/>
          </p:nvSpPr>
          <p:spPr>
            <a:xfrm>
              <a:off x="3948961" y="1919605"/>
              <a:ext cx="15884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accent6"/>
                  </a:solidFill>
                  <a:cs typeface="Arial" pitchFamily="34" charset="0"/>
                </a:rPr>
                <a:t>User Story</a:t>
              </a:r>
              <a:endParaRPr lang="ko-KR" altLang="en-US" sz="27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9518CD-AD37-40B8-9D68-86D5D7B5F0CD}"/>
                </a:ext>
              </a:extLst>
            </p:cNvPr>
            <p:cNvSpPr txBox="1"/>
            <p:nvPr/>
          </p:nvSpPr>
          <p:spPr>
            <a:xfrm>
              <a:off x="3975087" y="2406361"/>
              <a:ext cx="1789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04413B9-16C0-4B19-AF6A-15176362B1E8}"/>
              </a:ext>
            </a:extLst>
          </p:cNvPr>
          <p:cNvSpPr txBox="1"/>
          <p:nvPr/>
        </p:nvSpPr>
        <p:spPr>
          <a:xfrm>
            <a:off x="5751446" y="2509821"/>
            <a:ext cx="183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accent4"/>
                </a:solidFill>
                <a:cs typeface="Arial" pitchFamily="34" charset="0"/>
              </a:rPr>
              <a:t>System</a:t>
            </a:r>
          </a:p>
          <a:p>
            <a:pPr algn="ctr"/>
            <a:r>
              <a:rPr lang="en-US" altLang="ko-KR" sz="2700" b="1" dirty="0">
                <a:solidFill>
                  <a:schemeClr val="accent4"/>
                </a:solidFill>
                <a:cs typeface="Arial" pitchFamily="34" charset="0"/>
              </a:rPr>
              <a:t>Feature</a:t>
            </a:r>
            <a:endParaRPr lang="ko-KR" altLang="en-US" sz="27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35640A-1433-4C4D-8623-92CD63A9AD4C}"/>
              </a:ext>
            </a:extLst>
          </p:cNvPr>
          <p:cNvSpPr txBox="1"/>
          <p:nvPr/>
        </p:nvSpPr>
        <p:spPr>
          <a:xfrm>
            <a:off x="3555899" y="4421109"/>
            <a:ext cx="2326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accent1"/>
                </a:solidFill>
                <a:cs typeface="Arial" pitchFamily="34" charset="0"/>
              </a:rPr>
              <a:t>System Architecture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B7CE6D-754B-473E-910C-F8C9A1DCE3A7}"/>
              </a:ext>
            </a:extLst>
          </p:cNvPr>
          <p:cNvSpPr txBox="1"/>
          <p:nvPr/>
        </p:nvSpPr>
        <p:spPr>
          <a:xfrm>
            <a:off x="7618863" y="4421109"/>
            <a:ext cx="183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accent3"/>
                </a:solidFill>
                <a:cs typeface="Arial" pitchFamily="34" charset="0"/>
              </a:rPr>
              <a:t>Live Demo</a:t>
            </a:r>
            <a:endParaRPr lang="ko-KR" altLang="en-US" sz="27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126D5A-A6D0-454C-9A50-51DEB1CAFC90}"/>
              </a:ext>
            </a:extLst>
          </p:cNvPr>
          <p:cNvSpPr/>
          <p:nvPr/>
        </p:nvSpPr>
        <p:spPr>
          <a:xfrm>
            <a:off x="1967455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FF6D562-5CFD-4C23-8C97-FA99BA7047BB}"/>
              </a:ext>
            </a:extLst>
          </p:cNvPr>
          <p:cNvSpPr/>
          <p:nvPr/>
        </p:nvSpPr>
        <p:spPr>
          <a:xfrm>
            <a:off x="2255436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241FABF-62C9-47F7-BB0F-9A6B6CF85A76}"/>
              </a:ext>
            </a:extLst>
          </p:cNvPr>
          <p:cNvSpPr/>
          <p:nvPr/>
        </p:nvSpPr>
        <p:spPr>
          <a:xfrm>
            <a:off x="3051894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8A1A834-D3CE-4F08-9F83-FE715B664A4D}"/>
              </a:ext>
            </a:extLst>
          </p:cNvPr>
          <p:cNvSpPr/>
          <p:nvPr/>
        </p:nvSpPr>
        <p:spPr>
          <a:xfrm>
            <a:off x="3627856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BD7D738-4760-491A-9884-A586626EDF83}"/>
              </a:ext>
            </a:extLst>
          </p:cNvPr>
          <p:cNvSpPr/>
          <p:nvPr/>
        </p:nvSpPr>
        <p:spPr>
          <a:xfrm>
            <a:off x="3915837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A1931A-F8CD-4F17-B0F5-FA811457A336}"/>
              </a:ext>
            </a:extLst>
          </p:cNvPr>
          <p:cNvSpPr/>
          <p:nvPr/>
        </p:nvSpPr>
        <p:spPr>
          <a:xfrm>
            <a:off x="4203818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7A66EDC-EB12-4E92-A81D-9E7CFAB51F23}"/>
              </a:ext>
            </a:extLst>
          </p:cNvPr>
          <p:cNvSpPr/>
          <p:nvPr/>
        </p:nvSpPr>
        <p:spPr>
          <a:xfrm>
            <a:off x="5000276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29EF05-B3D3-4BC9-8B76-3EC3EA0C9924}"/>
              </a:ext>
            </a:extLst>
          </p:cNvPr>
          <p:cNvSpPr/>
          <p:nvPr/>
        </p:nvSpPr>
        <p:spPr>
          <a:xfrm>
            <a:off x="5576238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EB57A91-5CC1-4E0C-A85B-F2E5BDFE4033}"/>
              </a:ext>
            </a:extLst>
          </p:cNvPr>
          <p:cNvSpPr/>
          <p:nvPr/>
        </p:nvSpPr>
        <p:spPr>
          <a:xfrm>
            <a:off x="5864219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F7292D1-EF5D-4A88-8C81-4E0B5E0FFC35}"/>
              </a:ext>
            </a:extLst>
          </p:cNvPr>
          <p:cNvSpPr/>
          <p:nvPr/>
        </p:nvSpPr>
        <p:spPr>
          <a:xfrm>
            <a:off x="6152200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2880672-7C3A-4D55-B4A8-F9B41AAA9858}"/>
              </a:ext>
            </a:extLst>
          </p:cNvPr>
          <p:cNvSpPr/>
          <p:nvPr/>
        </p:nvSpPr>
        <p:spPr>
          <a:xfrm>
            <a:off x="6948658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EB60CF-DF42-40AC-810B-77A279FBF830}"/>
              </a:ext>
            </a:extLst>
          </p:cNvPr>
          <p:cNvSpPr/>
          <p:nvPr/>
        </p:nvSpPr>
        <p:spPr>
          <a:xfrm>
            <a:off x="7524620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BDA7D90-8EFF-4ABC-A16E-45C04CDDE438}"/>
              </a:ext>
            </a:extLst>
          </p:cNvPr>
          <p:cNvSpPr/>
          <p:nvPr/>
        </p:nvSpPr>
        <p:spPr>
          <a:xfrm>
            <a:off x="7812601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4323081-2140-46AD-BBFA-FB909B43289A}"/>
              </a:ext>
            </a:extLst>
          </p:cNvPr>
          <p:cNvSpPr/>
          <p:nvPr/>
        </p:nvSpPr>
        <p:spPr>
          <a:xfrm>
            <a:off x="8100582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9AF76DD-BA9A-4B94-85A7-A0E6730C0377}"/>
              </a:ext>
            </a:extLst>
          </p:cNvPr>
          <p:cNvSpPr/>
          <p:nvPr/>
        </p:nvSpPr>
        <p:spPr>
          <a:xfrm>
            <a:off x="8868145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406D1A-D9FE-4C8F-B797-EF374962BE10}"/>
              </a:ext>
            </a:extLst>
          </p:cNvPr>
          <p:cNvGrpSpPr/>
          <p:nvPr/>
        </p:nvGrpSpPr>
        <p:grpSpPr>
          <a:xfrm>
            <a:off x="10031057" y="3639782"/>
            <a:ext cx="691486" cy="550376"/>
            <a:chOff x="6546734" y="4469326"/>
            <a:chExt cx="691486" cy="550376"/>
          </a:xfrm>
          <a:solidFill>
            <a:schemeClr val="bg1">
              <a:lumMod val="75000"/>
            </a:schemeClr>
          </a:solidFill>
        </p:grpSpPr>
        <p:sp>
          <p:nvSpPr>
            <p:cNvPr id="57" name="Rounded Rectangle 25">
              <a:extLst>
                <a:ext uri="{FF2B5EF4-FFF2-40B4-BE49-F238E27FC236}">
                  <a16:creationId xmlns:a16="http://schemas.microsoft.com/office/drawing/2014/main" id="{EC183F49-4238-48A5-B5CD-83E426F9B1EB}"/>
                </a:ext>
              </a:extLst>
            </p:cNvPr>
            <p:cNvSpPr/>
            <p:nvPr/>
          </p:nvSpPr>
          <p:spPr>
            <a:xfrm rot="2624939">
              <a:off x="6546734" y="4469326"/>
              <a:ext cx="682842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8" name="Rounded Rectangle 26">
              <a:extLst>
                <a:ext uri="{FF2B5EF4-FFF2-40B4-BE49-F238E27FC236}">
                  <a16:creationId xmlns:a16="http://schemas.microsoft.com/office/drawing/2014/main" id="{4EA1557F-5060-4F08-826E-1B26405FF328}"/>
                </a:ext>
              </a:extLst>
            </p:cNvPr>
            <p:cNvSpPr/>
            <p:nvPr/>
          </p:nvSpPr>
          <p:spPr>
            <a:xfrm rot="18900000">
              <a:off x="6555378" y="4839702"/>
              <a:ext cx="682842" cy="18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D2516F05-7B43-42DB-BC09-CB17C03B3289}"/>
              </a:ext>
            </a:extLst>
          </p:cNvPr>
          <p:cNvSpPr/>
          <p:nvPr/>
        </p:nvSpPr>
        <p:spPr>
          <a:xfrm>
            <a:off x="9444107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01B2188-5A0B-4420-978D-48C2E26B9792}"/>
              </a:ext>
            </a:extLst>
          </p:cNvPr>
          <p:cNvSpPr/>
          <p:nvPr/>
        </p:nvSpPr>
        <p:spPr>
          <a:xfrm>
            <a:off x="9732088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B9A993-F319-4161-AF4C-1085D636EC7D}"/>
              </a:ext>
            </a:extLst>
          </p:cNvPr>
          <p:cNvSpPr/>
          <p:nvPr/>
        </p:nvSpPr>
        <p:spPr>
          <a:xfrm>
            <a:off x="10020063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2" name="Oval 5">
            <a:extLst>
              <a:ext uri="{FF2B5EF4-FFF2-40B4-BE49-F238E27FC236}">
                <a16:creationId xmlns:a16="http://schemas.microsoft.com/office/drawing/2014/main" id="{06D7567F-C55C-48E0-8FED-4EF0596CFE6E}"/>
              </a:ext>
            </a:extLst>
          </p:cNvPr>
          <p:cNvSpPr/>
          <p:nvPr/>
        </p:nvSpPr>
        <p:spPr>
          <a:xfrm>
            <a:off x="3339875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3" name="Oval 9">
            <a:extLst>
              <a:ext uri="{FF2B5EF4-FFF2-40B4-BE49-F238E27FC236}">
                <a16:creationId xmlns:a16="http://schemas.microsoft.com/office/drawing/2014/main" id="{81A36E36-DDD1-4253-8C6C-C1CF8103E80B}"/>
              </a:ext>
            </a:extLst>
          </p:cNvPr>
          <p:cNvSpPr/>
          <p:nvPr/>
        </p:nvSpPr>
        <p:spPr>
          <a:xfrm>
            <a:off x="5288257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4" name="Oval 13">
            <a:extLst>
              <a:ext uri="{FF2B5EF4-FFF2-40B4-BE49-F238E27FC236}">
                <a16:creationId xmlns:a16="http://schemas.microsoft.com/office/drawing/2014/main" id="{7767DED3-7F2B-4617-A22D-5D7989BB57FD}"/>
              </a:ext>
            </a:extLst>
          </p:cNvPr>
          <p:cNvSpPr/>
          <p:nvPr/>
        </p:nvSpPr>
        <p:spPr>
          <a:xfrm>
            <a:off x="7236639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6" name="Oval 21">
            <a:extLst>
              <a:ext uri="{FF2B5EF4-FFF2-40B4-BE49-F238E27FC236}">
                <a16:creationId xmlns:a16="http://schemas.microsoft.com/office/drawing/2014/main" id="{C30071D0-9910-4612-880F-B49590AA77FC}"/>
              </a:ext>
            </a:extLst>
          </p:cNvPr>
          <p:cNvSpPr/>
          <p:nvPr/>
        </p:nvSpPr>
        <p:spPr>
          <a:xfrm>
            <a:off x="9156126" y="3804265"/>
            <a:ext cx="216024" cy="21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93656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1"/>
    </mc:Choice>
    <mc:Fallback xmlns="">
      <p:transition spd="slow" advTm="1083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User Story (1/2)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BC7DBCA2-1FE7-45F3-954B-5FAFEC354FCD}"/>
              </a:ext>
            </a:extLst>
          </p:cNvPr>
          <p:cNvSpPr/>
          <p:nvPr/>
        </p:nvSpPr>
        <p:spPr>
          <a:xfrm>
            <a:off x="534256" y="2415135"/>
            <a:ext cx="3676040" cy="2031463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42856"/>
              <a:gd name="connsiteX1" fmla="*/ 0 w 5661442"/>
              <a:gd name="connsiteY1" fmla="*/ 5325465 h 5342856"/>
              <a:gd name="connsiteX2" fmla="*/ 2239524 w 5661442"/>
              <a:gd name="connsiteY2" fmla="*/ 5309946 h 5342856"/>
              <a:gd name="connsiteX3" fmla="*/ 1938528 w 5661442"/>
              <a:gd name="connsiteY3" fmla="*/ 4337913 h 5342856"/>
              <a:gd name="connsiteX4" fmla="*/ 833932 w 5661442"/>
              <a:gd name="connsiteY4" fmla="*/ 4411066 h 5342856"/>
              <a:gd name="connsiteX5" fmla="*/ 694944 w 5661442"/>
              <a:gd name="connsiteY5" fmla="*/ 3745382 h 5342856"/>
              <a:gd name="connsiteX6" fmla="*/ 519379 w 5661442"/>
              <a:gd name="connsiteY6" fmla="*/ 3599078 h 5342856"/>
              <a:gd name="connsiteX7" fmla="*/ 557005 w 5661442"/>
              <a:gd name="connsiteY7" fmla="*/ 3470193 h 5342856"/>
              <a:gd name="connsiteX8" fmla="*/ 456331 w 5661442"/>
              <a:gd name="connsiteY8" fmla="*/ 3362205 h 5342856"/>
              <a:gd name="connsiteX9" fmla="*/ 559793 w 5661442"/>
              <a:gd name="connsiteY9" fmla="*/ 3057428 h 5342856"/>
              <a:gd name="connsiteX10" fmla="*/ 118419 w 5661442"/>
              <a:gd name="connsiteY10" fmla="*/ 2818778 h 5342856"/>
              <a:gd name="connsiteX11" fmla="*/ 665683 w 5661442"/>
              <a:gd name="connsiteY11" fmla="*/ 1975104 h 5342856"/>
              <a:gd name="connsiteX12" fmla="*/ 2633472 w 5661442"/>
              <a:gd name="connsiteY12" fmla="*/ 0 h 5342856"/>
              <a:gd name="connsiteX13" fmla="*/ 4712039 w 5661442"/>
              <a:gd name="connsiteY13" fmla="*/ 2543951 h 5342856"/>
              <a:gd name="connsiteX14" fmla="*/ 4030675 w 5661442"/>
              <a:gd name="connsiteY14" fmla="*/ 3928262 h 5342856"/>
              <a:gd name="connsiteX15" fmla="*/ 4453179 w 5661442"/>
              <a:gd name="connsiteY15" fmla="*/ 5313893 h 5342856"/>
              <a:gd name="connsiteX16" fmla="*/ 5661442 w 5661442"/>
              <a:gd name="connsiteY16" fmla="*/ 5342856 h 5342856"/>
              <a:gd name="connsiteX0" fmla="*/ 0 w 5691660"/>
              <a:gd name="connsiteY0" fmla="*/ 5325465 h 5325465"/>
              <a:gd name="connsiteX1" fmla="*/ 0 w 5691660"/>
              <a:gd name="connsiteY1" fmla="*/ 5325465 h 5325465"/>
              <a:gd name="connsiteX2" fmla="*/ 2239524 w 5691660"/>
              <a:gd name="connsiteY2" fmla="*/ 5309946 h 5325465"/>
              <a:gd name="connsiteX3" fmla="*/ 1938528 w 5691660"/>
              <a:gd name="connsiteY3" fmla="*/ 4337913 h 5325465"/>
              <a:gd name="connsiteX4" fmla="*/ 833932 w 5691660"/>
              <a:gd name="connsiteY4" fmla="*/ 4411066 h 5325465"/>
              <a:gd name="connsiteX5" fmla="*/ 694944 w 5691660"/>
              <a:gd name="connsiteY5" fmla="*/ 3745382 h 5325465"/>
              <a:gd name="connsiteX6" fmla="*/ 519379 w 5691660"/>
              <a:gd name="connsiteY6" fmla="*/ 3599078 h 5325465"/>
              <a:gd name="connsiteX7" fmla="*/ 557005 w 5691660"/>
              <a:gd name="connsiteY7" fmla="*/ 3470193 h 5325465"/>
              <a:gd name="connsiteX8" fmla="*/ 456331 w 5691660"/>
              <a:gd name="connsiteY8" fmla="*/ 3362205 h 5325465"/>
              <a:gd name="connsiteX9" fmla="*/ 559793 w 5691660"/>
              <a:gd name="connsiteY9" fmla="*/ 3057428 h 5325465"/>
              <a:gd name="connsiteX10" fmla="*/ 118419 w 5691660"/>
              <a:gd name="connsiteY10" fmla="*/ 2818778 h 5325465"/>
              <a:gd name="connsiteX11" fmla="*/ 665683 w 5691660"/>
              <a:gd name="connsiteY11" fmla="*/ 1975104 h 5325465"/>
              <a:gd name="connsiteX12" fmla="*/ 2633472 w 5691660"/>
              <a:gd name="connsiteY12" fmla="*/ 0 h 5325465"/>
              <a:gd name="connsiteX13" fmla="*/ 4712039 w 5691660"/>
              <a:gd name="connsiteY13" fmla="*/ 2543951 h 5325465"/>
              <a:gd name="connsiteX14" fmla="*/ 4030675 w 5691660"/>
              <a:gd name="connsiteY14" fmla="*/ 3928262 h 5325465"/>
              <a:gd name="connsiteX15" fmla="*/ 4453179 w 5691660"/>
              <a:gd name="connsiteY15" fmla="*/ 5313893 h 5325465"/>
              <a:gd name="connsiteX16" fmla="*/ 5691660 w 5691660"/>
              <a:gd name="connsiteY16" fmla="*/ 5292490 h 5325465"/>
              <a:gd name="connsiteX0" fmla="*/ 0 w 5691660"/>
              <a:gd name="connsiteY0" fmla="*/ 5325465 h 5332783"/>
              <a:gd name="connsiteX1" fmla="*/ 0 w 5691660"/>
              <a:gd name="connsiteY1" fmla="*/ 5325465 h 5332783"/>
              <a:gd name="connsiteX2" fmla="*/ 2239524 w 5691660"/>
              <a:gd name="connsiteY2" fmla="*/ 5309946 h 5332783"/>
              <a:gd name="connsiteX3" fmla="*/ 1938528 w 5691660"/>
              <a:gd name="connsiteY3" fmla="*/ 4337913 h 5332783"/>
              <a:gd name="connsiteX4" fmla="*/ 833932 w 5691660"/>
              <a:gd name="connsiteY4" fmla="*/ 4411066 h 5332783"/>
              <a:gd name="connsiteX5" fmla="*/ 694944 w 5691660"/>
              <a:gd name="connsiteY5" fmla="*/ 3745382 h 5332783"/>
              <a:gd name="connsiteX6" fmla="*/ 519379 w 5691660"/>
              <a:gd name="connsiteY6" fmla="*/ 3599078 h 5332783"/>
              <a:gd name="connsiteX7" fmla="*/ 557005 w 5691660"/>
              <a:gd name="connsiteY7" fmla="*/ 3470193 h 5332783"/>
              <a:gd name="connsiteX8" fmla="*/ 456331 w 5691660"/>
              <a:gd name="connsiteY8" fmla="*/ 3362205 h 5332783"/>
              <a:gd name="connsiteX9" fmla="*/ 559793 w 5691660"/>
              <a:gd name="connsiteY9" fmla="*/ 3057428 h 5332783"/>
              <a:gd name="connsiteX10" fmla="*/ 118419 w 5691660"/>
              <a:gd name="connsiteY10" fmla="*/ 2818778 h 5332783"/>
              <a:gd name="connsiteX11" fmla="*/ 665683 w 5691660"/>
              <a:gd name="connsiteY11" fmla="*/ 1975104 h 5332783"/>
              <a:gd name="connsiteX12" fmla="*/ 2633472 w 5691660"/>
              <a:gd name="connsiteY12" fmla="*/ 0 h 5332783"/>
              <a:gd name="connsiteX13" fmla="*/ 4712039 w 5691660"/>
              <a:gd name="connsiteY13" fmla="*/ 2543951 h 5332783"/>
              <a:gd name="connsiteX14" fmla="*/ 4030675 w 5691660"/>
              <a:gd name="connsiteY14" fmla="*/ 3928262 h 5332783"/>
              <a:gd name="connsiteX15" fmla="*/ 4453179 w 5691660"/>
              <a:gd name="connsiteY15" fmla="*/ 5313893 h 5332783"/>
              <a:gd name="connsiteX16" fmla="*/ 5691660 w 5691660"/>
              <a:gd name="connsiteY16" fmla="*/ 5332783 h 5332783"/>
              <a:gd name="connsiteX0" fmla="*/ 0 w 5631220"/>
              <a:gd name="connsiteY0" fmla="*/ 5325465 h 5325465"/>
              <a:gd name="connsiteX1" fmla="*/ 0 w 5631220"/>
              <a:gd name="connsiteY1" fmla="*/ 5325465 h 5325465"/>
              <a:gd name="connsiteX2" fmla="*/ 2239524 w 5631220"/>
              <a:gd name="connsiteY2" fmla="*/ 5309946 h 5325465"/>
              <a:gd name="connsiteX3" fmla="*/ 1938528 w 5631220"/>
              <a:gd name="connsiteY3" fmla="*/ 4337913 h 5325465"/>
              <a:gd name="connsiteX4" fmla="*/ 833932 w 5631220"/>
              <a:gd name="connsiteY4" fmla="*/ 4411066 h 5325465"/>
              <a:gd name="connsiteX5" fmla="*/ 694944 w 5631220"/>
              <a:gd name="connsiteY5" fmla="*/ 3745382 h 5325465"/>
              <a:gd name="connsiteX6" fmla="*/ 519379 w 5631220"/>
              <a:gd name="connsiteY6" fmla="*/ 3599078 h 5325465"/>
              <a:gd name="connsiteX7" fmla="*/ 557005 w 5631220"/>
              <a:gd name="connsiteY7" fmla="*/ 3470193 h 5325465"/>
              <a:gd name="connsiteX8" fmla="*/ 456331 w 5631220"/>
              <a:gd name="connsiteY8" fmla="*/ 3362205 h 5325465"/>
              <a:gd name="connsiteX9" fmla="*/ 559793 w 5631220"/>
              <a:gd name="connsiteY9" fmla="*/ 3057428 h 5325465"/>
              <a:gd name="connsiteX10" fmla="*/ 118419 w 5631220"/>
              <a:gd name="connsiteY10" fmla="*/ 2818778 h 5325465"/>
              <a:gd name="connsiteX11" fmla="*/ 665683 w 5631220"/>
              <a:gd name="connsiteY11" fmla="*/ 1975104 h 5325465"/>
              <a:gd name="connsiteX12" fmla="*/ 2633472 w 5631220"/>
              <a:gd name="connsiteY12" fmla="*/ 0 h 5325465"/>
              <a:gd name="connsiteX13" fmla="*/ 4712039 w 5631220"/>
              <a:gd name="connsiteY13" fmla="*/ 2543951 h 5325465"/>
              <a:gd name="connsiteX14" fmla="*/ 4030675 w 5631220"/>
              <a:gd name="connsiteY14" fmla="*/ 3928262 h 5325465"/>
              <a:gd name="connsiteX15" fmla="*/ 4453179 w 5631220"/>
              <a:gd name="connsiteY15" fmla="*/ 5313893 h 5325465"/>
              <a:gd name="connsiteX16" fmla="*/ 5631220 w 5631220"/>
              <a:gd name="connsiteY16" fmla="*/ 5302565 h 5325465"/>
              <a:gd name="connsiteX0" fmla="*/ 0 w 5641293"/>
              <a:gd name="connsiteY0" fmla="*/ 5325465 h 5332785"/>
              <a:gd name="connsiteX1" fmla="*/ 0 w 5641293"/>
              <a:gd name="connsiteY1" fmla="*/ 5325465 h 5332785"/>
              <a:gd name="connsiteX2" fmla="*/ 2239524 w 5641293"/>
              <a:gd name="connsiteY2" fmla="*/ 5309946 h 5332785"/>
              <a:gd name="connsiteX3" fmla="*/ 1938528 w 5641293"/>
              <a:gd name="connsiteY3" fmla="*/ 4337913 h 5332785"/>
              <a:gd name="connsiteX4" fmla="*/ 833932 w 5641293"/>
              <a:gd name="connsiteY4" fmla="*/ 4411066 h 5332785"/>
              <a:gd name="connsiteX5" fmla="*/ 694944 w 5641293"/>
              <a:gd name="connsiteY5" fmla="*/ 3745382 h 5332785"/>
              <a:gd name="connsiteX6" fmla="*/ 519379 w 5641293"/>
              <a:gd name="connsiteY6" fmla="*/ 3599078 h 5332785"/>
              <a:gd name="connsiteX7" fmla="*/ 557005 w 5641293"/>
              <a:gd name="connsiteY7" fmla="*/ 3470193 h 5332785"/>
              <a:gd name="connsiteX8" fmla="*/ 456331 w 5641293"/>
              <a:gd name="connsiteY8" fmla="*/ 3362205 h 5332785"/>
              <a:gd name="connsiteX9" fmla="*/ 559793 w 5641293"/>
              <a:gd name="connsiteY9" fmla="*/ 3057428 h 5332785"/>
              <a:gd name="connsiteX10" fmla="*/ 118419 w 5641293"/>
              <a:gd name="connsiteY10" fmla="*/ 2818778 h 5332785"/>
              <a:gd name="connsiteX11" fmla="*/ 665683 w 5641293"/>
              <a:gd name="connsiteY11" fmla="*/ 1975104 h 5332785"/>
              <a:gd name="connsiteX12" fmla="*/ 2633472 w 5641293"/>
              <a:gd name="connsiteY12" fmla="*/ 0 h 5332785"/>
              <a:gd name="connsiteX13" fmla="*/ 4712039 w 5641293"/>
              <a:gd name="connsiteY13" fmla="*/ 2543951 h 5332785"/>
              <a:gd name="connsiteX14" fmla="*/ 4030675 w 5641293"/>
              <a:gd name="connsiteY14" fmla="*/ 3928262 h 5332785"/>
              <a:gd name="connsiteX15" fmla="*/ 4453179 w 5641293"/>
              <a:gd name="connsiteY15" fmla="*/ 5313893 h 5332785"/>
              <a:gd name="connsiteX16" fmla="*/ 5641293 w 5641293"/>
              <a:gd name="connsiteY16" fmla="*/ 5332785 h 5332785"/>
              <a:gd name="connsiteX0" fmla="*/ 0 w 5641293"/>
              <a:gd name="connsiteY0" fmla="*/ 5325465 h 5325465"/>
              <a:gd name="connsiteX1" fmla="*/ 0 w 5641293"/>
              <a:gd name="connsiteY1" fmla="*/ 5325465 h 5325465"/>
              <a:gd name="connsiteX2" fmla="*/ 2239524 w 5641293"/>
              <a:gd name="connsiteY2" fmla="*/ 5309946 h 5325465"/>
              <a:gd name="connsiteX3" fmla="*/ 1938528 w 5641293"/>
              <a:gd name="connsiteY3" fmla="*/ 4337913 h 5325465"/>
              <a:gd name="connsiteX4" fmla="*/ 833932 w 5641293"/>
              <a:gd name="connsiteY4" fmla="*/ 4411066 h 5325465"/>
              <a:gd name="connsiteX5" fmla="*/ 694944 w 5641293"/>
              <a:gd name="connsiteY5" fmla="*/ 3745382 h 5325465"/>
              <a:gd name="connsiteX6" fmla="*/ 519379 w 5641293"/>
              <a:gd name="connsiteY6" fmla="*/ 3599078 h 5325465"/>
              <a:gd name="connsiteX7" fmla="*/ 557005 w 5641293"/>
              <a:gd name="connsiteY7" fmla="*/ 3470193 h 5325465"/>
              <a:gd name="connsiteX8" fmla="*/ 456331 w 5641293"/>
              <a:gd name="connsiteY8" fmla="*/ 3362205 h 5325465"/>
              <a:gd name="connsiteX9" fmla="*/ 559793 w 5641293"/>
              <a:gd name="connsiteY9" fmla="*/ 3057428 h 5325465"/>
              <a:gd name="connsiteX10" fmla="*/ 118419 w 5641293"/>
              <a:gd name="connsiteY10" fmla="*/ 2818778 h 5325465"/>
              <a:gd name="connsiteX11" fmla="*/ 665683 w 5641293"/>
              <a:gd name="connsiteY11" fmla="*/ 1975104 h 5325465"/>
              <a:gd name="connsiteX12" fmla="*/ 2633472 w 5641293"/>
              <a:gd name="connsiteY12" fmla="*/ 0 h 5325465"/>
              <a:gd name="connsiteX13" fmla="*/ 4712039 w 5641293"/>
              <a:gd name="connsiteY13" fmla="*/ 2543951 h 5325465"/>
              <a:gd name="connsiteX14" fmla="*/ 4030675 w 5641293"/>
              <a:gd name="connsiteY14" fmla="*/ 3928262 h 5325465"/>
              <a:gd name="connsiteX15" fmla="*/ 4453179 w 5641293"/>
              <a:gd name="connsiteY15" fmla="*/ 5313893 h 5325465"/>
              <a:gd name="connsiteX16" fmla="*/ 5641293 w 5641293"/>
              <a:gd name="connsiteY16" fmla="*/ 5302567 h 5325465"/>
              <a:gd name="connsiteX0" fmla="*/ 0 w 5651366"/>
              <a:gd name="connsiteY0" fmla="*/ 5325465 h 5332785"/>
              <a:gd name="connsiteX1" fmla="*/ 0 w 5651366"/>
              <a:gd name="connsiteY1" fmla="*/ 5325465 h 5332785"/>
              <a:gd name="connsiteX2" fmla="*/ 2239524 w 5651366"/>
              <a:gd name="connsiteY2" fmla="*/ 5309946 h 5332785"/>
              <a:gd name="connsiteX3" fmla="*/ 1938528 w 5651366"/>
              <a:gd name="connsiteY3" fmla="*/ 4337913 h 5332785"/>
              <a:gd name="connsiteX4" fmla="*/ 833932 w 5651366"/>
              <a:gd name="connsiteY4" fmla="*/ 4411066 h 5332785"/>
              <a:gd name="connsiteX5" fmla="*/ 694944 w 5651366"/>
              <a:gd name="connsiteY5" fmla="*/ 3745382 h 5332785"/>
              <a:gd name="connsiteX6" fmla="*/ 519379 w 5651366"/>
              <a:gd name="connsiteY6" fmla="*/ 3599078 h 5332785"/>
              <a:gd name="connsiteX7" fmla="*/ 557005 w 5651366"/>
              <a:gd name="connsiteY7" fmla="*/ 3470193 h 5332785"/>
              <a:gd name="connsiteX8" fmla="*/ 456331 w 5651366"/>
              <a:gd name="connsiteY8" fmla="*/ 3362205 h 5332785"/>
              <a:gd name="connsiteX9" fmla="*/ 559793 w 5651366"/>
              <a:gd name="connsiteY9" fmla="*/ 3057428 h 5332785"/>
              <a:gd name="connsiteX10" fmla="*/ 118419 w 5651366"/>
              <a:gd name="connsiteY10" fmla="*/ 2818778 h 5332785"/>
              <a:gd name="connsiteX11" fmla="*/ 665683 w 5651366"/>
              <a:gd name="connsiteY11" fmla="*/ 1975104 h 5332785"/>
              <a:gd name="connsiteX12" fmla="*/ 2633472 w 5651366"/>
              <a:gd name="connsiteY12" fmla="*/ 0 h 5332785"/>
              <a:gd name="connsiteX13" fmla="*/ 4712039 w 5651366"/>
              <a:gd name="connsiteY13" fmla="*/ 2543951 h 5332785"/>
              <a:gd name="connsiteX14" fmla="*/ 4030675 w 5651366"/>
              <a:gd name="connsiteY14" fmla="*/ 3928262 h 5332785"/>
              <a:gd name="connsiteX15" fmla="*/ 4453179 w 5651366"/>
              <a:gd name="connsiteY15" fmla="*/ 5313893 h 5332785"/>
              <a:gd name="connsiteX16" fmla="*/ 5651366 w 5651366"/>
              <a:gd name="connsiteY16" fmla="*/ 5332785 h 5332785"/>
              <a:gd name="connsiteX0" fmla="*/ 1108042 w 6759408"/>
              <a:gd name="connsiteY0" fmla="*/ 5325465 h 5332785"/>
              <a:gd name="connsiteX1" fmla="*/ 0 w 6759408"/>
              <a:gd name="connsiteY1" fmla="*/ 5315392 h 5332785"/>
              <a:gd name="connsiteX2" fmla="*/ 3347566 w 6759408"/>
              <a:gd name="connsiteY2" fmla="*/ 5309946 h 5332785"/>
              <a:gd name="connsiteX3" fmla="*/ 3046570 w 6759408"/>
              <a:gd name="connsiteY3" fmla="*/ 4337913 h 5332785"/>
              <a:gd name="connsiteX4" fmla="*/ 1941974 w 6759408"/>
              <a:gd name="connsiteY4" fmla="*/ 4411066 h 5332785"/>
              <a:gd name="connsiteX5" fmla="*/ 1802986 w 6759408"/>
              <a:gd name="connsiteY5" fmla="*/ 3745382 h 5332785"/>
              <a:gd name="connsiteX6" fmla="*/ 1627421 w 6759408"/>
              <a:gd name="connsiteY6" fmla="*/ 3599078 h 5332785"/>
              <a:gd name="connsiteX7" fmla="*/ 1665047 w 6759408"/>
              <a:gd name="connsiteY7" fmla="*/ 3470193 h 5332785"/>
              <a:gd name="connsiteX8" fmla="*/ 1564373 w 6759408"/>
              <a:gd name="connsiteY8" fmla="*/ 3362205 h 5332785"/>
              <a:gd name="connsiteX9" fmla="*/ 1667835 w 6759408"/>
              <a:gd name="connsiteY9" fmla="*/ 3057428 h 5332785"/>
              <a:gd name="connsiteX10" fmla="*/ 1226461 w 6759408"/>
              <a:gd name="connsiteY10" fmla="*/ 2818778 h 5332785"/>
              <a:gd name="connsiteX11" fmla="*/ 1773725 w 6759408"/>
              <a:gd name="connsiteY11" fmla="*/ 1975104 h 5332785"/>
              <a:gd name="connsiteX12" fmla="*/ 3741514 w 6759408"/>
              <a:gd name="connsiteY12" fmla="*/ 0 h 5332785"/>
              <a:gd name="connsiteX13" fmla="*/ 5820081 w 6759408"/>
              <a:gd name="connsiteY13" fmla="*/ 2543951 h 5332785"/>
              <a:gd name="connsiteX14" fmla="*/ 5138717 w 6759408"/>
              <a:gd name="connsiteY14" fmla="*/ 3928262 h 5332785"/>
              <a:gd name="connsiteX15" fmla="*/ 5561221 w 6759408"/>
              <a:gd name="connsiteY15" fmla="*/ 5313893 h 5332785"/>
              <a:gd name="connsiteX16" fmla="*/ 6759408 w 6759408"/>
              <a:gd name="connsiteY16" fmla="*/ 5332785 h 5332785"/>
              <a:gd name="connsiteX0" fmla="*/ 0 w 6759408"/>
              <a:gd name="connsiteY0" fmla="*/ 5315392 h 5332785"/>
              <a:gd name="connsiteX1" fmla="*/ 3347566 w 6759408"/>
              <a:gd name="connsiteY1" fmla="*/ 5309946 h 5332785"/>
              <a:gd name="connsiteX2" fmla="*/ 3046570 w 6759408"/>
              <a:gd name="connsiteY2" fmla="*/ 4337913 h 5332785"/>
              <a:gd name="connsiteX3" fmla="*/ 1941974 w 6759408"/>
              <a:gd name="connsiteY3" fmla="*/ 4411066 h 5332785"/>
              <a:gd name="connsiteX4" fmla="*/ 1802986 w 6759408"/>
              <a:gd name="connsiteY4" fmla="*/ 3745382 h 5332785"/>
              <a:gd name="connsiteX5" fmla="*/ 1627421 w 6759408"/>
              <a:gd name="connsiteY5" fmla="*/ 3599078 h 5332785"/>
              <a:gd name="connsiteX6" fmla="*/ 1665047 w 6759408"/>
              <a:gd name="connsiteY6" fmla="*/ 3470193 h 5332785"/>
              <a:gd name="connsiteX7" fmla="*/ 1564373 w 6759408"/>
              <a:gd name="connsiteY7" fmla="*/ 3362205 h 5332785"/>
              <a:gd name="connsiteX8" fmla="*/ 1667835 w 6759408"/>
              <a:gd name="connsiteY8" fmla="*/ 3057428 h 5332785"/>
              <a:gd name="connsiteX9" fmla="*/ 1226461 w 6759408"/>
              <a:gd name="connsiteY9" fmla="*/ 2818778 h 5332785"/>
              <a:gd name="connsiteX10" fmla="*/ 1773725 w 6759408"/>
              <a:gd name="connsiteY10" fmla="*/ 1975104 h 5332785"/>
              <a:gd name="connsiteX11" fmla="*/ 3741514 w 6759408"/>
              <a:gd name="connsiteY11" fmla="*/ 0 h 5332785"/>
              <a:gd name="connsiteX12" fmla="*/ 5820081 w 6759408"/>
              <a:gd name="connsiteY12" fmla="*/ 2543951 h 5332785"/>
              <a:gd name="connsiteX13" fmla="*/ 5138717 w 6759408"/>
              <a:gd name="connsiteY13" fmla="*/ 3928262 h 5332785"/>
              <a:gd name="connsiteX14" fmla="*/ 5561221 w 6759408"/>
              <a:gd name="connsiteY14" fmla="*/ 5313893 h 5332785"/>
              <a:gd name="connsiteX15" fmla="*/ 6759408 w 6759408"/>
              <a:gd name="connsiteY15" fmla="*/ 5332785 h 5332785"/>
              <a:gd name="connsiteX0" fmla="*/ 0 w 6759408"/>
              <a:gd name="connsiteY0" fmla="*/ 5315392 h 5332785"/>
              <a:gd name="connsiteX1" fmla="*/ 3347566 w 6759408"/>
              <a:gd name="connsiteY1" fmla="*/ 5309946 h 5332785"/>
              <a:gd name="connsiteX2" fmla="*/ 3046570 w 6759408"/>
              <a:gd name="connsiteY2" fmla="*/ 4337913 h 5332785"/>
              <a:gd name="connsiteX3" fmla="*/ 1941974 w 6759408"/>
              <a:gd name="connsiteY3" fmla="*/ 4411066 h 5332785"/>
              <a:gd name="connsiteX4" fmla="*/ 1802986 w 6759408"/>
              <a:gd name="connsiteY4" fmla="*/ 3745382 h 5332785"/>
              <a:gd name="connsiteX5" fmla="*/ 1627421 w 6759408"/>
              <a:gd name="connsiteY5" fmla="*/ 3599078 h 5332785"/>
              <a:gd name="connsiteX6" fmla="*/ 1665047 w 6759408"/>
              <a:gd name="connsiteY6" fmla="*/ 3470193 h 5332785"/>
              <a:gd name="connsiteX7" fmla="*/ 1564373 w 6759408"/>
              <a:gd name="connsiteY7" fmla="*/ 3362205 h 5332785"/>
              <a:gd name="connsiteX8" fmla="*/ 1667835 w 6759408"/>
              <a:gd name="connsiteY8" fmla="*/ 3057428 h 5332785"/>
              <a:gd name="connsiteX9" fmla="*/ 1226461 w 6759408"/>
              <a:gd name="connsiteY9" fmla="*/ 2818778 h 5332785"/>
              <a:gd name="connsiteX10" fmla="*/ 1773725 w 6759408"/>
              <a:gd name="connsiteY10" fmla="*/ 1975104 h 5332785"/>
              <a:gd name="connsiteX11" fmla="*/ 3741514 w 6759408"/>
              <a:gd name="connsiteY11" fmla="*/ 0 h 5332785"/>
              <a:gd name="connsiteX12" fmla="*/ 5820081 w 6759408"/>
              <a:gd name="connsiteY12" fmla="*/ 2543951 h 5332785"/>
              <a:gd name="connsiteX13" fmla="*/ 5138717 w 6759408"/>
              <a:gd name="connsiteY13" fmla="*/ 3928262 h 5332785"/>
              <a:gd name="connsiteX14" fmla="*/ 5561221 w 6759408"/>
              <a:gd name="connsiteY14" fmla="*/ 5313893 h 5332785"/>
              <a:gd name="connsiteX15" fmla="*/ 6759408 w 6759408"/>
              <a:gd name="connsiteY15" fmla="*/ 5332785 h 5332785"/>
              <a:gd name="connsiteX0" fmla="*/ 0 w 6759408"/>
              <a:gd name="connsiteY0" fmla="*/ 5315392 h 5333342"/>
              <a:gd name="connsiteX1" fmla="*/ 3347566 w 6759408"/>
              <a:gd name="connsiteY1" fmla="*/ 5309946 h 5333342"/>
              <a:gd name="connsiteX2" fmla="*/ 3046570 w 6759408"/>
              <a:gd name="connsiteY2" fmla="*/ 4337913 h 5333342"/>
              <a:gd name="connsiteX3" fmla="*/ 1941974 w 6759408"/>
              <a:gd name="connsiteY3" fmla="*/ 4411066 h 5333342"/>
              <a:gd name="connsiteX4" fmla="*/ 1802986 w 6759408"/>
              <a:gd name="connsiteY4" fmla="*/ 3745382 h 5333342"/>
              <a:gd name="connsiteX5" fmla="*/ 1627421 w 6759408"/>
              <a:gd name="connsiteY5" fmla="*/ 3599078 h 5333342"/>
              <a:gd name="connsiteX6" fmla="*/ 1665047 w 6759408"/>
              <a:gd name="connsiteY6" fmla="*/ 3470193 h 5333342"/>
              <a:gd name="connsiteX7" fmla="*/ 1564373 w 6759408"/>
              <a:gd name="connsiteY7" fmla="*/ 3362205 h 5333342"/>
              <a:gd name="connsiteX8" fmla="*/ 1667835 w 6759408"/>
              <a:gd name="connsiteY8" fmla="*/ 3057428 h 5333342"/>
              <a:gd name="connsiteX9" fmla="*/ 1226461 w 6759408"/>
              <a:gd name="connsiteY9" fmla="*/ 2818778 h 5333342"/>
              <a:gd name="connsiteX10" fmla="*/ 1773725 w 6759408"/>
              <a:gd name="connsiteY10" fmla="*/ 1975104 h 5333342"/>
              <a:gd name="connsiteX11" fmla="*/ 3741514 w 6759408"/>
              <a:gd name="connsiteY11" fmla="*/ 0 h 5333342"/>
              <a:gd name="connsiteX12" fmla="*/ 5820081 w 6759408"/>
              <a:gd name="connsiteY12" fmla="*/ 2543951 h 5333342"/>
              <a:gd name="connsiteX13" fmla="*/ 5138717 w 6759408"/>
              <a:gd name="connsiteY13" fmla="*/ 3928262 h 5333342"/>
              <a:gd name="connsiteX14" fmla="*/ 5561221 w 6759408"/>
              <a:gd name="connsiteY14" fmla="*/ 5313893 h 5333342"/>
              <a:gd name="connsiteX15" fmla="*/ 6759408 w 6759408"/>
              <a:gd name="connsiteY15" fmla="*/ 5332785 h 5333342"/>
              <a:gd name="connsiteX0" fmla="*/ 0 w 6453857"/>
              <a:gd name="connsiteY0" fmla="*/ 5334489 h 5334489"/>
              <a:gd name="connsiteX1" fmla="*/ 3042015 w 6453857"/>
              <a:gd name="connsiteY1" fmla="*/ 5309946 h 5334489"/>
              <a:gd name="connsiteX2" fmla="*/ 2741019 w 6453857"/>
              <a:gd name="connsiteY2" fmla="*/ 4337913 h 5334489"/>
              <a:gd name="connsiteX3" fmla="*/ 1636423 w 6453857"/>
              <a:gd name="connsiteY3" fmla="*/ 4411066 h 5334489"/>
              <a:gd name="connsiteX4" fmla="*/ 1497435 w 6453857"/>
              <a:gd name="connsiteY4" fmla="*/ 3745382 h 5334489"/>
              <a:gd name="connsiteX5" fmla="*/ 1321870 w 6453857"/>
              <a:gd name="connsiteY5" fmla="*/ 3599078 h 5334489"/>
              <a:gd name="connsiteX6" fmla="*/ 1359496 w 6453857"/>
              <a:gd name="connsiteY6" fmla="*/ 3470193 h 5334489"/>
              <a:gd name="connsiteX7" fmla="*/ 1258822 w 6453857"/>
              <a:gd name="connsiteY7" fmla="*/ 3362205 h 5334489"/>
              <a:gd name="connsiteX8" fmla="*/ 1362284 w 6453857"/>
              <a:gd name="connsiteY8" fmla="*/ 3057428 h 5334489"/>
              <a:gd name="connsiteX9" fmla="*/ 920910 w 6453857"/>
              <a:gd name="connsiteY9" fmla="*/ 2818778 h 5334489"/>
              <a:gd name="connsiteX10" fmla="*/ 1468174 w 6453857"/>
              <a:gd name="connsiteY10" fmla="*/ 1975104 h 5334489"/>
              <a:gd name="connsiteX11" fmla="*/ 3435963 w 6453857"/>
              <a:gd name="connsiteY11" fmla="*/ 0 h 5334489"/>
              <a:gd name="connsiteX12" fmla="*/ 5514530 w 6453857"/>
              <a:gd name="connsiteY12" fmla="*/ 2543951 h 5334489"/>
              <a:gd name="connsiteX13" fmla="*/ 4833166 w 6453857"/>
              <a:gd name="connsiteY13" fmla="*/ 3928262 h 5334489"/>
              <a:gd name="connsiteX14" fmla="*/ 5255670 w 6453857"/>
              <a:gd name="connsiteY14" fmla="*/ 5313893 h 5334489"/>
              <a:gd name="connsiteX15" fmla="*/ 6453857 w 6453857"/>
              <a:gd name="connsiteY15" fmla="*/ 5332785 h 5334489"/>
              <a:gd name="connsiteX0" fmla="*/ 0 w 7560387"/>
              <a:gd name="connsiteY0" fmla="*/ 5334489 h 5334489"/>
              <a:gd name="connsiteX1" fmla="*/ 3042015 w 7560387"/>
              <a:gd name="connsiteY1" fmla="*/ 5309946 h 5334489"/>
              <a:gd name="connsiteX2" fmla="*/ 2741019 w 7560387"/>
              <a:gd name="connsiteY2" fmla="*/ 4337913 h 5334489"/>
              <a:gd name="connsiteX3" fmla="*/ 1636423 w 7560387"/>
              <a:gd name="connsiteY3" fmla="*/ 4411066 h 5334489"/>
              <a:gd name="connsiteX4" fmla="*/ 1497435 w 7560387"/>
              <a:gd name="connsiteY4" fmla="*/ 3745382 h 5334489"/>
              <a:gd name="connsiteX5" fmla="*/ 1321870 w 7560387"/>
              <a:gd name="connsiteY5" fmla="*/ 3599078 h 5334489"/>
              <a:gd name="connsiteX6" fmla="*/ 1359496 w 7560387"/>
              <a:gd name="connsiteY6" fmla="*/ 3470193 h 5334489"/>
              <a:gd name="connsiteX7" fmla="*/ 1258822 w 7560387"/>
              <a:gd name="connsiteY7" fmla="*/ 3362205 h 5334489"/>
              <a:gd name="connsiteX8" fmla="*/ 1362284 w 7560387"/>
              <a:gd name="connsiteY8" fmla="*/ 3057428 h 5334489"/>
              <a:gd name="connsiteX9" fmla="*/ 920910 w 7560387"/>
              <a:gd name="connsiteY9" fmla="*/ 2818778 h 5334489"/>
              <a:gd name="connsiteX10" fmla="*/ 1468174 w 7560387"/>
              <a:gd name="connsiteY10" fmla="*/ 1975104 h 5334489"/>
              <a:gd name="connsiteX11" fmla="*/ 3435963 w 7560387"/>
              <a:gd name="connsiteY11" fmla="*/ 0 h 5334489"/>
              <a:gd name="connsiteX12" fmla="*/ 5514530 w 7560387"/>
              <a:gd name="connsiteY12" fmla="*/ 2543951 h 5334489"/>
              <a:gd name="connsiteX13" fmla="*/ 4833166 w 7560387"/>
              <a:gd name="connsiteY13" fmla="*/ 3928262 h 5334489"/>
              <a:gd name="connsiteX14" fmla="*/ 5255670 w 7560387"/>
              <a:gd name="connsiteY14" fmla="*/ 5313893 h 5334489"/>
              <a:gd name="connsiteX15" fmla="*/ 7560387 w 7560387"/>
              <a:gd name="connsiteY15" fmla="*/ 5313143 h 5334489"/>
              <a:gd name="connsiteX0" fmla="*/ 0 w 7638956"/>
              <a:gd name="connsiteY0" fmla="*/ 5321395 h 5321395"/>
              <a:gd name="connsiteX1" fmla="*/ 3120584 w 7638956"/>
              <a:gd name="connsiteY1" fmla="*/ 5309946 h 5321395"/>
              <a:gd name="connsiteX2" fmla="*/ 2819588 w 7638956"/>
              <a:gd name="connsiteY2" fmla="*/ 4337913 h 5321395"/>
              <a:gd name="connsiteX3" fmla="*/ 1714992 w 7638956"/>
              <a:gd name="connsiteY3" fmla="*/ 4411066 h 5321395"/>
              <a:gd name="connsiteX4" fmla="*/ 1576004 w 7638956"/>
              <a:gd name="connsiteY4" fmla="*/ 3745382 h 5321395"/>
              <a:gd name="connsiteX5" fmla="*/ 1400439 w 7638956"/>
              <a:gd name="connsiteY5" fmla="*/ 3599078 h 5321395"/>
              <a:gd name="connsiteX6" fmla="*/ 1438065 w 7638956"/>
              <a:gd name="connsiteY6" fmla="*/ 3470193 h 5321395"/>
              <a:gd name="connsiteX7" fmla="*/ 1337391 w 7638956"/>
              <a:gd name="connsiteY7" fmla="*/ 3362205 h 5321395"/>
              <a:gd name="connsiteX8" fmla="*/ 1440853 w 7638956"/>
              <a:gd name="connsiteY8" fmla="*/ 3057428 h 5321395"/>
              <a:gd name="connsiteX9" fmla="*/ 999479 w 7638956"/>
              <a:gd name="connsiteY9" fmla="*/ 2818778 h 5321395"/>
              <a:gd name="connsiteX10" fmla="*/ 1546743 w 7638956"/>
              <a:gd name="connsiteY10" fmla="*/ 1975104 h 5321395"/>
              <a:gd name="connsiteX11" fmla="*/ 3514532 w 7638956"/>
              <a:gd name="connsiteY11" fmla="*/ 0 h 5321395"/>
              <a:gd name="connsiteX12" fmla="*/ 5593099 w 7638956"/>
              <a:gd name="connsiteY12" fmla="*/ 2543951 h 5321395"/>
              <a:gd name="connsiteX13" fmla="*/ 4911735 w 7638956"/>
              <a:gd name="connsiteY13" fmla="*/ 3928262 h 5321395"/>
              <a:gd name="connsiteX14" fmla="*/ 5334239 w 7638956"/>
              <a:gd name="connsiteY14" fmla="*/ 5313893 h 5321395"/>
              <a:gd name="connsiteX15" fmla="*/ 7638956 w 7638956"/>
              <a:gd name="connsiteY15" fmla="*/ 5313143 h 5321395"/>
              <a:gd name="connsiteX0" fmla="*/ 0 w 7638956"/>
              <a:gd name="connsiteY0" fmla="*/ 5321395 h 5321395"/>
              <a:gd name="connsiteX1" fmla="*/ 3120584 w 7638956"/>
              <a:gd name="connsiteY1" fmla="*/ 5309946 h 5321395"/>
              <a:gd name="connsiteX2" fmla="*/ 2819588 w 7638956"/>
              <a:gd name="connsiteY2" fmla="*/ 4337913 h 5321395"/>
              <a:gd name="connsiteX3" fmla="*/ 1714992 w 7638956"/>
              <a:gd name="connsiteY3" fmla="*/ 4411066 h 5321395"/>
              <a:gd name="connsiteX4" fmla="*/ 1576004 w 7638956"/>
              <a:gd name="connsiteY4" fmla="*/ 3745382 h 5321395"/>
              <a:gd name="connsiteX5" fmla="*/ 1400439 w 7638956"/>
              <a:gd name="connsiteY5" fmla="*/ 3599078 h 5321395"/>
              <a:gd name="connsiteX6" fmla="*/ 1438065 w 7638956"/>
              <a:gd name="connsiteY6" fmla="*/ 3470193 h 5321395"/>
              <a:gd name="connsiteX7" fmla="*/ 1337391 w 7638956"/>
              <a:gd name="connsiteY7" fmla="*/ 3362205 h 5321395"/>
              <a:gd name="connsiteX8" fmla="*/ 1440853 w 7638956"/>
              <a:gd name="connsiteY8" fmla="*/ 3057428 h 5321395"/>
              <a:gd name="connsiteX9" fmla="*/ 999479 w 7638956"/>
              <a:gd name="connsiteY9" fmla="*/ 2818778 h 5321395"/>
              <a:gd name="connsiteX10" fmla="*/ 1546743 w 7638956"/>
              <a:gd name="connsiteY10" fmla="*/ 1975104 h 5321395"/>
              <a:gd name="connsiteX11" fmla="*/ 3514532 w 7638956"/>
              <a:gd name="connsiteY11" fmla="*/ 0 h 5321395"/>
              <a:gd name="connsiteX12" fmla="*/ 5593099 w 7638956"/>
              <a:gd name="connsiteY12" fmla="*/ 2543951 h 5321395"/>
              <a:gd name="connsiteX13" fmla="*/ 4911735 w 7638956"/>
              <a:gd name="connsiteY13" fmla="*/ 3928262 h 5321395"/>
              <a:gd name="connsiteX14" fmla="*/ 5334239 w 7638956"/>
              <a:gd name="connsiteY14" fmla="*/ 5313893 h 5321395"/>
              <a:gd name="connsiteX15" fmla="*/ 7638956 w 7638956"/>
              <a:gd name="connsiteY15" fmla="*/ 5313143 h 5321395"/>
              <a:gd name="connsiteX0" fmla="*/ 0 w 7658598"/>
              <a:gd name="connsiteY0" fmla="*/ 5301753 h 5317437"/>
              <a:gd name="connsiteX1" fmla="*/ 3140226 w 7658598"/>
              <a:gd name="connsiteY1" fmla="*/ 5309946 h 5317437"/>
              <a:gd name="connsiteX2" fmla="*/ 2839230 w 7658598"/>
              <a:gd name="connsiteY2" fmla="*/ 4337913 h 5317437"/>
              <a:gd name="connsiteX3" fmla="*/ 1734634 w 7658598"/>
              <a:gd name="connsiteY3" fmla="*/ 4411066 h 5317437"/>
              <a:gd name="connsiteX4" fmla="*/ 1595646 w 7658598"/>
              <a:gd name="connsiteY4" fmla="*/ 3745382 h 5317437"/>
              <a:gd name="connsiteX5" fmla="*/ 1420081 w 7658598"/>
              <a:gd name="connsiteY5" fmla="*/ 3599078 h 5317437"/>
              <a:gd name="connsiteX6" fmla="*/ 1457707 w 7658598"/>
              <a:gd name="connsiteY6" fmla="*/ 3470193 h 5317437"/>
              <a:gd name="connsiteX7" fmla="*/ 1357033 w 7658598"/>
              <a:gd name="connsiteY7" fmla="*/ 3362205 h 5317437"/>
              <a:gd name="connsiteX8" fmla="*/ 1460495 w 7658598"/>
              <a:gd name="connsiteY8" fmla="*/ 3057428 h 5317437"/>
              <a:gd name="connsiteX9" fmla="*/ 1019121 w 7658598"/>
              <a:gd name="connsiteY9" fmla="*/ 2818778 h 5317437"/>
              <a:gd name="connsiteX10" fmla="*/ 1566385 w 7658598"/>
              <a:gd name="connsiteY10" fmla="*/ 1975104 h 5317437"/>
              <a:gd name="connsiteX11" fmla="*/ 3534174 w 7658598"/>
              <a:gd name="connsiteY11" fmla="*/ 0 h 5317437"/>
              <a:gd name="connsiteX12" fmla="*/ 5612741 w 7658598"/>
              <a:gd name="connsiteY12" fmla="*/ 2543951 h 5317437"/>
              <a:gd name="connsiteX13" fmla="*/ 4931377 w 7658598"/>
              <a:gd name="connsiteY13" fmla="*/ 3928262 h 5317437"/>
              <a:gd name="connsiteX14" fmla="*/ 5353881 w 7658598"/>
              <a:gd name="connsiteY14" fmla="*/ 5313893 h 5317437"/>
              <a:gd name="connsiteX15" fmla="*/ 7658598 w 7658598"/>
              <a:gd name="connsiteY15" fmla="*/ 5313143 h 5317437"/>
              <a:gd name="connsiteX0" fmla="*/ 0 w 7665144"/>
              <a:gd name="connsiteY0" fmla="*/ 5314847 h 5317437"/>
              <a:gd name="connsiteX1" fmla="*/ 3146772 w 7665144"/>
              <a:gd name="connsiteY1" fmla="*/ 5309946 h 5317437"/>
              <a:gd name="connsiteX2" fmla="*/ 2845776 w 7665144"/>
              <a:gd name="connsiteY2" fmla="*/ 4337913 h 5317437"/>
              <a:gd name="connsiteX3" fmla="*/ 1741180 w 7665144"/>
              <a:gd name="connsiteY3" fmla="*/ 4411066 h 5317437"/>
              <a:gd name="connsiteX4" fmla="*/ 1602192 w 7665144"/>
              <a:gd name="connsiteY4" fmla="*/ 3745382 h 5317437"/>
              <a:gd name="connsiteX5" fmla="*/ 1426627 w 7665144"/>
              <a:gd name="connsiteY5" fmla="*/ 3599078 h 5317437"/>
              <a:gd name="connsiteX6" fmla="*/ 1464253 w 7665144"/>
              <a:gd name="connsiteY6" fmla="*/ 3470193 h 5317437"/>
              <a:gd name="connsiteX7" fmla="*/ 1363579 w 7665144"/>
              <a:gd name="connsiteY7" fmla="*/ 3362205 h 5317437"/>
              <a:gd name="connsiteX8" fmla="*/ 1467041 w 7665144"/>
              <a:gd name="connsiteY8" fmla="*/ 3057428 h 5317437"/>
              <a:gd name="connsiteX9" fmla="*/ 1025667 w 7665144"/>
              <a:gd name="connsiteY9" fmla="*/ 2818778 h 5317437"/>
              <a:gd name="connsiteX10" fmla="*/ 1572931 w 7665144"/>
              <a:gd name="connsiteY10" fmla="*/ 1975104 h 5317437"/>
              <a:gd name="connsiteX11" fmla="*/ 3540720 w 7665144"/>
              <a:gd name="connsiteY11" fmla="*/ 0 h 5317437"/>
              <a:gd name="connsiteX12" fmla="*/ 5619287 w 7665144"/>
              <a:gd name="connsiteY12" fmla="*/ 2543951 h 5317437"/>
              <a:gd name="connsiteX13" fmla="*/ 4937923 w 7665144"/>
              <a:gd name="connsiteY13" fmla="*/ 3928262 h 5317437"/>
              <a:gd name="connsiteX14" fmla="*/ 5360427 w 7665144"/>
              <a:gd name="connsiteY14" fmla="*/ 5313893 h 5317437"/>
              <a:gd name="connsiteX15" fmla="*/ 7665144 w 7665144"/>
              <a:gd name="connsiteY15" fmla="*/ 5313143 h 5317437"/>
              <a:gd name="connsiteX0" fmla="*/ 0 w 7625859"/>
              <a:gd name="connsiteY0" fmla="*/ 5308299 h 5317437"/>
              <a:gd name="connsiteX1" fmla="*/ 3107487 w 7625859"/>
              <a:gd name="connsiteY1" fmla="*/ 5309946 h 5317437"/>
              <a:gd name="connsiteX2" fmla="*/ 2806491 w 7625859"/>
              <a:gd name="connsiteY2" fmla="*/ 4337913 h 5317437"/>
              <a:gd name="connsiteX3" fmla="*/ 1701895 w 7625859"/>
              <a:gd name="connsiteY3" fmla="*/ 4411066 h 5317437"/>
              <a:gd name="connsiteX4" fmla="*/ 1562907 w 7625859"/>
              <a:gd name="connsiteY4" fmla="*/ 3745382 h 5317437"/>
              <a:gd name="connsiteX5" fmla="*/ 1387342 w 7625859"/>
              <a:gd name="connsiteY5" fmla="*/ 3599078 h 5317437"/>
              <a:gd name="connsiteX6" fmla="*/ 1424968 w 7625859"/>
              <a:gd name="connsiteY6" fmla="*/ 3470193 h 5317437"/>
              <a:gd name="connsiteX7" fmla="*/ 1324294 w 7625859"/>
              <a:gd name="connsiteY7" fmla="*/ 3362205 h 5317437"/>
              <a:gd name="connsiteX8" fmla="*/ 1427756 w 7625859"/>
              <a:gd name="connsiteY8" fmla="*/ 3057428 h 5317437"/>
              <a:gd name="connsiteX9" fmla="*/ 986382 w 7625859"/>
              <a:gd name="connsiteY9" fmla="*/ 2818778 h 5317437"/>
              <a:gd name="connsiteX10" fmla="*/ 1533646 w 7625859"/>
              <a:gd name="connsiteY10" fmla="*/ 1975104 h 5317437"/>
              <a:gd name="connsiteX11" fmla="*/ 3501435 w 7625859"/>
              <a:gd name="connsiteY11" fmla="*/ 0 h 5317437"/>
              <a:gd name="connsiteX12" fmla="*/ 5580002 w 7625859"/>
              <a:gd name="connsiteY12" fmla="*/ 2543951 h 5317437"/>
              <a:gd name="connsiteX13" fmla="*/ 4898638 w 7625859"/>
              <a:gd name="connsiteY13" fmla="*/ 3928262 h 5317437"/>
              <a:gd name="connsiteX14" fmla="*/ 5321142 w 7625859"/>
              <a:gd name="connsiteY14" fmla="*/ 5313893 h 5317437"/>
              <a:gd name="connsiteX15" fmla="*/ 7625859 w 7625859"/>
              <a:gd name="connsiteY15" fmla="*/ 5313143 h 5317437"/>
              <a:gd name="connsiteX0" fmla="*/ 0 w 7645503"/>
              <a:gd name="connsiteY0" fmla="*/ 5308299 h 5317437"/>
              <a:gd name="connsiteX1" fmla="*/ 3127131 w 7645503"/>
              <a:gd name="connsiteY1" fmla="*/ 5309946 h 5317437"/>
              <a:gd name="connsiteX2" fmla="*/ 2826135 w 7645503"/>
              <a:gd name="connsiteY2" fmla="*/ 4337913 h 5317437"/>
              <a:gd name="connsiteX3" fmla="*/ 1721539 w 7645503"/>
              <a:gd name="connsiteY3" fmla="*/ 4411066 h 5317437"/>
              <a:gd name="connsiteX4" fmla="*/ 1582551 w 7645503"/>
              <a:gd name="connsiteY4" fmla="*/ 3745382 h 5317437"/>
              <a:gd name="connsiteX5" fmla="*/ 1406986 w 7645503"/>
              <a:gd name="connsiteY5" fmla="*/ 3599078 h 5317437"/>
              <a:gd name="connsiteX6" fmla="*/ 1444612 w 7645503"/>
              <a:gd name="connsiteY6" fmla="*/ 3470193 h 5317437"/>
              <a:gd name="connsiteX7" fmla="*/ 1343938 w 7645503"/>
              <a:gd name="connsiteY7" fmla="*/ 3362205 h 5317437"/>
              <a:gd name="connsiteX8" fmla="*/ 1447400 w 7645503"/>
              <a:gd name="connsiteY8" fmla="*/ 3057428 h 5317437"/>
              <a:gd name="connsiteX9" fmla="*/ 1006026 w 7645503"/>
              <a:gd name="connsiteY9" fmla="*/ 2818778 h 5317437"/>
              <a:gd name="connsiteX10" fmla="*/ 1553290 w 7645503"/>
              <a:gd name="connsiteY10" fmla="*/ 1975104 h 5317437"/>
              <a:gd name="connsiteX11" fmla="*/ 3521079 w 7645503"/>
              <a:gd name="connsiteY11" fmla="*/ 0 h 5317437"/>
              <a:gd name="connsiteX12" fmla="*/ 5599646 w 7645503"/>
              <a:gd name="connsiteY12" fmla="*/ 2543951 h 5317437"/>
              <a:gd name="connsiteX13" fmla="*/ 4918282 w 7645503"/>
              <a:gd name="connsiteY13" fmla="*/ 3928262 h 5317437"/>
              <a:gd name="connsiteX14" fmla="*/ 5340786 w 7645503"/>
              <a:gd name="connsiteY14" fmla="*/ 5313893 h 5317437"/>
              <a:gd name="connsiteX15" fmla="*/ 7645503 w 7645503"/>
              <a:gd name="connsiteY15" fmla="*/ 5313143 h 5317437"/>
              <a:gd name="connsiteX0" fmla="*/ 0 w 9478806"/>
              <a:gd name="connsiteY0" fmla="*/ 5325757 h 5325757"/>
              <a:gd name="connsiteX1" fmla="*/ 4960434 w 9478806"/>
              <a:gd name="connsiteY1" fmla="*/ 5309946 h 5325757"/>
              <a:gd name="connsiteX2" fmla="*/ 4659438 w 9478806"/>
              <a:gd name="connsiteY2" fmla="*/ 4337913 h 5325757"/>
              <a:gd name="connsiteX3" fmla="*/ 3554842 w 9478806"/>
              <a:gd name="connsiteY3" fmla="*/ 4411066 h 5325757"/>
              <a:gd name="connsiteX4" fmla="*/ 3415854 w 9478806"/>
              <a:gd name="connsiteY4" fmla="*/ 3745382 h 5325757"/>
              <a:gd name="connsiteX5" fmla="*/ 3240289 w 9478806"/>
              <a:gd name="connsiteY5" fmla="*/ 3599078 h 5325757"/>
              <a:gd name="connsiteX6" fmla="*/ 3277915 w 9478806"/>
              <a:gd name="connsiteY6" fmla="*/ 3470193 h 5325757"/>
              <a:gd name="connsiteX7" fmla="*/ 3177241 w 9478806"/>
              <a:gd name="connsiteY7" fmla="*/ 3362205 h 5325757"/>
              <a:gd name="connsiteX8" fmla="*/ 3280703 w 9478806"/>
              <a:gd name="connsiteY8" fmla="*/ 3057428 h 5325757"/>
              <a:gd name="connsiteX9" fmla="*/ 2839329 w 9478806"/>
              <a:gd name="connsiteY9" fmla="*/ 2818778 h 5325757"/>
              <a:gd name="connsiteX10" fmla="*/ 3386593 w 9478806"/>
              <a:gd name="connsiteY10" fmla="*/ 1975104 h 5325757"/>
              <a:gd name="connsiteX11" fmla="*/ 5354382 w 9478806"/>
              <a:gd name="connsiteY11" fmla="*/ 0 h 5325757"/>
              <a:gd name="connsiteX12" fmla="*/ 7432949 w 9478806"/>
              <a:gd name="connsiteY12" fmla="*/ 2543951 h 5325757"/>
              <a:gd name="connsiteX13" fmla="*/ 6751585 w 9478806"/>
              <a:gd name="connsiteY13" fmla="*/ 3928262 h 5325757"/>
              <a:gd name="connsiteX14" fmla="*/ 7174089 w 9478806"/>
              <a:gd name="connsiteY14" fmla="*/ 5313893 h 5325757"/>
              <a:gd name="connsiteX15" fmla="*/ 9478806 w 9478806"/>
              <a:gd name="connsiteY15" fmla="*/ 5313143 h 532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78806" h="5325757">
                <a:moveTo>
                  <a:pt x="0" y="5325757"/>
                </a:moveTo>
                <a:lnTo>
                  <a:pt x="4960434" y="5309946"/>
                </a:lnTo>
                <a:cubicBezTo>
                  <a:pt x="4896444" y="5002707"/>
                  <a:pt x="4881332" y="4564685"/>
                  <a:pt x="4659438" y="4337913"/>
                </a:cubicBezTo>
                <a:cubicBezTo>
                  <a:pt x="4561902" y="4218431"/>
                  <a:pt x="3857204" y="4625644"/>
                  <a:pt x="3554842" y="4411066"/>
                </a:cubicBezTo>
                <a:cubicBezTo>
                  <a:pt x="3232973" y="4162349"/>
                  <a:pt x="3489006" y="3833165"/>
                  <a:pt x="3415854" y="3745382"/>
                </a:cubicBezTo>
                <a:cubicBezTo>
                  <a:pt x="3357332" y="3696614"/>
                  <a:pt x="3254232" y="3646108"/>
                  <a:pt x="3240289" y="3599078"/>
                </a:cubicBezTo>
                <a:cubicBezTo>
                  <a:pt x="3221144" y="3557625"/>
                  <a:pt x="3247266" y="3507120"/>
                  <a:pt x="3277915" y="3470193"/>
                </a:cubicBezTo>
                <a:lnTo>
                  <a:pt x="3177241" y="3362205"/>
                </a:lnTo>
                <a:cubicBezTo>
                  <a:pt x="3134775" y="3284755"/>
                  <a:pt x="3250742" y="3157511"/>
                  <a:pt x="3280703" y="3057428"/>
                </a:cubicBezTo>
                <a:cubicBezTo>
                  <a:pt x="3133578" y="2977878"/>
                  <a:pt x="2895919" y="2939068"/>
                  <a:pt x="2839329" y="2818778"/>
                </a:cubicBezTo>
                <a:cubicBezTo>
                  <a:pt x="2790886" y="2691462"/>
                  <a:pt x="3321867" y="2374024"/>
                  <a:pt x="3386593" y="1975104"/>
                </a:cubicBezTo>
                <a:cubicBezTo>
                  <a:pt x="3336352" y="266534"/>
                  <a:pt x="4752773" y="11046"/>
                  <a:pt x="5354382" y="0"/>
                </a:cubicBezTo>
                <a:cubicBezTo>
                  <a:pt x="6336948" y="-24"/>
                  <a:pt x="7917045" y="647274"/>
                  <a:pt x="7432949" y="2543951"/>
                </a:cubicBezTo>
                <a:cubicBezTo>
                  <a:pt x="7246569" y="3037075"/>
                  <a:pt x="6682229" y="3622783"/>
                  <a:pt x="6751585" y="3928262"/>
                </a:cubicBezTo>
                <a:cubicBezTo>
                  <a:pt x="6822661" y="4327448"/>
                  <a:pt x="7066799" y="4955448"/>
                  <a:pt x="7174089" y="5313893"/>
                </a:cubicBezTo>
                <a:cubicBezTo>
                  <a:pt x="7573485" y="5320190"/>
                  <a:pt x="8283636" y="5316918"/>
                  <a:pt x="9478806" y="5313143"/>
                </a:cubicBezTo>
              </a:path>
            </a:pathLst>
          </a:cu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CF51F1C0-FC55-4EFD-B5F8-43A5436B36CD}"/>
              </a:ext>
            </a:extLst>
          </p:cNvPr>
          <p:cNvSpPr/>
          <p:nvPr/>
        </p:nvSpPr>
        <p:spPr>
          <a:xfrm>
            <a:off x="4926563" y="2427546"/>
            <a:ext cx="2695440" cy="2027701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10073 w 5671515"/>
              <a:gd name="connsiteY0" fmla="*/ 5325465 h 5345610"/>
              <a:gd name="connsiteX1" fmla="*/ 0 w 5671515"/>
              <a:gd name="connsiteY1" fmla="*/ 5345610 h 5345610"/>
              <a:gd name="connsiteX2" fmla="*/ 2249597 w 5671515"/>
              <a:gd name="connsiteY2" fmla="*/ 5309946 h 5345610"/>
              <a:gd name="connsiteX3" fmla="*/ 1948601 w 5671515"/>
              <a:gd name="connsiteY3" fmla="*/ 4337913 h 5345610"/>
              <a:gd name="connsiteX4" fmla="*/ 844005 w 5671515"/>
              <a:gd name="connsiteY4" fmla="*/ 4411066 h 5345610"/>
              <a:gd name="connsiteX5" fmla="*/ 705017 w 5671515"/>
              <a:gd name="connsiteY5" fmla="*/ 3745382 h 5345610"/>
              <a:gd name="connsiteX6" fmla="*/ 529452 w 5671515"/>
              <a:gd name="connsiteY6" fmla="*/ 3599078 h 5345610"/>
              <a:gd name="connsiteX7" fmla="*/ 567078 w 5671515"/>
              <a:gd name="connsiteY7" fmla="*/ 3470193 h 5345610"/>
              <a:gd name="connsiteX8" fmla="*/ 466404 w 5671515"/>
              <a:gd name="connsiteY8" fmla="*/ 3362205 h 5345610"/>
              <a:gd name="connsiteX9" fmla="*/ 569866 w 5671515"/>
              <a:gd name="connsiteY9" fmla="*/ 3057428 h 5345610"/>
              <a:gd name="connsiteX10" fmla="*/ 128492 w 5671515"/>
              <a:gd name="connsiteY10" fmla="*/ 2818778 h 5345610"/>
              <a:gd name="connsiteX11" fmla="*/ 675756 w 5671515"/>
              <a:gd name="connsiteY11" fmla="*/ 1975104 h 5345610"/>
              <a:gd name="connsiteX12" fmla="*/ 2643545 w 5671515"/>
              <a:gd name="connsiteY12" fmla="*/ 0 h 5345610"/>
              <a:gd name="connsiteX13" fmla="*/ 4722112 w 5671515"/>
              <a:gd name="connsiteY13" fmla="*/ 2543951 h 5345610"/>
              <a:gd name="connsiteX14" fmla="*/ 4040748 w 5671515"/>
              <a:gd name="connsiteY14" fmla="*/ 3928262 h 5345610"/>
              <a:gd name="connsiteX15" fmla="*/ 4463252 w 5671515"/>
              <a:gd name="connsiteY15" fmla="*/ 5313893 h 5345610"/>
              <a:gd name="connsiteX16" fmla="*/ 5671515 w 5671515"/>
              <a:gd name="connsiteY16" fmla="*/ 5312636 h 5345610"/>
              <a:gd name="connsiteX0" fmla="*/ 0 w 5661442"/>
              <a:gd name="connsiteY0" fmla="*/ 5325465 h 5325465"/>
              <a:gd name="connsiteX1" fmla="*/ 100731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34477"/>
              <a:gd name="connsiteX1" fmla="*/ 100731 w 5661442"/>
              <a:gd name="connsiteY1" fmla="*/ 5325465 h 5334477"/>
              <a:gd name="connsiteX2" fmla="*/ 2239524 w 5661442"/>
              <a:gd name="connsiteY2" fmla="*/ 5309946 h 5334477"/>
              <a:gd name="connsiteX3" fmla="*/ 1938528 w 5661442"/>
              <a:gd name="connsiteY3" fmla="*/ 4337913 h 5334477"/>
              <a:gd name="connsiteX4" fmla="*/ 833932 w 5661442"/>
              <a:gd name="connsiteY4" fmla="*/ 4411066 h 5334477"/>
              <a:gd name="connsiteX5" fmla="*/ 694944 w 5661442"/>
              <a:gd name="connsiteY5" fmla="*/ 3745382 h 5334477"/>
              <a:gd name="connsiteX6" fmla="*/ 519379 w 5661442"/>
              <a:gd name="connsiteY6" fmla="*/ 3599078 h 5334477"/>
              <a:gd name="connsiteX7" fmla="*/ 557005 w 5661442"/>
              <a:gd name="connsiteY7" fmla="*/ 3470193 h 5334477"/>
              <a:gd name="connsiteX8" fmla="*/ 456331 w 5661442"/>
              <a:gd name="connsiteY8" fmla="*/ 3362205 h 5334477"/>
              <a:gd name="connsiteX9" fmla="*/ 559793 w 5661442"/>
              <a:gd name="connsiteY9" fmla="*/ 3057428 h 5334477"/>
              <a:gd name="connsiteX10" fmla="*/ 118419 w 5661442"/>
              <a:gd name="connsiteY10" fmla="*/ 2818778 h 5334477"/>
              <a:gd name="connsiteX11" fmla="*/ 665683 w 5661442"/>
              <a:gd name="connsiteY11" fmla="*/ 1975104 h 5334477"/>
              <a:gd name="connsiteX12" fmla="*/ 2633472 w 5661442"/>
              <a:gd name="connsiteY12" fmla="*/ 0 h 5334477"/>
              <a:gd name="connsiteX13" fmla="*/ 4712039 w 5661442"/>
              <a:gd name="connsiteY13" fmla="*/ 2543951 h 5334477"/>
              <a:gd name="connsiteX14" fmla="*/ 4030675 w 5661442"/>
              <a:gd name="connsiteY14" fmla="*/ 3928262 h 5334477"/>
              <a:gd name="connsiteX15" fmla="*/ 4453179 w 5661442"/>
              <a:gd name="connsiteY15" fmla="*/ 5313893 h 5334477"/>
              <a:gd name="connsiteX16" fmla="*/ 5661442 w 5661442"/>
              <a:gd name="connsiteY16" fmla="*/ 5312636 h 5334477"/>
              <a:gd name="connsiteX0" fmla="*/ 0 w 5661442"/>
              <a:gd name="connsiteY0" fmla="*/ 5325465 h 5327903"/>
              <a:gd name="connsiteX1" fmla="*/ 70513 w 5661442"/>
              <a:gd name="connsiteY1" fmla="*/ 5315392 h 5327903"/>
              <a:gd name="connsiteX2" fmla="*/ 2239524 w 5661442"/>
              <a:gd name="connsiteY2" fmla="*/ 5309946 h 5327903"/>
              <a:gd name="connsiteX3" fmla="*/ 1938528 w 5661442"/>
              <a:gd name="connsiteY3" fmla="*/ 4337913 h 5327903"/>
              <a:gd name="connsiteX4" fmla="*/ 833932 w 5661442"/>
              <a:gd name="connsiteY4" fmla="*/ 4411066 h 5327903"/>
              <a:gd name="connsiteX5" fmla="*/ 694944 w 5661442"/>
              <a:gd name="connsiteY5" fmla="*/ 3745382 h 5327903"/>
              <a:gd name="connsiteX6" fmla="*/ 519379 w 5661442"/>
              <a:gd name="connsiteY6" fmla="*/ 3599078 h 5327903"/>
              <a:gd name="connsiteX7" fmla="*/ 557005 w 5661442"/>
              <a:gd name="connsiteY7" fmla="*/ 3470193 h 5327903"/>
              <a:gd name="connsiteX8" fmla="*/ 456331 w 5661442"/>
              <a:gd name="connsiteY8" fmla="*/ 3362205 h 5327903"/>
              <a:gd name="connsiteX9" fmla="*/ 559793 w 5661442"/>
              <a:gd name="connsiteY9" fmla="*/ 3057428 h 5327903"/>
              <a:gd name="connsiteX10" fmla="*/ 118419 w 5661442"/>
              <a:gd name="connsiteY10" fmla="*/ 2818778 h 5327903"/>
              <a:gd name="connsiteX11" fmla="*/ 665683 w 5661442"/>
              <a:gd name="connsiteY11" fmla="*/ 1975104 h 5327903"/>
              <a:gd name="connsiteX12" fmla="*/ 2633472 w 5661442"/>
              <a:gd name="connsiteY12" fmla="*/ 0 h 5327903"/>
              <a:gd name="connsiteX13" fmla="*/ 4712039 w 5661442"/>
              <a:gd name="connsiteY13" fmla="*/ 2543951 h 5327903"/>
              <a:gd name="connsiteX14" fmla="*/ 4030675 w 5661442"/>
              <a:gd name="connsiteY14" fmla="*/ 3928262 h 5327903"/>
              <a:gd name="connsiteX15" fmla="*/ 4453179 w 5661442"/>
              <a:gd name="connsiteY15" fmla="*/ 5313893 h 5327903"/>
              <a:gd name="connsiteX16" fmla="*/ 5661442 w 5661442"/>
              <a:gd name="connsiteY16" fmla="*/ 5312636 h 5327903"/>
              <a:gd name="connsiteX0" fmla="*/ 0 w 5661442"/>
              <a:gd name="connsiteY0" fmla="*/ 5325465 h 5342377"/>
              <a:gd name="connsiteX1" fmla="*/ 30220 w 5661442"/>
              <a:gd name="connsiteY1" fmla="*/ 5335538 h 5342377"/>
              <a:gd name="connsiteX2" fmla="*/ 2239524 w 5661442"/>
              <a:gd name="connsiteY2" fmla="*/ 5309946 h 5342377"/>
              <a:gd name="connsiteX3" fmla="*/ 1938528 w 5661442"/>
              <a:gd name="connsiteY3" fmla="*/ 4337913 h 5342377"/>
              <a:gd name="connsiteX4" fmla="*/ 833932 w 5661442"/>
              <a:gd name="connsiteY4" fmla="*/ 4411066 h 5342377"/>
              <a:gd name="connsiteX5" fmla="*/ 694944 w 5661442"/>
              <a:gd name="connsiteY5" fmla="*/ 3745382 h 5342377"/>
              <a:gd name="connsiteX6" fmla="*/ 519379 w 5661442"/>
              <a:gd name="connsiteY6" fmla="*/ 3599078 h 5342377"/>
              <a:gd name="connsiteX7" fmla="*/ 557005 w 5661442"/>
              <a:gd name="connsiteY7" fmla="*/ 3470193 h 5342377"/>
              <a:gd name="connsiteX8" fmla="*/ 456331 w 5661442"/>
              <a:gd name="connsiteY8" fmla="*/ 3362205 h 5342377"/>
              <a:gd name="connsiteX9" fmla="*/ 559793 w 5661442"/>
              <a:gd name="connsiteY9" fmla="*/ 3057428 h 5342377"/>
              <a:gd name="connsiteX10" fmla="*/ 118419 w 5661442"/>
              <a:gd name="connsiteY10" fmla="*/ 2818778 h 5342377"/>
              <a:gd name="connsiteX11" fmla="*/ 665683 w 5661442"/>
              <a:gd name="connsiteY11" fmla="*/ 1975104 h 5342377"/>
              <a:gd name="connsiteX12" fmla="*/ 2633472 w 5661442"/>
              <a:gd name="connsiteY12" fmla="*/ 0 h 5342377"/>
              <a:gd name="connsiteX13" fmla="*/ 4712039 w 5661442"/>
              <a:gd name="connsiteY13" fmla="*/ 2543951 h 5342377"/>
              <a:gd name="connsiteX14" fmla="*/ 4030675 w 5661442"/>
              <a:gd name="connsiteY14" fmla="*/ 3928262 h 5342377"/>
              <a:gd name="connsiteX15" fmla="*/ 4453179 w 5661442"/>
              <a:gd name="connsiteY15" fmla="*/ 5313893 h 5342377"/>
              <a:gd name="connsiteX16" fmla="*/ 5661442 w 5661442"/>
              <a:gd name="connsiteY16" fmla="*/ 5312636 h 5342377"/>
              <a:gd name="connsiteX0" fmla="*/ 0 w 5661442"/>
              <a:gd name="connsiteY0" fmla="*/ 5325465 h 5335538"/>
              <a:gd name="connsiteX1" fmla="*/ 30220 w 5661442"/>
              <a:gd name="connsiteY1" fmla="*/ 5335538 h 5335538"/>
              <a:gd name="connsiteX2" fmla="*/ 2239524 w 5661442"/>
              <a:gd name="connsiteY2" fmla="*/ 5309946 h 5335538"/>
              <a:gd name="connsiteX3" fmla="*/ 1938528 w 5661442"/>
              <a:gd name="connsiteY3" fmla="*/ 4337913 h 5335538"/>
              <a:gd name="connsiteX4" fmla="*/ 833932 w 5661442"/>
              <a:gd name="connsiteY4" fmla="*/ 4411066 h 5335538"/>
              <a:gd name="connsiteX5" fmla="*/ 694944 w 5661442"/>
              <a:gd name="connsiteY5" fmla="*/ 3745382 h 5335538"/>
              <a:gd name="connsiteX6" fmla="*/ 519379 w 5661442"/>
              <a:gd name="connsiteY6" fmla="*/ 3599078 h 5335538"/>
              <a:gd name="connsiteX7" fmla="*/ 557005 w 5661442"/>
              <a:gd name="connsiteY7" fmla="*/ 3470193 h 5335538"/>
              <a:gd name="connsiteX8" fmla="*/ 456331 w 5661442"/>
              <a:gd name="connsiteY8" fmla="*/ 3362205 h 5335538"/>
              <a:gd name="connsiteX9" fmla="*/ 559793 w 5661442"/>
              <a:gd name="connsiteY9" fmla="*/ 3057428 h 5335538"/>
              <a:gd name="connsiteX10" fmla="*/ 118419 w 5661442"/>
              <a:gd name="connsiteY10" fmla="*/ 2818778 h 5335538"/>
              <a:gd name="connsiteX11" fmla="*/ 665683 w 5661442"/>
              <a:gd name="connsiteY11" fmla="*/ 1975104 h 5335538"/>
              <a:gd name="connsiteX12" fmla="*/ 2633472 w 5661442"/>
              <a:gd name="connsiteY12" fmla="*/ 0 h 5335538"/>
              <a:gd name="connsiteX13" fmla="*/ 4712039 w 5661442"/>
              <a:gd name="connsiteY13" fmla="*/ 2543951 h 5335538"/>
              <a:gd name="connsiteX14" fmla="*/ 4030675 w 5661442"/>
              <a:gd name="connsiteY14" fmla="*/ 3928262 h 5335538"/>
              <a:gd name="connsiteX15" fmla="*/ 4453179 w 5661442"/>
              <a:gd name="connsiteY15" fmla="*/ 5313893 h 5335538"/>
              <a:gd name="connsiteX16" fmla="*/ 5661442 w 5661442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6967418"/>
              <a:gd name="connsiteY0" fmla="*/ 5325465 h 5335538"/>
              <a:gd name="connsiteX1" fmla="*/ 30220 w 6967418"/>
              <a:gd name="connsiteY1" fmla="*/ 5335538 h 5335538"/>
              <a:gd name="connsiteX2" fmla="*/ 2239524 w 6967418"/>
              <a:gd name="connsiteY2" fmla="*/ 5309946 h 5335538"/>
              <a:gd name="connsiteX3" fmla="*/ 1938528 w 6967418"/>
              <a:gd name="connsiteY3" fmla="*/ 4337913 h 5335538"/>
              <a:gd name="connsiteX4" fmla="*/ 833932 w 6967418"/>
              <a:gd name="connsiteY4" fmla="*/ 4411066 h 5335538"/>
              <a:gd name="connsiteX5" fmla="*/ 694944 w 6967418"/>
              <a:gd name="connsiteY5" fmla="*/ 3745382 h 5335538"/>
              <a:gd name="connsiteX6" fmla="*/ 519379 w 6967418"/>
              <a:gd name="connsiteY6" fmla="*/ 3599078 h 5335538"/>
              <a:gd name="connsiteX7" fmla="*/ 557005 w 6967418"/>
              <a:gd name="connsiteY7" fmla="*/ 3470193 h 5335538"/>
              <a:gd name="connsiteX8" fmla="*/ 456331 w 6967418"/>
              <a:gd name="connsiteY8" fmla="*/ 3362205 h 5335538"/>
              <a:gd name="connsiteX9" fmla="*/ 559793 w 6967418"/>
              <a:gd name="connsiteY9" fmla="*/ 3057428 h 5335538"/>
              <a:gd name="connsiteX10" fmla="*/ 118419 w 6967418"/>
              <a:gd name="connsiteY10" fmla="*/ 2818778 h 5335538"/>
              <a:gd name="connsiteX11" fmla="*/ 665683 w 6967418"/>
              <a:gd name="connsiteY11" fmla="*/ 1975104 h 5335538"/>
              <a:gd name="connsiteX12" fmla="*/ 2633472 w 6967418"/>
              <a:gd name="connsiteY12" fmla="*/ 0 h 5335538"/>
              <a:gd name="connsiteX13" fmla="*/ 4712039 w 6967418"/>
              <a:gd name="connsiteY13" fmla="*/ 2543951 h 5335538"/>
              <a:gd name="connsiteX14" fmla="*/ 4030675 w 6967418"/>
              <a:gd name="connsiteY14" fmla="*/ 3928262 h 5335538"/>
              <a:gd name="connsiteX15" fmla="*/ 4453179 w 6967418"/>
              <a:gd name="connsiteY15" fmla="*/ 5313893 h 5335538"/>
              <a:gd name="connsiteX16" fmla="*/ 6967418 w 6967418"/>
              <a:gd name="connsiteY16" fmla="*/ 5299542 h 5335538"/>
              <a:gd name="connsiteX0" fmla="*/ 0 w 6967418"/>
              <a:gd name="connsiteY0" fmla="*/ 5325465 h 5335538"/>
              <a:gd name="connsiteX1" fmla="*/ 30220 w 6967418"/>
              <a:gd name="connsiteY1" fmla="*/ 5335538 h 5335538"/>
              <a:gd name="connsiteX2" fmla="*/ 2239524 w 6967418"/>
              <a:gd name="connsiteY2" fmla="*/ 5309946 h 5335538"/>
              <a:gd name="connsiteX3" fmla="*/ 1938528 w 6967418"/>
              <a:gd name="connsiteY3" fmla="*/ 4337913 h 5335538"/>
              <a:gd name="connsiteX4" fmla="*/ 833932 w 6967418"/>
              <a:gd name="connsiteY4" fmla="*/ 4411066 h 5335538"/>
              <a:gd name="connsiteX5" fmla="*/ 694944 w 6967418"/>
              <a:gd name="connsiteY5" fmla="*/ 3745382 h 5335538"/>
              <a:gd name="connsiteX6" fmla="*/ 519379 w 6967418"/>
              <a:gd name="connsiteY6" fmla="*/ 3599078 h 5335538"/>
              <a:gd name="connsiteX7" fmla="*/ 557005 w 6967418"/>
              <a:gd name="connsiteY7" fmla="*/ 3470193 h 5335538"/>
              <a:gd name="connsiteX8" fmla="*/ 456331 w 6967418"/>
              <a:gd name="connsiteY8" fmla="*/ 3362205 h 5335538"/>
              <a:gd name="connsiteX9" fmla="*/ 559793 w 6967418"/>
              <a:gd name="connsiteY9" fmla="*/ 3057428 h 5335538"/>
              <a:gd name="connsiteX10" fmla="*/ 118419 w 6967418"/>
              <a:gd name="connsiteY10" fmla="*/ 2818778 h 5335538"/>
              <a:gd name="connsiteX11" fmla="*/ 665683 w 6967418"/>
              <a:gd name="connsiteY11" fmla="*/ 1975104 h 5335538"/>
              <a:gd name="connsiteX12" fmla="*/ 2633472 w 6967418"/>
              <a:gd name="connsiteY12" fmla="*/ 0 h 5335538"/>
              <a:gd name="connsiteX13" fmla="*/ 4712039 w 6967418"/>
              <a:gd name="connsiteY13" fmla="*/ 2543951 h 5335538"/>
              <a:gd name="connsiteX14" fmla="*/ 4030675 w 6967418"/>
              <a:gd name="connsiteY14" fmla="*/ 3928262 h 5335538"/>
              <a:gd name="connsiteX15" fmla="*/ 4453179 w 6967418"/>
              <a:gd name="connsiteY15" fmla="*/ 5313893 h 5335538"/>
              <a:gd name="connsiteX16" fmla="*/ 6967418 w 6967418"/>
              <a:gd name="connsiteY16" fmla="*/ 5319186 h 5335538"/>
              <a:gd name="connsiteX0" fmla="*/ 0 w 6973966"/>
              <a:gd name="connsiteY0" fmla="*/ 5325465 h 5335538"/>
              <a:gd name="connsiteX1" fmla="*/ 30220 w 6973966"/>
              <a:gd name="connsiteY1" fmla="*/ 5335538 h 5335538"/>
              <a:gd name="connsiteX2" fmla="*/ 2239524 w 6973966"/>
              <a:gd name="connsiteY2" fmla="*/ 5309946 h 5335538"/>
              <a:gd name="connsiteX3" fmla="*/ 1938528 w 6973966"/>
              <a:gd name="connsiteY3" fmla="*/ 4337913 h 5335538"/>
              <a:gd name="connsiteX4" fmla="*/ 833932 w 6973966"/>
              <a:gd name="connsiteY4" fmla="*/ 4411066 h 5335538"/>
              <a:gd name="connsiteX5" fmla="*/ 694944 w 6973966"/>
              <a:gd name="connsiteY5" fmla="*/ 3745382 h 5335538"/>
              <a:gd name="connsiteX6" fmla="*/ 519379 w 6973966"/>
              <a:gd name="connsiteY6" fmla="*/ 3599078 h 5335538"/>
              <a:gd name="connsiteX7" fmla="*/ 557005 w 6973966"/>
              <a:gd name="connsiteY7" fmla="*/ 3470193 h 5335538"/>
              <a:gd name="connsiteX8" fmla="*/ 456331 w 6973966"/>
              <a:gd name="connsiteY8" fmla="*/ 3362205 h 5335538"/>
              <a:gd name="connsiteX9" fmla="*/ 559793 w 6973966"/>
              <a:gd name="connsiteY9" fmla="*/ 3057428 h 5335538"/>
              <a:gd name="connsiteX10" fmla="*/ 118419 w 6973966"/>
              <a:gd name="connsiteY10" fmla="*/ 2818778 h 5335538"/>
              <a:gd name="connsiteX11" fmla="*/ 665683 w 6973966"/>
              <a:gd name="connsiteY11" fmla="*/ 1975104 h 5335538"/>
              <a:gd name="connsiteX12" fmla="*/ 2633472 w 6973966"/>
              <a:gd name="connsiteY12" fmla="*/ 0 h 5335538"/>
              <a:gd name="connsiteX13" fmla="*/ 4712039 w 6973966"/>
              <a:gd name="connsiteY13" fmla="*/ 2543951 h 5335538"/>
              <a:gd name="connsiteX14" fmla="*/ 4030675 w 6973966"/>
              <a:gd name="connsiteY14" fmla="*/ 3928262 h 5335538"/>
              <a:gd name="connsiteX15" fmla="*/ 4453179 w 6973966"/>
              <a:gd name="connsiteY15" fmla="*/ 5313893 h 5335538"/>
              <a:gd name="connsiteX16" fmla="*/ 6973966 w 6973966"/>
              <a:gd name="connsiteY16" fmla="*/ 5292995 h 5335538"/>
              <a:gd name="connsiteX0" fmla="*/ 0 w 6973966"/>
              <a:gd name="connsiteY0" fmla="*/ 5325465 h 5335538"/>
              <a:gd name="connsiteX1" fmla="*/ 30220 w 6973966"/>
              <a:gd name="connsiteY1" fmla="*/ 5335538 h 5335538"/>
              <a:gd name="connsiteX2" fmla="*/ 2239524 w 6973966"/>
              <a:gd name="connsiteY2" fmla="*/ 5309946 h 5335538"/>
              <a:gd name="connsiteX3" fmla="*/ 1938528 w 6973966"/>
              <a:gd name="connsiteY3" fmla="*/ 4337913 h 5335538"/>
              <a:gd name="connsiteX4" fmla="*/ 833932 w 6973966"/>
              <a:gd name="connsiteY4" fmla="*/ 4411066 h 5335538"/>
              <a:gd name="connsiteX5" fmla="*/ 694944 w 6973966"/>
              <a:gd name="connsiteY5" fmla="*/ 3745382 h 5335538"/>
              <a:gd name="connsiteX6" fmla="*/ 519379 w 6973966"/>
              <a:gd name="connsiteY6" fmla="*/ 3599078 h 5335538"/>
              <a:gd name="connsiteX7" fmla="*/ 557005 w 6973966"/>
              <a:gd name="connsiteY7" fmla="*/ 3470193 h 5335538"/>
              <a:gd name="connsiteX8" fmla="*/ 456331 w 6973966"/>
              <a:gd name="connsiteY8" fmla="*/ 3362205 h 5335538"/>
              <a:gd name="connsiteX9" fmla="*/ 559793 w 6973966"/>
              <a:gd name="connsiteY9" fmla="*/ 3057428 h 5335538"/>
              <a:gd name="connsiteX10" fmla="*/ 118419 w 6973966"/>
              <a:gd name="connsiteY10" fmla="*/ 2818778 h 5335538"/>
              <a:gd name="connsiteX11" fmla="*/ 665683 w 6973966"/>
              <a:gd name="connsiteY11" fmla="*/ 1975104 h 5335538"/>
              <a:gd name="connsiteX12" fmla="*/ 2633472 w 6973966"/>
              <a:gd name="connsiteY12" fmla="*/ 0 h 5335538"/>
              <a:gd name="connsiteX13" fmla="*/ 4712039 w 6973966"/>
              <a:gd name="connsiteY13" fmla="*/ 2543951 h 5335538"/>
              <a:gd name="connsiteX14" fmla="*/ 4030675 w 6973966"/>
              <a:gd name="connsiteY14" fmla="*/ 3928262 h 5335538"/>
              <a:gd name="connsiteX15" fmla="*/ 4453179 w 6973966"/>
              <a:gd name="connsiteY15" fmla="*/ 5313893 h 5335538"/>
              <a:gd name="connsiteX16" fmla="*/ 6973966 w 6973966"/>
              <a:gd name="connsiteY16" fmla="*/ 5312638 h 5335538"/>
              <a:gd name="connsiteX0" fmla="*/ 0 w 6973966"/>
              <a:gd name="connsiteY0" fmla="*/ 5325465 h 5335538"/>
              <a:gd name="connsiteX1" fmla="*/ 30220 w 6973966"/>
              <a:gd name="connsiteY1" fmla="*/ 5335538 h 5335538"/>
              <a:gd name="connsiteX2" fmla="*/ 2239524 w 6973966"/>
              <a:gd name="connsiteY2" fmla="*/ 5309946 h 5335538"/>
              <a:gd name="connsiteX3" fmla="*/ 1938528 w 6973966"/>
              <a:gd name="connsiteY3" fmla="*/ 4337913 h 5335538"/>
              <a:gd name="connsiteX4" fmla="*/ 833932 w 6973966"/>
              <a:gd name="connsiteY4" fmla="*/ 4411066 h 5335538"/>
              <a:gd name="connsiteX5" fmla="*/ 694944 w 6973966"/>
              <a:gd name="connsiteY5" fmla="*/ 3745382 h 5335538"/>
              <a:gd name="connsiteX6" fmla="*/ 519379 w 6973966"/>
              <a:gd name="connsiteY6" fmla="*/ 3599078 h 5335538"/>
              <a:gd name="connsiteX7" fmla="*/ 557005 w 6973966"/>
              <a:gd name="connsiteY7" fmla="*/ 3470193 h 5335538"/>
              <a:gd name="connsiteX8" fmla="*/ 456331 w 6973966"/>
              <a:gd name="connsiteY8" fmla="*/ 3362205 h 5335538"/>
              <a:gd name="connsiteX9" fmla="*/ 559793 w 6973966"/>
              <a:gd name="connsiteY9" fmla="*/ 3057428 h 5335538"/>
              <a:gd name="connsiteX10" fmla="*/ 118419 w 6973966"/>
              <a:gd name="connsiteY10" fmla="*/ 2818778 h 5335538"/>
              <a:gd name="connsiteX11" fmla="*/ 665683 w 6973966"/>
              <a:gd name="connsiteY11" fmla="*/ 1975104 h 5335538"/>
              <a:gd name="connsiteX12" fmla="*/ 2633472 w 6973966"/>
              <a:gd name="connsiteY12" fmla="*/ 0 h 5335538"/>
              <a:gd name="connsiteX13" fmla="*/ 4712039 w 6973966"/>
              <a:gd name="connsiteY13" fmla="*/ 2543951 h 5335538"/>
              <a:gd name="connsiteX14" fmla="*/ 4030675 w 6973966"/>
              <a:gd name="connsiteY14" fmla="*/ 3928262 h 5335538"/>
              <a:gd name="connsiteX15" fmla="*/ 4453179 w 6973966"/>
              <a:gd name="connsiteY15" fmla="*/ 5313893 h 5335538"/>
              <a:gd name="connsiteX16" fmla="*/ 6973966 w 6973966"/>
              <a:gd name="connsiteY16" fmla="*/ 5306090 h 5335538"/>
              <a:gd name="connsiteX0" fmla="*/ 0 w 6943746"/>
              <a:gd name="connsiteY0" fmla="*/ 5335538 h 5335538"/>
              <a:gd name="connsiteX1" fmla="*/ 2209304 w 6943746"/>
              <a:gd name="connsiteY1" fmla="*/ 5309946 h 5335538"/>
              <a:gd name="connsiteX2" fmla="*/ 1908308 w 6943746"/>
              <a:gd name="connsiteY2" fmla="*/ 4337913 h 5335538"/>
              <a:gd name="connsiteX3" fmla="*/ 803712 w 6943746"/>
              <a:gd name="connsiteY3" fmla="*/ 4411066 h 5335538"/>
              <a:gd name="connsiteX4" fmla="*/ 664724 w 6943746"/>
              <a:gd name="connsiteY4" fmla="*/ 3745382 h 5335538"/>
              <a:gd name="connsiteX5" fmla="*/ 489159 w 6943746"/>
              <a:gd name="connsiteY5" fmla="*/ 3599078 h 5335538"/>
              <a:gd name="connsiteX6" fmla="*/ 526785 w 6943746"/>
              <a:gd name="connsiteY6" fmla="*/ 3470193 h 5335538"/>
              <a:gd name="connsiteX7" fmla="*/ 426111 w 6943746"/>
              <a:gd name="connsiteY7" fmla="*/ 3362205 h 5335538"/>
              <a:gd name="connsiteX8" fmla="*/ 529573 w 6943746"/>
              <a:gd name="connsiteY8" fmla="*/ 3057428 h 5335538"/>
              <a:gd name="connsiteX9" fmla="*/ 88199 w 6943746"/>
              <a:gd name="connsiteY9" fmla="*/ 2818778 h 5335538"/>
              <a:gd name="connsiteX10" fmla="*/ 635463 w 6943746"/>
              <a:gd name="connsiteY10" fmla="*/ 1975104 h 5335538"/>
              <a:gd name="connsiteX11" fmla="*/ 2603252 w 6943746"/>
              <a:gd name="connsiteY11" fmla="*/ 0 h 5335538"/>
              <a:gd name="connsiteX12" fmla="*/ 4681819 w 6943746"/>
              <a:gd name="connsiteY12" fmla="*/ 2543951 h 5335538"/>
              <a:gd name="connsiteX13" fmla="*/ 4000455 w 6943746"/>
              <a:gd name="connsiteY13" fmla="*/ 3928262 h 5335538"/>
              <a:gd name="connsiteX14" fmla="*/ 4422959 w 6943746"/>
              <a:gd name="connsiteY14" fmla="*/ 5313893 h 5335538"/>
              <a:gd name="connsiteX15" fmla="*/ 6943746 w 6943746"/>
              <a:gd name="connsiteY15" fmla="*/ 5306090 h 5335538"/>
              <a:gd name="connsiteX0" fmla="*/ 0 w 6943746"/>
              <a:gd name="connsiteY0" fmla="*/ 5322442 h 5322442"/>
              <a:gd name="connsiteX1" fmla="*/ 2209304 w 6943746"/>
              <a:gd name="connsiteY1" fmla="*/ 5309946 h 5322442"/>
              <a:gd name="connsiteX2" fmla="*/ 1908308 w 6943746"/>
              <a:gd name="connsiteY2" fmla="*/ 4337913 h 5322442"/>
              <a:gd name="connsiteX3" fmla="*/ 803712 w 6943746"/>
              <a:gd name="connsiteY3" fmla="*/ 4411066 h 5322442"/>
              <a:gd name="connsiteX4" fmla="*/ 664724 w 6943746"/>
              <a:gd name="connsiteY4" fmla="*/ 3745382 h 5322442"/>
              <a:gd name="connsiteX5" fmla="*/ 489159 w 6943746"/>
              <a:gd name="connsiteY5" fmla="*/ 3599078 h 5322442"/>
              <a:gd name="connsiteX6" fmla="*/ 526785 w 6943746"/>
              <a:gd name="connsiteY6" fmla="*/ 3470193 h 5322442"/>
              <a:gd name="connsiteX7" fmla="*/ 426111 w 6943746"/>
              <a:gd name="connsiteY7" fmla="*/ 3362205 h 5322442"/>
              <a:gd name="connsiteX8" fmla="*/ 529573 w 6943746"/>
              <a:gd name="connsiteY8" fmla="*/ 3057428 h 5322442"/>
              <a:gd name="connsiteX9" fmla="*/ 88199 w 6943746"/>
              <a:gd name="connsiteY9" fmla="*/ 2818778 h 5322442"/>
              <a:gd name="connsiteX10" fmla="*/ 635463 w 6943746"/>
              <a:gd name="connsiteY10" fmla="*/ 1975104 h 5322442"/>
              <a:gd name="connsiteX11" fmla="*/ 2603252 w 6943746"/>
              <a:gd name="connsiteY11" fmla="*/ 0 h 5322442"/>
              <a:gd name="connsiteX12" fmla="*/ 4681819 w 6943746"/>
              <a:gd name="connsiteY12" fmla="*/ 2543951 h 5322442"/>
              <a:gd name="connsiteX13" fmla="*/ 4000455 w 6943746"/>
              <a:gd name="connsiteY13" fmla="*/ 3928262 h 5322442"/>
              <a:gd name="connsiteX14" fmla="*/ 4422959 w 6943746"/>
              <a:gd name="connsiteY14" fmla="*/ 5313893 h 5322442"/>
              <a:gd name="connsiteX15" fmla="*/ 6943746 w 6943746"/>
              <a:gd name="connsiteY15" fmla="*/ 5306090 h 5322442"/>
              <a:gd name="connsiteX0" fmla="*/ 0 w 6950292"/>
              <a:gd name="connsiteY0" fmla="*/ 5315896 h 5315896"/>
              <a:gd name="connsiteX1" fmla="*/ 2215850 w 6950292"/>
              <a:gd name="connsiteY1" fmla="*/ 5309946 h 5315896"/>
              <a:gd name="connsiteX2" fmla="*/ 1914854 w 6950292"/>
              <a:gd name="connsiteY2" fmla="*/ 4337913 h 5315896"/>
              <a:gd name="connsiteX3" fmla="*/ 810258 w 6950292"/>
              <a:gd name="connsiteY3" fmla="*/ 4411066 h 5315896"/>
              <a:gd name="connsiteX4" fmla="*/ 671270 w 6950292"/>
              <a:gd name="connsiteY4" fmla="*/ 3745382 h 5315896"/>
              <a:gd name="connsiteX5" fmla="*/ 495705 w 6950292"/>
              <a:gd name="connsiteY5" fmla="*/ 3599078 h 5315896"/>
              <a:gd name="connsiteX6" fmla="*/ 533331 w 6950292"/>
              <a:gd name="connsiteY6" fmla="*/ 3470193 h 5315896"/>
              <a:gd name="connsiteX7" fmla="*/ 432657 w 6950292"/>
              <a:gd name="connsiteY7" fmla="*/ 3362205 h 5315896"/>
              <a:gd name="connsiteX8" fmla="*/ 536119 w 6950292"/>
              <a:gd name="connsiteY8" fmla="*/ 3057428 h 5315896"/>
              <a:gd name="connsiteX9" fmla="*/ 94745 w 6950292"/>
              <a:gd name="connsiteY9" fmla="*/ 2818778 h 5315896"/>
              <a:gd name="connsiteX10" fmla="*/ 642009 w 6950292"/>
              <a:gd name="connsiteY10" fmla="*/ 1975104 h 5315896"/>
              <a:gd name="connsiteX11" fmla="*/ 2609798 w 6950292"/>
              <a:gd name="connsiteY11" fmla="*/ 0 h 5315896"/>
              <a:gd name="connsiteX12" fmla="*/ 4688365 w 6950292"/>
              <a:gd name="connsiteY12" fmla="*/ 2543951 h 5315896"/>
              <a:gd name="connsiteX13" fmla="*/ 4007001 w 6950292"/>
              <a:gd name="connsiteY13" fmla="*/ 3928262 h 5315896"/>
              <a:gd name="connsiteX14" fmla="*/ 4429505 w 6950292"/>
              <a:gd name="connsiteY14" fmla="*/ 5313893 h 5315896"/>
              <a:gd name="connsiteX15" fmla="*/ 6950292 w 6950292"/>
              <a:gd name="connsiteY15" fmla="*/ 5306090 h 531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50292" h="5315896">
                <a:moveTo>
                  <a:pt x="0" y="5315896"/>
                </a:moveTo>
                <a:lnTo>
                  <a:pt x="2215850" y="5309946"/>
                </a:lnTo>
                <a:cubicBezTo>
                  <a:pt x="2151860" y="5002707"/>
                  <a:pt x="2136748" y="4564685"/>
                  <a:pt x="1914854" y="4337913"/>
                </a:cubicBezTo>
                <a:cubicBezTo>
                  <a:pt x="1817318" y="4218431"/>
                  <a:pt x="1112620" y="4625644"/>
                  <a:pt x="810258" y="4411066"/>
                </a:cubicBezTo>
                <a:cubicBezTo>
                  <a:pt x="488389" y="4162349"/>
                  <a:pt x="744422" y="3833165"/>
                  <a:pt x="671270" y="3745382"/>
                </a:cubicBezTo>
                <a:cubicBezTo>
                  <a:pt x="612748" y="3696614"/>
                  <a:pt x="509648" y="3646108"/>
                  <a:pt x="495705" y="3599078"/>
                </a:cubicBezTo>
                <a:cubicBezTo>
                  <a:pt x="476560" y="3557625"/>
                  <a:pt x="502682" y="3507120"/>
                  <a:pt x="533331" y="3470193"/>
                </a:cubicBezTo>
                <a:lnTo>
                  <a:pt x="432657" y="3362205"/>
                </a:lnTo>
                <a:cubicBezTo>
                  <a:pt x="390191" y="3284755"/>
                  <a:pt x="506158" y="3157511"/>
                  <a:pt x="536119" y="3057428"/>
                </a:cubicBezTo>
                <a:cubicBezTo>
                  <a:pt x="388994" y="2977878"/>
                  <a:pt x="151335" y="2939068"/>
                  <a:pt x="94745" y="2818778"/>
                </a:cubicBezTo>
                <a:cubicBezTo>
                  <a:pt x="46302" y="2691462"/>
                  <a:pt x="577283" y="2374024"/>
                  <a:pt x="642009" y="1975104"/>
                </a:cubicBezTo>
                <a:cubicBezTo>
                  <a:pt x="591768" y="266534"/>
                  <a:pt x="2008189" y="11046"/>
                  <a:pt x="2609798" y="0"/>
                </a:cubicBezTo>
                <a:cubicBezTo>
                  <a:pt x="3592364" y="-24"/>
                  <a:pt x="5172461" y="647274"/>
                  <a:pt x="4688365" y="2543951"/>
                </a:cubicBezTo>
                <a:cubicBezTo>
                  <a:pt x="4501985" y="3037075"/>
                  <a:pt x="3937645" y="3622783"/>
                  <a:pt x="4007001" y="3928262"/>
                </a:cubicBezTo>
                <a:cubicBezTo>
                  <a:pt x="4078077" y="4327448"/>
                  <a:pt x="4322215" y="4955448"/>
                  <a:pt x="4429505" y="5313893"/>
                </a:cubicBezTo>
                <a:lnTo>
                  <a:pt x="6950292" y="5306090"/>
                </a:lnTo>
              </a:path>
            </a:pathLst>
          </a:cu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E5CEA1E7-5D61-49D3-B89A-7F8CBA531273}"/>
              </a:ext>
            </a:extLst>
          </p:cNvPr>
          <p:cNvSpPr/>
          <p:nvPr/>
        </p:nvSpPr>
        <p:spPr>
          <a:xfrm>
            <a:off x="8519462" y="2414425"/>
            <a:ext cx="3169103" cy="2029149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181315 w 5661442"/>
              <a:gd name="connsiteY1" fmla="*/ 5305320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10073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10073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684971 w 5661442"/>
              <a:gd name="connsiteY1" fmla="*/ 5315392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438720 w 5546143"/>
              <a:gd name="connsiteY0" fmla="*/ 5355683 h 5355683"/>
              <a:gd name="connsiteX1" fmla="*/ 569672 w 5546143"/>
              <a:gd name="connsiteY1" fmla="*/ 5315392 h 5355683"/>
              <a:gd name="connsiteX2" fmla="*/ 2124225 w 5546143"/>
              <a:gd name="connsiteY2" fmla="*/ 5309946 h 5355683"/>
              <a:gd name="connsiteX3" fmla="*/ 1823229 w 5546143"/>
              <a:gd name="connsiteY3" fmla="*/ 4337913 h 5355683"/>
              <a:gd name="connsiteX4" fmla="*/ 718633 w 5546143"/>
              <a:gd name="connsiteY4" fmla="*/ 4411066 h 5355683"/>
              <a:gd name="connsiteX5" fmla="*/ 579645 w 5546143"/>
              <a:gd name="connsiteY5" fmla="*/ 3745382 h 5355683"/>
              <a:gd name="connsiteX6" fmla="*/ 404080 w 5546143"/>
              <a:gd name="connsiteY6" fmla="*/ 3599078 h 5355683"/>
              <a:gd name="connsiteX7" fmla="*/ 441706 w 5546143"/>
              <a:gd name="connsiteY7" fmla="*/ 3470193 h 5355683"/>
              <a:gd name="connsiteX8" fmla="*/ 341032 w 5546143"/>
              <a:gd name="connsiteY8" fmla="*/ 3362205 h 5355683"/>
              <a:gd name="connsiteX9" fmla="*/ 444494 w 5546143"/>
              <a:gd name="connsiteY9" fmla="*/ 3057428 h 5355683"/>
              <a:gd name="connsiteX10" fmla="*/ 3120 w 5546143"/>
              <a:gd name="connsiteY10" fmla="*/ 2818778 h 5355683"/>
              <a:gd name="connsiteX11" fmla="*/ 550384 w 5546143"/>
              <a:gd name="connsiteY11" fmla="*/ 1975104 h 5355683"/>
              <a:gd name="connsiteX12" fmla="*/ 2518173 w 5546143"/>
              <a:gd name="connsiteY12" fmla="*/ 0 h 5355683"/>
              <a:gd name="connsiteX13" fmla="*/ 4596740 w 5546143"/>
              <a:gd name="connsiteY13" fmla="*/ 2543951 h 5355683"/>
              <a:gd name="connsiteX14" fmla="*/ 3915376 w 5546143"/>
              <a:gd name="connsiteY14" fmla="*/ 3928262 h 5355683"/>
              <a:gd name="connsiteX15" fmla="*/ 4337880 w 5546143"/>
              <a:gd name="connsiteY15" fmla="*/ 5313893 h 5355683"/>
              <a:gd name="connsiteX16" fmla="*/ 5546143 w 5546143"/>
              <a:gd name="connsiteY16" fmla="*/ 5312636 h 5355683"/>
              <a:gd name="connsiteX0" fmla="*/ 569672 w 5546143"/>
              <a:gd name="connsiteY0" fmla="*/ 5315392 h 5315392"/>
              <a:gd name="connsiteX1" fmla="*/ 2124225 w 5546143"/>
              <a:gd name="connsiteY1" fmla="*/ 5309946 h 5315392"/>
              <a:gd name="connsiteX2" fmla="*/ 1823229 w 5546143"/>
              <a:gd name="connsiteY2" fmla="*/ 4337913 h 5315392"/>
              <a:gd name="connsiteX3" fmla="*/ 718633 w 5546143"/>
              <a:gd name="connsiteY3" fmla="*/ 4411066 h 5315392"/>
              <a:gd name="connsiteX4" fmla="*/ 579645 w 5546143"/>
              <a:gd name="connsiteY4" fmla="*/ 3745382 h 5315392"/>
              <a:gd name="connsiteX5" fmla="*/ 404080 w 5546143"/>
              <a:gd name="connsiteY5" fmla="*/ 3599078 h 5315392"/>
              <a:gd name="connsiteX6" fmla="*/ 441706 w 5546143"/>
              <a:gd name="connsiteY6" fmla="*/ 3470193 h 5315392"/>
              <a:gd name="connsiteX7" fmla="*/ 341032 w 5546143"/>
              <a:gd name="connsiteY7" fmla="*/ 3362205 h 5315392"/>
              <a:gd name="connsiteX8" fmla="*/ 444494 w 5546143"/>
              <a:gd name="connsiteY8" fmla="*/ 3057428 h 5315392"/>
              <a:gd name="connsiteX9" fmla="*/ 3120 w 5546143"/>
              <a:gd name="connsiteY9" fmla="*/ 2818778 h 5315392"/>
              <a:gd name="connsiteX10" fmla="*/ 550384 w 5546143"/>
              <a:gd name="connsiteY10" fmla="*/ 1975104 h 5315392"/>
              <a:gd name="connsiteX11" fmla="*/ 2518173 w 5546143"/>
              <a:gd name="connsiteY11" fmla="*/ 0 h 5315392"/>
              <a:gd name="connsiteX12" fmla="*/ 4596740 w 5546143"/>
              <a:gd name="connsiteY12" fmla="*/ 2543951 h 5315392"/>
              <a:gd name="connsiteX13" fmla="*/ 3915376 w 5546143"/>
              <a:gd name="connsiteY13" fmla="*/ 3928262 h 5315392"/>
              <a:gd name="connsiteX14" fmla="*/ 4337880 w 5546143"/>
              <a:gd name="connsiteY14" fmla="*/ 5313893 h 5315392"/>
              <a:gd name="connsiteX15" fmla="*/ 5546143 w 5546143"/>
              <a:gd name="connsiteY15" fmla="*/ 5312636 h 5315392"/>
              <a:gd name="connsiteX0" fmla="*/ 96236 w 5546143"/>
              <a:gd name="connsiteY0" fmla="*/ 5305319 h 5313892"/>
              <a:gd name="connsiteX1" fmla="*/ 2124225 w 5546143"/>
              <a:gd name="connsiteY1" fmla="*/ 5309946 h 5313892"/>
              <a:gd name="connsiteX2" fmla="*/ 1823229 w 5546143"/>
              <a:gd name="connsiteY2" fmla="*/ 4337913 h 5313892"/>
              <a:gd name="connsiteX3" fmla="*/ 718633 w 5546143"/>
              <a:gd name="connsiteY3" fmla="*/ 4411066 h 5313892"/>
              <a:gd name="connsiteX4" fmla="*/ 579645 w 5546143"/>
              <a:gd name="connsiteY4" fmla="*/ 3745382 h 5313892"/>
              <a:gd name="connsiteX5" fmla="*/ 404080 w 5546143"/>
              <a:gd name="connsiteY5" fmla="*/ 3599078 h 5313892"/>
              <a:gd name="connsiteX6" fmla="*/ 441706 w 5546143"/>
              <a:gd name="connsiteY6" fmla="*/ 3470193 h 5313892"/>
              <a:gd name="connsiteX7" fmla="*/ 341032 w 5546143"/>
              <a:gd name="connsiteY7" fmla="*/ 3362205 h 5313892"/>
              <a:gd name="connsiteX8" fmla="*/ 444494 w 5546143"/>
              <a:gd name="connsiteY8" fmla="*/ 3057428 h 5313892"/>
              <a:gd name="connsiteX9" fmla="*/ 3120 w 5546143"/>
              <a:gd name="connsiteY9" fmla="*/ 2818778 h 5313892"/>
              <a:gd name="connsiteX10" fmla="*/ 550384 w 5546143"/>
              <a:gd name="connsiteY10" fmla="*/ 1975104 h 5313892"/>
              <a:gd name="connsiteX11" fmla="*/ 2518173 w 5546143"/>
              <a:gd name="connsiteY11" fmla="*/ 0 h 5313892"/>
              <a:gd name="connsiteX12" fmla="*/ 4596740 w 5546143"/>
              <a:gd name="connsiteY12" fmla="*/ 2543951 h 5313892"/>
              <a:gd name="connsiteX13" fmla="*/ 3915376 w 5546143"/>
              <a:gd name="connsiteY13" fmla="*/ 3928262 h 5313892"/>
              <a:gd name="connsiteX14" fmla="*/ 4337880 w 5546143"/>
              <a:gd name="connsiteY14" fmla="*/ 5313893 h 5313892"/>
              <a:gd name="connsiteX15" fmla="*/ 5546143 w 5546143"/>
              <a:gd name="connsiteY15" fmla="*/ 5312636 h 5313892"/>
              <a:gd name="connsiteX0" fmla="*/ 96236 w 5959140"/>
              <a:gd name="connsiteY0" fmla="*/ 5305319 h 5332782"/>
              <a:gd name="connsiteX1" fmla="*/ 2124225 w 5959140"/>
              <a:gd name="connsiteY1" fmla="*/ 5309946 h 5332782"/>
              <a:gd name="connsiteX2" fmla="*/ 1823229 w 5959140"/>
              <a:gd name="connsiteY2" fmla="*/ 4337913 h 5332782"/>
              <a:gd name="connsiteX3" fmla="*/ 718633 w 5959140"/>
              <a:gd name="connsiteY3" fmla="*/ 4411066 h 5332782"/>
              <a:gd name="connsiteX4" fmla="*/ 579645 w 5959140"/>
              <a:gd name="connsiteY4" fmla="*/ 3745382 h 5332782"/>
              <a:gd name="connsiteX5" fmla="*/ 404080 w 5959140"/>
              <a:gd name="connsiteY5" fmla="*/ 3599078 h 5332782"/>
              <a:gd name="connsiteX6" fmla="*/ 441706 w 5959140"/>
              <a:gd name="connsiteY6" fmla="*/ 3470193 h 5332782"/>
              <a:gd name="connsiteX7" fmla="*/ 341032 w 5959140"/>
              <a:gd name="connsiteY7" fmla="*/ 3362205 h 5332782"/>
              <a:gd name="connsiteX8" fmla="*/ 444494 w 5959140"/>
              <a:gd name="connsiteY8" fmla="*/ 3057428 h 5332782"/>
              <a:gd name="connsiteX9" fmla="*/ 3120 w 5959140"/>
              <a:gd name="connsiteY9" fmla="*/ 2818778 h 5332782"/>
              <a:gd name="connsiteX10" fmla="*/ 550384 w 5959140"/>
              <a:gd name="connsiteY10" fmla="*/ 1975104 h 5332782"/>
              <a:gd name="connsiteX11" fmla="*/ 2518173 w 5959140"/>
              <a:gd name="connsiteY11" fmla="*/ 0 h 5332782"/>
              <a:gd name="connsiteX12" fmla="*/ 4596740 w 5959140"/>
              <a:gd name="connsiteY12" fmla="*/ 2543951 h 5332782"/>
              <a:gd name="connsiteX13" fmla="*/ 3915376 w 5959140"/>
              <a:gd name="connsiteY13" fmla="*/ 3928262 h 5332782"/>
              <a:gd name="connsiteX14" fmla="*/ 4337880 w 5959140"/>
              <a:gd name="connsiteY14" fmla="*/ 5313893 h 5332782"/>
              <a:gd name="connsiteX15" fmla="*/ 5959140 w 5959140"/>
              <a:gd name="connsiteY15" fmla="*/ 5332782 h 5332782"/>
              <a:gd name="connsiteX0" fmla="*/ 96236 w 6207400"/>
              <a:gd name="connsiteY0" fmla="*/ 5305319 h 5332782"/>
              <a:gd name="connsiteX1" fmla="*/ 2124225 w 6207400"/>
              <a:gd name="connsiteY1" fmla="*/ 5309946 h 5332782"/>
              <a:gd name="connsiteX2" fmla="*/ 1823229 w 6207400"/>
              <a:gd name="connsiteY2" fmla="*/ 4337913 h 5332782"/>
              <a:gd name="connsiteX3" fmla="*/ 718633 w 6207400"/>
              <a:gd name="connsiteY3" fmla="*/ 4411066 h 5332782"/>
              <a:gd name="connsiteX4" fmla="*/ 579645 w 6207400"/>
              <a:gd name="connsiteY4" fmla="*/ 3745382 h 5332782"/>
              <a:gd name="connsiteX5" fmla="*/ 404080 w 6207400"/>
              <a:gd name="connsiteY5" fmla="*/ 3599078 h 5332782"/>
              <a:gd name="connsiteX6" fmla="*/ 441706 w 6207400"/>
              <a:gd name="connsiteY6" fmla="*/ 3470193 h 5332782"/>
              <a:gd name="connsiteX7" fmla="*/ 341032 w 6207400"/>
              <a:gd name="connsiteY7" fmla="*/ 3362205 h 5332782"/>
              <a:gd name="connsiteX8" fmla="*/ 444494 w 6207400"/>
              <a:gd name="connsiteY8" fmla="*/ 3057428 h 5332782"/>
              <a:gd name="connsiteX9" fmla="*/ 3120 w 6207400"/>
              <a:gd name="connsiteY9" fmla="*/ 2818778 h 5332782"/>
              <a:gd name="connsiteX10" fmla="*/ 550384 w 6207400"/>
              <a:gd name="connsiteY10" fmla="*/ 1975104 h 5332782"/>
              <a:gd name="connsiteX11" fmla="*/ 2518173 w 6207400"/>
              <a:gd name="connsiteY11" fmla="*/ 0 h 5332782"/>
              <a:gd name="connsiteX12" fmla="*/ 4596740 w 6207400"/>
              <a:gd name="connsiteY12" fmla="*/ 2543951 h 5332782"/>
              <a:gd name="connsiteX13" fmla="*/ 3915376 w 6207400"/>
              <a:gd name="connsiteY13" fmla="*/ 3928262 h 5332782"/>
              <a:gd name="connsiteX14" fmla="*/ 4337880 w 6207400"/>
              <a:gd name="connsiteY14" fmla="*/ 5313893 h 5332782"/>
              <a:gd name="connsiteX15" fmla="*/ 6207400 w 6207400"/>
              <a:gd name="connsiteY15" fmla="*/ 5332782 h 5332782"/>
              <a:gd name="connsiteX0" fmla="*/ 96236 w 8152013"/>
              <a:gd name="connsiteY0" fmla="*/ 5305319 h 5345876"/>
              <a:gd name="connsiteX1" fmla="*/ 2124225 w 8152013"/>
              <a:gd name="connsiteY1" fmla="*/ 5309946 h 5345876"/>
              <a:gd name="connsiteX2" fmla="*/ 1823229 w 8152013"/>
              <a:gd name="connsiteY2" fmla="*/ 4337913 h 5345876"/>
              <a:gd name="connsiteX3" fmla="*/ 718633 w 8152013"/>
              <a:gd name="connsiteY3" fmla="*/ 4411066 h 5345876"/>
              <a:gd name="connsiteX4" fmla="*/ 579645 w 8152013"/>
              <a:gd name="connsiteY4" fmla="*/ 3745382 h 5345876"/>
              <a:gd name="connsiteX5" fmla="*/ 404080 w 8152013"/>
              <a:gd name="connsiteY5" fmla="*/ 3599078 h 5345876"/>
              <a:gd name="connsiteX6" fmla="*/ 441706 w 8152013"/>
              <a:gd name="connsiteY6" fmla="*/ 3470193 h 5345876"/>
              <a:gd name="connsiteX7" fmla="*/ 341032 w 8152013"/>
              <a:gd name="connsiteY7" fmla="*/ 3362205 h 5345876"/>
              <a:gd name="connsiteX8" fmla="*/ 444494 w 8152013"/>
              <a:gd name="connsiteY8" fmla="*/ 3057428 h 5345876"/>
              <a:gd name="connsiteX9" fmla="*/ 3120 w 8152013"/>
              <a:gd name="connsiteY9" fmla="*/ 2818778 h 5345876"/>
              <a:gd name="connsiteX10" fmla="*/ 550384 w 8152013"/>
              <a:gd name="connsiteY10" fmla="*/ 1975104 h 5345876"/>
              <a:gd name="connsiteX11" fmla="*/ 2518173 w 8152013"/>
              <a:gd name="connsiteY11" fmla="*/ 0 h 5345876"/>
              <a:gd name="connsiteX12" fmla="*/ 4596740 w 8152013"/>
              <a:gd name="connsiteY12" fmla="*/ 2543951 h 5345876"/>
              <a:gd name="connsiteX13" fmla="*/ 3915376 w 8152013"/>
              <a:gd name="connsiteY13" fmla="*/ 3928262 h 5345876"/>
              <a:gd name="connsiteX14" fmla="*/ 4337880 w 8152013"/>
              <a:gd name="connsiteY14" fmla="*/ 5313893 h 5345876"/>
              <a:gd name="connsiteX15" fmla="*/ 8152013 w 8152013"/>
              <a:gd name="connsiteY15" fmla="*/ 5345876 h 5345876"/>
              <a:gd name="connsiteX0" fmla="*/ 96236 w 8152013"/>
              <a:gd name="connsiteY0" fmla="*/ 5305319 h 5313893"/>
              <a:gd name="connsiteX1" fmla="*/ 2124225 w 8152013"/>
              <a:gd name="connsiteY1" fmla="*/ 5309946 h 5313893"/>
              <a:gd name="connsiteX2" fmla="*/ 1823229 w 8152013"/>
              <a:gd name="connsiteY2" fmla="*/ 4337913 h 5313893"/>
              <a:gd name="connsiteX3" fmla="*/ 718633 w 8152013"/>
              <a:gd name="connsiteY3" fmla="*/ 4411066 h 5313893"/>
              <a:gd name="connsiteX4" fmla="*/ 579645 w 8152013"/>
              <a:gd name="connsiteY4" fmla="*/ 3745382 h 5313893"/>
              <a:gd name="connsiteX5" fmla="*/ 404080 w 8152013"/>
              <a:gd name="connsiteY5" fmla="*/ 3599078 h 5313893"/>
              <a:gd name="connsiteX6" fmla="*/ 441706 w 8152013"/>
              <a:gd name="connsiteY6" fmla="*/ 3470193 h 5313893"/>
              <a:gd name="connsiteX7" fmla="*/ 341032 w 8152013"/>
              <a:gd name="connsiteY7" fmla="*/ 3362205 h 5313893"/>
              <a:gd name="connsiteX8" fmla="*/ 444494 w 8152013"/>
              <a:gd name="connsiteY8" fmla="*/ 3057428 h 5313893"/>
              <a:gd name="connsiteX9" fmla="*/ 3120 w 8152013"/>
              <a:gd name="connsiteY9" fmla="*/ 2818778 h 5313893"/>
              <a:gd name="connsiteX10" fmla="*/ 550384 w 8152013"/>
              <a:gd name="connsiteY10" fmla="*/ 1975104 h 5313893"/>
              <a:gd name="connsiteX11" fmla="*/ 2518173 w 8152013"/>
              <a:gd name="connsiteY11" fmla="*/ 0 h 5313893"/>
              <a:gd name="connsiteX12" fmla="*/ 4596740 w 8152013"/>
              <a:gd name="connsiteY12" fmla="*/ 2543951 h 5313893"/>
              <a:gd name="connsiteX13" fmla="*/ 3915376 w 8152013"/>
              <a:gd name="connsiteY13" fmla="*/ 3928262 h 5313893"/>
              <a:gd name="connsiteX14" fmla="*/ 4337880 w 8152013"/>
              <a:gd name="connsiteY14" fmla="*/ 5313893 h 5313893"/>
              <a:gd name="connsiteX15" fmla="*/ 8152013 w 8152013"/>
              <a:gd name="connsiteY15" fmla="*/ 5313140 h 5313893"/>
              <a:gd name="connsiteX0" fmla="*/ 96236 w 8171655"/>
              <a:gd name="connsiteY0" fmla="*/ 5305319 h 5313893"/>
              <a:gd name="connsiteX1" fmla="*/ 2124225 w 8171655"/>
              <a:gd name="connsiteY1" fmla="*/ 5309946 h 5313893"/>
              <a:gd name="connsiteX2" fmla="*/ 1823229 w 8171655"/>
              <a:gd name="connsiteY2" fmla="*/ 4337913 h 5313893"/>
              <a:gd name="connsiteX3" fmla="*/ 718633 w 8171655"/>
              <a:gd name="connsiteY3" fmla="*/ 4411066 h 5313893"/>
              <a:gd name="connsiteX4" fmla="*/ 579645 w 8171655"/>
              <a:gd name="connsiteY4" fmla="*/ 3745382 h 5313893"/>
              <a:gd name="connsiteX5" fmla="*/ 404080 w 8171655"/>
              <a:gd name="connsiteY5" fmla="*/ 3599078 h 5313893"/>
              <a:gd name="connsiteX6" fmla="*/ 441706 w 8171655"/>
              <a:gd name="connsiteY6" fmla="*/ 3470193 h 5313893"/>
              <a:gd name="connsiteX7" fmla="*/ 341032 w 8171655"/>
              <a:gd name="connsiteY7" fmla="*/ 3362205 h 5313893"/>
              <a:gd name="connsiteX8" fmla="*/ 444494 w 8171655"/>
              <a:gd name="connsiteY8" fmla="*/ 3057428 h 5313893"/>
              <a:gd name="connsiteX9" fmla="*/ 3120 w 8171655"/>
              <a:gd name="connsiteY9" fmla="*/ 2818778 h 5313893"/>
              <a:gd name="connsiteX10" fmla="*/ 550384 w 8171655"/>
              <a:gd name="connsiteY10" fmla="*/ 1975104 h 5313893"/>
              <a:gd name="connsiteX11" fmla="*/ 2518173 w 8171655"/>
              <a:gd name="connsiteY11" fmla="*/ 0 h 5313893"/>
              <a:gd name="connsiteX12" fmla="*/ 4596740 w 8171655"/>
              <a:gd name="connsiteY12" fmla="*/ 2543951 h 5313893"/>
              <a:gd name="connsiteX13" fmla="*/ 3915376 w 8171655"/>
              <a:gd name="connsiteY13" fmla="*/ 3928262 h 5313893"/>
              <a:gd name="connsiteX14" fmla="*/ 4337880 w 8171655"/>
              <a:gd name="connsiteY14" fmla="*/ 5313893 h 5313893"/>
              <a:gd name="connsiteX15" fmla="*/ 8171655 w 8171655"/>
              <a:gd name="connsiteY15" fmla="*/ 5313141 h 5313893"/>
              <a:gd name="connsiteX0" fmla="*/ 96236 w 8171655"/>
              <a:gd name="connsiteY0" fmla="*/ 5305319 h 5319689"/>
              <a:gd name="connsiteX1" fmla="*/ 2124225 w 8171655"/>
              <a:gd name="connsiteY1" fmla="*/ 5309946 h 5319689"/>
              <a:gd name="connsiteX2" fmla="*/ 1823229 w 8171655"/>
              <a:gd name="connsiteY2" fmla="*/ 4337913 h 5319689"/>
              <a:gd name="connsiteX3" fmla="*/ 718633 w 8171655"/>
              <a:gd name="connsiteY3" fmla="*/ 4411066 h 5319689"/>
              <a:gd name="connsiteX4" fmla="*/ 579645 w 8171655"/>
              <a:gd name="connsiteY4" fmla="*/ 3745382 h 5319689"/>
              <a:gd name="connsiteX5" fmla="*/ 404080 w 8171655"/>
              <a:gd name="connsiteY5" fmla="*/ 3599078 h 5319689"/>
              <a:gd name="connsiteX6" fmla="*/ 441706 w 8171655"/>
              <a:gd name="connsiteY6" fmla="*/ 3470193 h 5319689"/>
              <a:gd name="connsiteX7" fmla="*/ 341032 w 8171655"/>
              <a:gd name="connsiteY7" fmla="*/ 3362205 h 5319689"/>
              <a:gd name="connsiteX8" fmla="*/ 444494 w 8171655"/>
              <a:gd name="connsiteY8" fmla="*/ 3057428 h 5319689"/>
              <a:gd name="connsiteX9" fmla="*/ 3120 w 8171655"/>
              <a:gd name="connsiteY9" fmla="*/ 2818778 h 5319689"/>
              <a:gd name="connsiteX10" fmla="*/ 550384 w 8171655"/>
              <a:gd name="connsiteY10" fmla="*/ 1975104 h 5319689"/>
              <a:gd name="connsiteX11" fmla="*/ 2518173 w 8171655"/>
              <a:gd name="connsiteY11" fmla="*/ 0 h 5319689"/>
              <a:gd name="connsiteX12" fmla="*/ 4596740 w 8171655"/>
              <a:gd name="connsiteY12" fmla="*/ 2543951 h 5319689"/>
              <a:gd name="connsiteX13" fmla="*/ 3915376 w 8171655"/>
              <a:gd name="connsiteY13" fmla="*/ 3928262 h 5319689"/>
              <a:gd name="connsiteX14" fmla="*/ 4337880 w 8171655"/>
              <a:gd name="connsiteY14" fmla="*/ 5313893 h 5319689"/>
              <a:gd name="connsiteX15" fmla="*/ 8171655 w 8171655"/>
              <a:gd name="connsiteY15" fmla="*/ 5319689 h 5319689"/>
              <a:gd name="connsiteX0" fmla="*/ 96236 w 8171655"/>
              <a:gd name="connsiteY0" fmla="*/ 5305319 h 5319689"/>
              <a:gd name="connsiteX1" fmla="*/ 2124225 w 8171655"/>
              <a:gd name="connsiteY1" fmla="*/ 5309946 h 5319689"/>
              <a:gd name="connsiteX2" fmla="*/ 1823229 w 8171655"/>
              <a:gd name="connsiteY2" fmla="*/ 4337913 h 5319689"/>
              <a:gd name="connsiteX3" fmla="*/ 718633 w 8171655"/>
              <a:gd name="connsiteY3" fmla="*/ 4411066 h 5319689"/>
              <a:gd name="connsiteX4" fmla="*/ 579645 w 8171655"/>
              <a:gd name="connsiteY4" fmla="*/ 3745382 h 5319689"/>
              <a:gd name="connsiteX5" fmla="*/ 404080 w 8171655"/>
              <a:gd name="connsiteY5" fmla="*/ 3599078 h 5319689"/>
              <a:gd name="connsiteX6" fmla="*/ 441706 w 8171655"/>
              <a:gd name="connsiteY6" fmla="*/ 3470193 h 5319689"/>
              <a:gd name="connsiteX7" fmla="*/ 341032 w 8171655"/>
              <a:gd name="connsiteY7" fmla="*/ 3362205 h 5319689"/>
              <a:gd name="connsiteX8" fmla="*/ 444494 w 8171655"/>
              <a:gd name="connsiteY8" fmla="*/ 3057428 h 5319689"/>
              <a:gd name="connsiteX9" fmla="*/ 3120 w 8171655"/>
              <a:gd name="connsiteY9" fmla="*/ 2818778 h 5319689"/>
              <a:gd name="connsiteX10" fmla="*/ 550384 w 8171655"/>
              <a:gd name="connsiteY10" fmla="*/ 1975104 h 5319689"/>
              <a:gd name="connsiteX11" fmla="*/ 2518173 w 8171655"/>
              <a:gd name="connsiteY11" fmla="*/ 0 h 5319689"/>
              <a:gd name="connsiteX12" fmla="*/ 4596740 w 8171655"/>
              <a:gd name="connsiteY12" fmla="*/ 2543951 h 5319689"/>
              <a:gd name="connsiteX13" fmla="*/ 3915376 w 8171655"/>
              <a:gd name="connsiteY13" fmla="*/ 3928262 h 5319689"/>
              <a:gd name="connsiteX14" fmla="*/ 4337880 w 8171655"/>
              <a:gd name="connsiteY14" fmla="*/ 5313893 h 5319689"/>
              <a:gd name="connsiteX15" fmla="*/ 8171655 w 8171655"/>
              <a:gd name="connsiteY15" fmla="*/ 5319689 h 53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71655" h="5319689">
                <a:moveTo>
                  <a:pt x="96236" y="5305319"/>
                </a:moveTo>
                <a:lnTo>
                  <a:pt x="2124225" y="5309946"/>
                </a:lnTo>
                <a:cubicBezTo>
                  <a:pt x="2060235" y="5002707"/>
                  <a:pt x="2045123" y="4564685"/>
                  <a:pt x="1823229" y="4337913"/>
                </a:cubicBezTo>
                <a:cubicBezTo>
                  <a:pt x="1725693" y="4218431"/>
                  <a:pt x="1020995" y="4625644"/>
                  <a:pt x="718633" y="4411066"/>
                </a:cubicBezTo>
                <a:cubicBezTo>
                  <a:pt x="396764" y="4162349"/>
                  <a:pt x="652797" y="3833165"/>
                  <a:pt x="579645" y="3745382"/>
                </a:cubicBezTo>
                <a:cubicBezTo>
                  <a:pt x="521123" y="3696614"/>
                  <a:pt x="418023" y="3646108"/>
                  <a:pt x="404080" y="3599078"/>
                </a:cubicBezTo>
                <a:cubicBezTo>
                  <a:pt x="384935" y="3557625"/>
                  <a:pt x="411057" y="3507120"/>
                  <a:pt x="441706" y="3470193"/>
                </a:cubicBezTo>
                <a:lnTo>
                  <a:pt x="341032" y="3362205"/>
                </a:lnTo>
                <a:cubicBezTo>
                  <a:pt x="298566" y="3284755"/>
                  <a:pt x="414533" y="3157511"/>
                  <a:pt x="444494" y="3057428"/>
                </a:cubicBezTo>
                <a:cubicBezTo>
                  <a:pt x="297369" y="2977878"/>
                  <a:pt x="59710" y="2939068"/>
                  <a:pt x="3120" y="2818778"/>
                </a:cubicBezTo>
                <a:cubicBezTo>
                  <a:pt x="-45323" y="2691462"/>
                  <a:pt x="485658" y="2374024"/>
                  <a:pt x="550384" y="1975104"/>
                </a:cubicBezTo>
                <a:cubicBezTo>
                  <a:pt x="500143" y="266534"/>
                  <a:pt x="1916564" y="11046"/>
                  <a:pt x="2518173" y="0"/>
                </a:cubicBezTo>
                <a:cubicBezTo>
                  <a:pt x="3500739" y="-24"/>
                  <a:pt x="5080836" y="647274"/>
                  <a:pt x="4596740" y="2543951"/>
                </a:cubicBezTo>
                <a:cubicBezTo>
                  <a:pt x="4410360" y="3037075"/>
                  <a:pt x="3846020" y="3622783"/>
                  <a:pt x="3915376" y="3928262"/>
                </a:cubicBezTo>
                <a:cubicBezTo>
                  <a:pt x="3986452" y="4327448"/>
                  <a:pt x="4230590" y="4955448"/>
                  <a:pt x="4337880" y="5313893"/>
                </a:cubicBezTo>
                <a:lnTo>
                  <a:pt x="8171655" y="5319689"/>
                </a:lnTo>
              </a:path>
            </a:pathLst>
          </a:cu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2E9FEF-710C-40D7-ACA0-91CFAFB3B4E2}"/>
              </a:ext>
            </a:extLst>
          </p:cNvPr>
          <p:cNvGrpSpPr/>
          <p:nvPr/>
        </p:nvGrpSpPr>
        <p:grpSpPr>
          <a:xfrm>
            <a:off x="5749441" y="2871766"/>
            <a:ext cx="587237" cy="976742"/>
            <a:chOff x="1599810" y="2276872"/>
            <a:chExt cx="811469" cy="1500828"/>
          </a:xfrm>
          <a:solidFill>
            <a:schemeClr val="accent2"/>
          </a:solidFill>
        </p:grpSpPr>
        <p:sp>
          <p:nvSpPr>
            <p:cNvPr id="7" name="Block Arc 37">
              <a:extLst>
                <a:ext uri="{FF2B5EF4-FFF2-40B4-BE49-F238E27FC236}">
                  <a16:creationId xmlns:a16="http://schemas.microsoft.com/office/drawing/2014/main" id="{EB3B7BB6-D3A6-4068-818D-83AAEC6BE31B}"/>
                </a:ext>
              </a:extLst>
            </p:cNvPr>
            <p:cNvSpPr/>
            <p:nvPr/>
          </p:nvSpPr>
          <p:spPr>
            <a:xfrm>
              <a:off x="1599810" y="2276872"/>
              <a:ext cx="811469" cy="1058995"/>
            </a:xfrm>
            <a:custGeom>
              <a:avLst/>
              <a:gdLst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295961 w 1128574"/>
                <a:gd name="connsiteY9" fmla="*/ 1347236 h 1471472"/>
                <a:gd name="connsiteX10" fmla="*/ 292410 w 1128574"/>
                <a:gd name="connsiteY10" fmla="*/ 1329645 h 1471472"/>
                <a:gd name="connsiteX11" fmla="*/ 300331 w 1128574"/>
                <a:gd name="connsiteY11" fmla="*/ 1290412 h 1471472"/>
                <a:gd name="connsiteX12" fmla="*/ 657787 w 1128574"/>
                <a:gd name="connsiteY12" fmla="*/ 834864 h 1471472"/>
                <a:gd name="connsiteX13" fmla="*/ 656254 w 1128574"/>
                <a:gd name="connsiteY13" fmla="*/ 830430 h 1471472"/>
                <a:gd name="connsiteX14" fmla="*/ 838945 w 1128574"/>
                <a:gd name="connsiteY14" fmla="*/ 502307 h 1471472"/>
                <a:gd name="connsiteX15" fmla="*/ 533067 w 1128574"/>
                <a:gd name="connsiteY15" fmla="*/ 284409 h 1471472"/>
                <a:gd name="connsiteX16" fmla="*/ 282643 w 1128574"/>
                <a:gd name="connsiteY16" fmla="*/ 564282 h 1471472"/>
                <a:gd name="connsiteX17" fmla="*/ 279666 w 1128574"/>
                <a:gd name="connsiteY17" fmla="*/ 564282 h 1471472"/>
                <a:gd name="connsiteX18" fmla="*/ 280029 w 1128574"/>
                <a:gd name="connsiteY18" fmla="*/ 567621 h 1471472"/>
                <a:gd name="connsiteX19" fmla="*/ 140015 w 1128574"/>
                <a:gd name="connsiteY19" fmla="*/ 697359 h 1471472"/>
                <a:gd name="connsiteX20" fmla="*/ 0 w 1128574"/>
                <a:gd name="connsiteY20" fmla="*/ 567621 h 1471472"/>
                <a:gd name="connsiteX21" fmla="*/ 363 w 1128574"/>
                <a:gd name="connsiteY21" fmla="*/ 564281 h 1471472"/>
                <a:gd name="connsiteX22" fmla="*/ 1 w 1128574"/>
                <a:gd name="connsiteY22" fmla="*/ 564281 h 1471472"/>
                <a:gd name="connsiteX23" fmla="*/ 501773 w 1128574"/>
                <a:gd name="connsiteY23" fmla="*/ 3505 h 1471472"/>
                <a:gd name="connsiteX24" fmla="*/ 555039 w 1128574"/>
                <a:gd name="connsiteY24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292410 w 1128574"/>
                <a:gd name="connsiteY9" fmla="*/ 1329645 h 1471472"/>
                <a:gd name="connsiteX10" fmla="*/ 300331 w 1128574"/>
                <a:gd name="connsiteY10" fmla="*/ 1290412 h 1471472"/>
                <a:gd name="connsiteX11" fmla="*/ 657787 w 1128574"/>
                <a:gd name="connsiteY11" fmla="*/ 834864 h 1471472"/>
                <a:gd name="connsiteX12" fmla="*/ 656254 w 1128574"/>
                <a:gd name="connsiteY12" fmla="*/ 830430 h 1471472"/>
                <a:gd name="connsiteX13" fmla="*/ 838945 w 1128574"/>
                <a:gd name="connsiteY13" fmla="*/ 502307 h 1471472"/>
                <a:gd name="connsiteX14" fmla="*/ 533067 w 1128574"/>
                <a:gd name="connsiteY14" fmla="*/ 284409 h 1471472"/>
                <a:gd name="connsiteX15" fmla="*/ 282643 w 1128574"/>
                <a:gd name="connsiteY15" fmla="*/ 564282 h 1471472"/>
                <a:gd name="connsiteX16" fmla="*/ 279666 w 1128574"/>
                <a:gd name="connsiteY16" fmla="*/ 564282 h 1471472"/>
                <a:gd name="connsiteX17" fmla="*/ 280029 w 1128574"/>
                <a:gd name="connsiteY17" fmla="*/ 567621 h 1471472"/>
                <a:gd name="connsiteX18" fmla="*/ 140015 w 1128574"/>
                <a:gd name="connsiteY18" fmla="*/ 697359 h 1471472"/>
                <a:gd name="connsiteX19" fmla="*/ 0 w 1128574"/>
                <a:gd name="connsiteY19" fmla="*/ 567621 h 1471472"/>
                <a:gd name="connsiteX20" fmla="*/ 363 w 1128574"/>
                <a:gd name="connsiteY20" fmla="*/ 564281 h 1471472"/>
                <a:gd name="connsiteX21" fmla="*/ 1 w 1128574"/>
                <a:gd name="connsiteY21" fmla="*/ 564281 h 1471472"/>
                <a:gd name="connsiteX22" fmla="*/ 501773 w 1128574"/>
                <a:gd name="connsiteY22" fmla="*/ 3505 h 1471472"/>
                <a:gd name="connsiteX23" fmla="*/ 555039 w 1128574"/>
                <a:gd name="connsiteY23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300331 w 1128574"/>
                <a:gd name="connsiteY9" fmla="*/ 1290412 h 1471472"/>
                <a:gd name="connsiteX10" fmla="*/ 657787 w 1128574"/>
                <a:gd name="connsiteY10" fmla="*/ 834864 h 1471472"/>
                <a:gd name="connsiteX11" fmla="*/ 656254 w 1128574"/>
                <a:gd name="connsiteY11" fmla="*/ 830430 h 1471472"/>
                <a:gd name="connsiteX12" fmla="*/ 838945 w 1128574"/>
                <a:gd name="connsiteY12" fmla="*/ 502307 h 1471472"/>
                <a:gd name="connsiteX13" fmla="*/ 533067 w 1128574"/>
                <a:gd name="connsiteY13" fmla="*/ 284409 h 1471472"/>
                <a:gd name="connsiteX14" fmla="*/ 282643 w 1128574"/>
                <a:gd name="connsiteY14" fmla="*/ 564282 h 1471472"/>
                <a:gd name="connsiteX15" fmla="*/ 279666 w 1128574"/>
                <a:gd name="connsiteY15" fmla="*/ 564282 h 1471472"/>
                <a:gd name="connsiteX16" fmla="*/ 280029 w 1128574"/>
                <a:gd name="connsiteY16" fmla="*/ 567621 h 1471472"/>
                <a:gd name="connsiteX17" fmla="*/ 140015 w 1128574"/>
                <a:gd name="connsiteY17" fmla="*/ 697359 h 1471472"/>
                <a:gd name="connsiteX18" fmla="*/ 0 w 1128574"/>
                <a:gd name="connsiteY18" fmla="*/ 567621 h 1471472"/>
                <a:gd name="connsiteX19" fmla="*/ 363 w 1128574"/>
                <a:gd name="connsiteY19" fmla="*/ 564281 h 1471472"/>
                <a:gd name="connsiteX20" fmla="*/ 1 w 1128574"/>
                <a:gd name="connsiteY20" fmla="*/ 564281 h 1471472"/>
                <a:gd name="connsiteX21" fmla="*/ 501773 w 1128574"/>
                <a:gd name="connsiteY21" fmla="*/ 3505 h 1471472"/>
                <a:gd name="connsiteX22" fmla="*/ 555039 w 1128574"/>
                <a:gd name="connsiteY22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300331 w 1128574"/>
                <a:gd name="connsiteY8" fmla="*/ 1290412 h 1471472"/>
                <a:gd name="connsiteX9" fmla="*/ 657787 w 1128574"/>
                <a:gd name="connsiteY9" fmla="*/ 834864 h 1471472"/>
                <a:gd name="connsiteX10" fmla="*/ 656254 w 1128574"/>
                <a:gd name="connsiteY10" fmla="*/ 830430 h 1471472"/>
                <a:gd name="connsiteX11" fmla="*/ 838945 w 1128574"/>
                <a:gd name="connsiteY11" fmla="*/ 502307 h 1471472"/>
                <a:gd name="connsiteX12" fmla="*/ 533067 w 1128574"/>
                <a:gd name="connsiteY12" fmla="*/ 284409 h 1471472"/>
                <a:gd name="connsiteX13" fmla="*/ 282643 w 1128574"/>
                <a:gd name="connsiteY13" fmla="*/ 564282 h 1471472"/>
                <a:gd name="connsiteX14" fmla="*/ 279666 w 1128574"/>
                <a:gd name="connsiteY14" fmla="*/ 564282 h 1471472"/>
                <a:gd name="connsiteX15" fmla="*/ 280029 w 1128574"/>
                <a:gd name="connsiteY15" fmla="*/ 567621 h 1471472"/>
                <a:gd name="connsiteX16" fmla="*/ 140015 w 1128574"/>
                <a:gd name="connsiteY16" fmla="*/ 697359 h 1471472"/>
                <a:gd name="connsiteX17" fmla="*/ 0 w 1128574"/>
                <a:gd name="connsiteY17" fmla="*/ 567621 h 1471472"/>
                <a:gd name="connsiteX18" fmla="*/ 363 w 1128574"/>
                <a:gd name="connsiteY18" fmla="*/ 564281 h 1471472"/>
                <a:gd name="connsiteX19" fmla="*/ 1 w 1128574"/>
                <a:gd name="connsiteY19" fmla="*/ 564281 h 1471472"/>
                <a:gd name="connsiteX20" fmla="*/ 501773 w 1128574"/>
                <a:gd name="connsiteY20" fmla="*/ 3505 h 1471472"/>
                <a:gd name="connsiteX21" fmla="*/ 555039 w 1128574"/>
                <a:gd name="connsiteY21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574598 w 1128574"/>
                <a:gd name="connsiteY3" fmla="*/ 1360143 h 1471472"/>
                <a:gd name="connsiteX4" fmla="*/ 569907 w 1128574"/>
                <a:gd name="connsiteY4" fmla="*/ 1360143 h 1471472"/>
                <a:gd name="connsiteX5" fmla="*/ 434237 w 1128574"/>
                <a:gd name="connsiteY5" fmla="*/ 1471472 h 1471472"/>
                <a:gd name="connsiteX6" fmla="*/ 298567 w 1128574"/>
                <a:gd name="connsiteY6" fmla="*/ 1360143 h 1471472"/>
                <a:gd name="connsiteX7" fmla="*/ 300331 w 1128574"/>
                <a:gd name="connsiteY7" fmla="*/ 1290412 h 1471472"/>
                <a:gd name="connsiteX8" fmla="*/ 657787 w 1128574"/>
                <a:gd name="connsiteY8" fmla="*/ 834864 h 1471472"/>
                <a:gd name="connsiteX9" fmla="*/ 656254 w 1128574"/>
                <a:gd name="connsiteY9" fmla="*/ 830430 h 1471472"/>
                <a:gd name="connsiteX10" fmla="*/ 838945 w 1128574"/>
                <a:gd name="connsiteY10" fmla="*/ 502307 h 1471472"/>
                <a:gd name="connsiteX11" fmla="*/ 533067 w 1128574"/>
                <a:gd name="connsiteY11" fmla="*/ 284409 h 1471472"/>
                <a:gd name="connsiteX12" fmla="*/ 282643 w 1128574"/>
                <a:gd name="connsiteY12" fmla="*/ 564282 h 1471472"/>
                <a:gd name="connsiteX13" fmla="*/ 279666 w 1128574"/>
                <a:gd name="connsiteY13" fmla="*/ 564282 h 1471472"/>
                <a:gd name="connsiteX14" fmla="*/ 280029 w 1128574"/>
                <a:gd name="connsiteY14" fmla="*/ 567621 h 1471472"/>
                <a:gd name="connsiteX15" fmla="*/ 140015 w 1128574"/>
                <a:gd name="connsiteY15" fmla="*/ 697359 h 1471472"/>
                <a:gd name="connsiteX16" fmla="*/ 0 w 1128574"/>
                <a:gd name="connsiteY16" fmla="*/ 567621 h 1471472"/>
                <a:gd name="connsiteX17" fmla="*/ 363 w 1128574"/>
                <a:gd name="connsiteY17" fmla="*/ 564281 h 1471472"/>
                <a:gd name="connsiteX18" fmla="*/ 1 w 1128574"/>
                <a:gd name="connsiteY18" fmla="*/ 564281 h 1471472"/>
                <a:gd name="connsiteX19" fmla="*/ 501773 w 1128574"/>
                <a:gd name="connsiteY19" fmla="*/ 3505 h 1471472"/>
                <a:gd name="connsiteX20" fmla="*/ 555039 w 1128574"/>
                <a:gd name="connsiteY20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574598 w 1128574"/>
                <a:gd name="connsiteY3" fmla="*/ 1360143 h 1471472"/>
                <a:gd name="connsiteX4" fmla="*/ 569907 w 1128574"/>
                <a:gd name="connsiteY4" fmla="*/ 1360143 h 1471472"/>
                <a:gd name="connsiteX5" fmla="*/ 434237 w 1128574"/>
                <a:gd name="connsiteY5" fmla="*/ 1471472 h 1471472"/>
                <a:gd name="connsiteX6" fmla="*/ 298567 w 1128574"/>
                <a:gd name="connsiteY6" fmla="*/ 1360143 h 1471472"/>
                <a:gd name="connsiteX7" fmla="*/ 300331 w 1128574"/>
                <a:gd name="connsiteY7" fmla="*/ 1290412 h 1471472"/>
                <a:gd name="connsiteX8" fmla="*/ 657787 w 1128574"/>
                <a:gd name="connsiteY8" fmla="*/ 834864 h 1471472"/>
                <a:gd name="connsiteX9" fmla="*/ 656254 w 1128574"/>
                <a:gd name="connsiteY9" fmla="*/ 830430 h 1471472"/>
                <a:gd name="connsiteX10" fmla="*/ 838945 w 1128574"/>
                <a:gd name="connsiteY10" fmla="*/ 502307 h 1471472"/>
                <a:gd name="connsiteX11" fmla="*/ 533067 w 1128574"/>
                <a:gd name="connsiteY11" fmla="*/ 284409 h 1471472"/>
                <a:gd name="connsiteX12" fmla="*/ 282643 w 1128574"/>
                <a:gd name="connsiteY12" fmla="*/ 564282 h 1471472"/>
                <a:gd name="connsiteX13" fmla="*/ 279666 w 1128574"/>
                <a:gd name="connsiteY13" fmla="*/ 564282 h 1471472"/>
                <a:gd name="connsiteX14" fmla="*/ 280029 w 1128574"/>
                <a:gd name="connsiteY14" fmla="*/ 567621 h 1471472"/>
                <a:gd name="connsiteX15" fmla="*/ 140015 w 1128574"/>
                <a:gd name="connsiteY15" fmla="*/ 697359 h 1471472"/>
                <a:gd name="connsiteX16" fmla="*/ 0 w 1128574"/>
                <a:gd name="connsiteY16" fmla="*/ 567621 h 1471472"/>
                <a:gd name="connsiteX17" fmla="*/ 363 w 1128574"/>
                <a:gd name="connsiteY17" fmla="*/ 564281 h 1471472"/>
                <a:gd name="connsiteX18" fmla="*/ 1 w 1128574"/>
                <a:gd name="connsiteY18" fmla="*/ 564281 h 1471472"/>
                <a:gd name="connsiteX19" fmla="*/ 501773 w 1128574"/>
                <a:gd name="connsiteY19" fmla="*/ 3505 h 1471472"/>
                <a:gd name="connsiteX20" fmla="*/ 555039 w 1128574"/>
                <a:gd name="connsiteY20" fmla="*/ 83 h 1471472"/>
                <a:gd name="connsiteX0" fmla="*/ 555039 w 1128574"/>
                <a:gd name="connsiteY0" fmla="*/ 83 h 1471551"/>
                <a:gd name="connsiteX1" fmla="*/ 1114657 w 1128574"/>
                <a:gd name="connsiteY1" fmla="*/ 440104 h 1471551"/>
                <a:gd name="connsiteX2" fmla="*/ 772429 w 1128574"/>
                <a:gd name="connsiteY2" fmla="*/ 1088053 h 1471551"/>
                <a:gd name="connsiteX3" fmla="*/ 574598 w 1128574"/>
                <a:gd name="connsiteY3" fmla="*/ 1360143 h 1471551"/>
                <a:gd name="connsiteX4" fmla="*/ 567462 w 1128574"/>
                <a:gd name="connsiteY4" fmla="*/ 1372368 h 1471551"/>
                <a:gd name="connsiteX5" fmla="*/ 434237 w 1128574"/>
                <a:gd name="connsiteY5" fmla="*/ 1471472 h 1471551"/>
                <a:gd name="connsiteX6" fmla="*/ 298567 w 1128574"/>
                <a:gd name="connsiteY6" fmla="*/ 1360143 h 1471551"/>
                <a:gd name="connsiteX7" fmla="*/ 300331 w 1128574"/>
                <a:gd name="connsiteY7" fmla="*/ 1290412 h 1471551"/>
                <a:gd name="connsiteX8" fmla="*/ 657787 w 1128574"/>
                <a:gd name="connsiteY8" fmla="*/ 834864 h 1471551"/>
                <a:gd name="connsiteX9" fmla="*/ 656254 w 1128574"/>
                <a:gd name="connsiteY9" fmla="*/ 830430 h 1471551"/>
                <a:gd name="connsiteX10" fmla="*/ 838945 w 1128574"/>
                <a:gd name="connsiteY10" fmla="*/ 502307 h 1471551"/>
                <a:gd name="connsiteX11" fmla="*/ 533067 w 1128574"/>
                <a:gd name="connsiteY11" fmla="*/ 284409 h 1471551"/>
                <a:gd name="connsiteX12" fmla="*/ 282643 w 1128574"/>
                <a:gd name="connsiteY12" fmla="*/ 564282 h 1471551"/>
                <a:gd name="connsiteX13" fmla="*/ 279666 w 1128574"/>
                <a:gd name="connsiteY13" fmla="*/ 564282 h 1471551"/>
                <a:gd name="connsiteX14" fmla="*/ 280029 w 1128574"/>
                <a:gd name="connsiteY14" fmla="*/ 567621 h 1471551"/>
                <a:gd name="connsiteX15" fmla="*/ 140015 w 1128574"/>
                <a:gd name="connsiteY15" fmla="*/ 697359 h 1471551"/>
                <a:gd name="connsiteX16" fmla="*/ 0 w 1128574"/>
                <a:gd name="connsiteY16" fmla="*/ 567621 h 1471551"/>
                <a:gd name="connsiteX17" fmla="*/ 363 w 1128574"/>
                <a:gd name="connsiteY17" fmla="*/ 564281 h 1471551"/>
                <a:gd name="connsiteX18" fmla="*/ 1 w 1128574"/>
                <a:gd name="connsiteY18" fmla="*/ 564281 h 1471551"/>
                <a:gd name="connsiteX19" fmla="*/ 501773 w 1128574"/>
                <a:gd name="connsiteY19" fmla="*/ 3505 h 1471551"/>
                <a:gd name="connsiteX20" fmla="*/ 555039 w 1128574"/>
                <a:gd name="connsiteY20" fmla="*/ 83 h 1471551"/>
                <a:gd name="connsiteX0" fmla="*/ 555039 w 1128574"/>
                <a:gd name="connsiteY0" fmla="*/ 83 h 1471551"/>
                <a:gd name="connsiteX1" fmla="*/ 1114657 w 1128574"/>
                <a:gd name="connsiteY1" fmla="*/ 440104 h 1471551"/>
                <a:gd name="connsiteX2" fmla="*/ 772429 w 1128574"/>
                <a:gd name="connsiteY2" fmla="*/ 1088053 h 1471551"/>
                <a:gd name="connsiteX3" fmla="*/ 567462 w 1128574"/>
                <a:gd name="connsiteY3" fmla="*/ 1372368 h 1471551"/>
                <a:gd name="connsiteX4" fmla="*/ 434237 w 1128574"/>
                <a:gd name="connsiteY4" fmla="*/ 1471472 h 1471551"/>
                <a:gd name="connsiteX5" fmla="*/ 298567 w 1128574"/>
                <a:gd name="connsiteY5" fmla="*/ 1360143 h 1471551"/>
                <a:gd name="connsiteX6" fmla="*/ 300331 w 1128574"/>
                <a:gd name="connsiteY6" fmla="*/ 1290412 h 1471551"/>
                <a:gd name="connsiteX7" fmla="*/ 657787 w 1128574"/>
                <a:gd name="connsiteY7" fmla="*/ 834864 h 1471551"/>
                <a:gd name="connsiteX8" fmla="*/ 656254 w 1128574"/>
                <a:gd name="connsiteY8" fmla="*/ 830430 h 1471551"/>
                <a:gd name="connsiteX9" fmla="*/ 838945 w 1128574"/>
                <a:gd name="connsiteY9" fmla="*/ 502307 h 1471551"/>
                <a:gd name="connsiteX10" fmla="*/ 533067 w 1128574"/>
                <a:gd name="connsiteY10" fmla="*/ 284409 h 1471551"/>
                <a:gd name="connsiteX11" fmla="*/ 282643 w 1128574"/>
                <a:gd name="connsiteY11" fmla="*/ 564282 h 1471551"/>
                <a:gd name="connsiteX12" fmla="*/ 279666 w 1128574"/>
                <a:gd name="connsiteY12" fmla="*/ 564282 h 1471551"/>
                <a:gd name="connsiteX13" fmla="*/ 280029 w 1128574"/>
                <a:gd name="connsiteY13" fmla="*/ 567621 h 1471551"/>
                <a:gd name="connsiteX14" fmla="*/ 140015 w 1128574"/>
                <a:gd name="connsiteY14" fmla="*/ 697359 h 1471551"/>
                <a:gd name="connsiteX15" fmla="*/ 0 w 1128574"/>
                <a:gd name="connsiteY15" fmla="*/ 567621 h 1471551"/>
                <a:gd name="connsiteX16" fmla="*/ 363 w 1128574"/>
                <a:gd name="connsiteY16" fmla="*/ 564281 h 1471551"/>
                <a:gd name="connsiteX17" fmla="*/ 1 w 1128574"/>
                <a:gd name="connsiteY17" fmla="*/ 564281 h 1471551"/>
                <a:gd name="connsiteX18" fmla="*/ 501773 w 1128574"/>
                <a:gd name="connsiteY18" fmla="*/ 3505 h 1471551"/>
                <a:gd name="connsiteX19" fmla="*/ 555039 w 1128574"/>
                <a:gd name="connsiteY19" fmla="*/ 83 h 1471551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7787 w 1128574"/>
                <a:gd name="connsiteY7" fmla="*/ 834864 h 1471576"/>
                <a:gd name="connsiteX8" fmla="*/ 656254 w 1128574"/>
                <a:gd name="connsiteY8" fmla="*/ 830430 h 1471576"/>
                <a:gd name="connsiteX9" fmla="*/ 838945 w 1128574"/>
                <a:gd name="connsiteY9" fmla="*/ 502307 h 1471576"/>
                <a:gd name="connsiteX10" fmla="*/ 533067 w 1128574"/>
                <a:gd name="connsiteY10" fmla="*/ 284409 h 1471576"/>
                <a:gd name="connsiteX11" fmla="*/ 282643 w 1128574"/>
                <a:gd name="connsiteY11" fmla="*/ 564282 h 1471576"/>
                <a:gd name="connsiteX12" fmla="*/ 279666 w 1128574"/>
                <a:gd name="connsiteY12" fmla="*/ 564282 h 1471576"/>
                <a:gd name="connsiteX13" fmla="*/ 280029 w 1128574"/>
                <a:gd name="connsiteY13" fmla="*/ 567621 h 1471576"/>
                <a:gd name="connsiteX14" fmla="*/ 140015 w 1128574"/>
                <a:gd name="connsiteY14" fmla="*/ 697359 h 1471576"/>
                <a:gd name="connsiteX15" fmla="*/ 0 w 1128574"/>
                <a:gd name="connsiteY15" fmla="*/ 567621 h 1471576"/>
                <a:gd name="connsiteX16" fmla="*/ 363 w 1128574"/>
                <a:gd name="connsiteY16" fmla="*/ 564281 h 1471576"/>
                <a:gd name="connsiteX17" fmla="*/ 1 w 1128574"/>
                <a:gd name="connsiteY17" fmla="*/ 564281 h 1471576"/>
                <a:gd name="connsiteX18" fmla="*/ 501773 w 1128574"/>
                <a:gd name="connsiteY18" fmla="*/ 3505 h 1471576"/>
                <a:gd name="connsiteX19" fmla="*/ 555039 w 1128574"/>
                <a:gd name="connsiteY19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7615"/>
                <a:gd name="connsiteY0" fmla="*/ 83 h 1471576"/>
                <a:gd name="connsiteX1" fmla="*/ 1114657 w 1127615"/>
                <a:gd name="connsiteY1" fmla="*/ 440104 h 1471576"/>
                <a:gd name="connsiteX2" fmla="*/ 772429 w 1127615"/>
                <a:gd name="connsiteY2" fmla="*/ 1088053 h 1471576"/>
                <a:gd name="connsiteX3" fmla="*/ 567462 w 1127615"/>
                <a:gd name="connsiteY3" fmla="*/ 1372368 h 1471576"/>
                <a:gd name="connsiteX4" fmla="*/ 434237 w 1127615"/>
                <a:gd name="connsiteY4" fmla="*/ 1471472 h 1471576"/>
                <a:gd name="connsiteX5" fmla="*/ 298567 w 1127615"/>
                <a:gd name="connsiteY5" fmla="*/ 1360143 h 1471576"/>
                <a:gd name="connsiteX6" fmla="*/ 300331 w 1127615"/>
                <a:gd name="connsiteY6" fmla="*/ 1290412 h 1471576"/>
                <a:gd name="connsiteX7" fmla="*/ 656254 w 1127615"/>
                <a:gd name="connsiteY7" fmla="*/ 830430 h 1471576"/>
                <a:gd name="connsiteX8" fmla="*/ 838945 w 1127615"/>
                <a:gd name="connsiteY8" fmla="*/ 502307 h 1471576"/>
                <a:gd name="connsiteX9" fmla="*/ 533067 w 1127615"/>
                <a:gd name="connsiteY9" fmla="*/ 284409 h 1471576"/>
                <a:gd name="connsiteX10" fmla="*/ 282643 w 1127615"/>
                <a:gd name="connsiteY10" fmla="*/ 564282 h 1471576"/>
                <a:gd name="connsiteX11" fmla="*/ 279666 w 1127615"/>
                <a:gd name="connsiteY11" fmla="*/ 564282 h 1471576"/>
                <a:gd name="connsiteX12" fmla="*/ 280029 w 1127615"/>
                <a:gd name="connsiteY12" fmla="*/ 567621 h 1471576"/>
                <a:gd name="connsiteX13" fmla="*/ 140015 w 1127615"/>
                <a:gd name="connsiteY13" fmla="*/ 697359 h 1471576"/>
                <a:gd name="connsiteX14" fmla="*/ 0 w 1127615"/>
                <a:gd name="connsiteY14" fmla="*/ 567621 h 1471576"/>
                <a:gd name="connsiteX15" fmla="*/ 363 w 1127615"/>
                <a:gd name="connsiteY15" fmla="*/ 564281 h 1471576"/>
                <a:gd name="connsiteX16" fmla="*/ 1 w 1127615"/>
                <a:gd name="connsiteY16" fmla="*/ 564281 h 1471576"/>
                <a:gd name="connsiteX17" fmla="*/ 501773 w 1127615"/>
                <a:gd name="connsiteY17" fmla="*/ 3505 h 1471576"/>
                <a:gd name="connsiteX18" fmla="*/ 555039 w 1127615"/>
                <a:gd name="connsiteY18" fmla="*/ 83 h 147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27615" h="1471576">
                  <a:moveTo>
                    <a:pt x="555039" y="83"/>
                  </a:moveTo>
                  <a:cubicBezTo>
                    <a:pt x="819662" y="-4458"/>
                    <a:pt x="1055349" y="177228"/>
                    <a:pt x="1114657" y="440104"/>
                  </a:cubicBezTo>
                  <a:cubicBezTo>
                    <a:pt x="1176026" y="712121"/>
                    <a:pt x="1012387" y="928036"/>
                    <a:pt x="772429" y="1088053"/>
                  </a:cubicBezTo>
                  <a:cubicBezTo>
                    <a:pt x="669004" y="1165193"/>
                    <a:pt x="628716" y="1262011"/>
                    <a:pt x="567462" y="1372368"/>
                  </a:cubicBezTo>
                  <a:cubicBezTo>
                    <a:pt x="530657" y="1446051"/>
                    <a:pt x="479053" y="1473509"/>
                    <a:pt x="434237" y="1471472"/>
                  </a:cubicBezTo>
                  <a:cubicBezTo>
                    <a:pt x="389421" y="1469435"/>
                    <a:pt x="310014" y="1424120"/>
                    <a:pt x="298567" y="1360143"/>
                  </a:cubicBezTo>
                  <a:lnTo>
                    <a:pt x="300331" y="1290412"/>
                  </a:lnTo>
                  <a:cubicBezTo>
                    <a:pt x="335496" y="1172787"/>
                    <a:pt x="473578" y="1003344"/>
                    <a:pt x="656254" y="830430"/>
                  </a:cubicBezTo>
                  <a:cubicBezTo>
                    <a:pt x="746023" y="699079"/>
                    <a:pt x="870517" y="642249"/>
                    <a:pt x="838945" y="502307"/>
                  </a:cubicBezTo>
                  <a:cubicBezTo>
                    <a:pt x="807373" y="362364"/>
                    <a:pt x="675644" y="268526"/>
                    <a:pt x="533067" y="284409"/>
                  </a:cubicBezTo>
                  <a:cubicBezTo>
                    <a:pt x="390490" y="300293"/>
                    <a:pt x="282643" y="420822"/>
                    <a:pt x="282643" y="564282"/>
                  </a:cubicBezTo>
                  <a:lnTo>
                    <a:pt x="279666" y="564282"/>
                  </a:lnTo>
                  <a:cubicBezTo>
                    <a:pt x="280014" y="565385"/>
                    <a:pt x="280029" y="566502"/>
                    <a:pt x="280029" y="567621"/>
                  </a:cubicBezTo>
                  <a:cubicBezTo>
                    <a:pt x="280029" y="639273"/>
                    <a:pt x="217342" y="697359"/>
                    <a:pt x="140015" y="697359"/>
                  </a:cubicBezTo>
                  <a:cubicBezTo>
                    <a:pt x="62687" y="697359"/>
                    <a:pt x="0" y="639273"/>
                    <a:pt x="0" y="567621"/>
                  </a:cubicBezTo>
                  <a:lnTo>
                    <a:pt x="363" y="564281"/>
                  </a:lnTo>
                  <a:lnTo>
                    <a:pt x="1" y="564281"/>
                  </a:lnTo>
                  <a:cubicBezTo>
                    <a:pt x="1" y="276833"/>
                    <a:pt x="216092" y="35331"/>
                    <a:pt x="501773" y="3505"/>
                  </a:cubicBezTo>
                  <a:cubicBezTo>
                    <a:pt x="519628" y="1516"/>
                    <a:pt x="537398" y="386"/>
                    <a:pt x="555039" y="8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47166E8-F7AA-448A-AED7-21F7A554D362}"/>
                </a:ext>
              </a:extLst>
            </p:cNvPr>
            <p:cNvSpPr/>
            <p:nvPr/>
          </p:nvSpPr>
          <p:spPr>
            <a:xfrm>
              <a:off x="1762088" y="3471801"/>
              <a:ext cx="305899" cy="30589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BEE2E-C788-4B8F-A15A-FAF3E3A6E613}"/>
              </a:ext>
            </a:extLst>
          </p:cNvPr>
          <p:cNvGrpSpPr/>
          <p:nvPr/>
        </p:nvGrpSpPr>
        <p:grpSpPr>
          <a:xfrm>
            <a:off x="9115146" y="2850591"/>
            <a:ext cx="801512" cy="1057304"/>
            <a:chOff x="6804248" y="2144238"/>
            <a:chExt cx="1305367" cy="1645545"/>
          </a:xfrm>
        </p:grpSpPr>
        <p:sp>
          <p:nvSpPr>
            <p:cNvPr id="14" name="Oval 1">
              <a:extLst>
                <a:ext uri="{FF2B5EF4-FFF2-40B4-BE49-F238E27FC236}">
                  <a16:creationId xmlns:a16="http://schemas.microsoft.com/office/drawing/2014/main" id="{ACB8F729-8424-4273-9FE3-899E46CDC1BF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1">
              <a:extLst>
                <a:ext uri="{FF2B5EF4-FFF2-40B4-BE49-F238E27FC236}">
                  <a16:creationId xmlns:a16="http://schemas.microsoft.com/office/drawing/2014/main" id="{878E0EE1-BA40-4408-99F1-5A198F2093A2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" name="Oval 1">
              <a:extLst>
                <a:ext uri="{FF2B5EF4-FFF2-40B4-BE49-F238E27FC236}">
                  <a16:creationId xmlns:a16="http://schemas.microsoft.com/office/drawing/2014/main" id="{02812BEC-64BF-468C-9FA7-11E0F5079477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">
              <a:extLst>
                <a:ext uri="{FF2B5EF4-FFF2-40B4-BE49-F238E27FC236}">
                  <a16:creationId xmlns:a16="http://schemas.microsoft.com/office/drawing/2014/main" id="{3752D8C5-FDE6-4B21-9180-A60EC940BF77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1">
              <a:extLst>
                <a:ext uri="{FF2B5EF4-FFF2-40B4-BE49-F238E27FC236}">
                  <a16:creationId xmlns:a16="http://schemas.microsoft.com/office/drawing/2014/main" id="{69138129-7320-4D27-BD0E-67297A1E833D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Oval 1">
              <a:extLst>
                <a:ext uri="{FF2B5EF4-FFF2-40B4-BE49-F238E27FC236}">
                  <a16:creationId xmlns:a16="http://schemas.microsoft.com/office/drawing/2014/main" id="{7EF906AB-56A5-4407-B7F4-4213BFE46512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Oval 1">
              <a:extLst>
                <a:ext uri="{FF2B5EF4-FFF2-40B4-BE49-F238E27FC236}">
                  <a16:creationId xmlns:a16="http://schemas.microsoft.com/office/drawing/2014/main" id="{8B485F28-4092-48F9-A797-C404579A6E6F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4" name="Trapezoid 24">
            <a:extLst>
              <a:ext uri="{FF2B5EF4-FFF2-40B4-BE49-F238E27FC236}">
                <a16:creationId xmlns:a16="http://schemas.microsoft.com/office/drawing/2014/main" id="{0B1A7E86-4672-4E35-8EF0-34D1A3FA6710}"/>
              </a:ext>
            </a:extLst>
          </p:cNvPr>
          <p:cNvSpPr>
            <a:spLocks noChangeAspect="1"/>
          </p:cNvSpPr>
          <p:nvPr/>
        </p:nvSpPr>
        <p:spPr>
          <a:xfrm rot="8369018">
            <a:off x="9545617" y="4558897"/>
            <a:ext cx="307143" cy="310069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25" name="Round Same Side Corner Rectangle 7">
            <a:extLst>
              <a:ext uri="{FF2B5EF4-FFF2-40B4-BE49-F238E27FC236}">
                <a16:creationId xmlns:a16="http://schemas.microsoft.com/office/drawing/2014/main" id="{B59F4C76-7E85-4493-B1B6-BDF202F2A785}"/>
              </a:ext>
            </a:extLst>
          </p:cNvPr>
          <p:cNvSpPr>
            <a:spLocks noChangeAspect="1"/>
          </p:cNvSpPr>
          <p:nvPr/>
        </p:nvSpPr>
        <p:spPr>
          <a:xfrm rot="10800000">
            <a:off x="2607007" y="4434623"/>
            <a:ext cx="294936" cy="310069"/>
          </a:xfrm>
          <a:custGeom>
            <a:avLst/>
            <a:gdLst/>
            <a:ahLst/>
            <a:cxnLst/>
            <a:rect l="l" t="t" r="r" b="b"/>
            <a:pathLst>
              <a:path w="3749229" h="3941586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26" name="Rounded Rectangle 1">
            <a:extLst>
              <a:ext uri="{FF2B5EF4-FFF2-40B4-BE49-F238E27FC236}">
                <a16:creationId xmlns:a16="http://schemas.microsoft.com/office/drawing/2014/main" id="{BBED5C6E-5052-4AB9-B774-A72422D3B84E}"/>
              </a:ext>
            </a:extLst>
          </p:cNvPr>
          <p:cNvSpPr/>
          <p:nvPr/>
        </p:nvSpPr>
        <p:spPr>
          <a:xfrm>
            <a:off x="5922234" y="4586629"/>
            <a:ext cx="241652" cy="281430"/>
          </a:xfrm>
          <a:custGeom>
            <a:avLst/>
            <a:gdLst/>
            <a:ahLst/>
            <a:cxnLst/>
            <a:rect l="l" t="t" r="r" b="b"/>
            <a:pathLst>
              <a:path w="3330520" h="3943576">
                <a:moveTo>
                  <a:pt x="91343" y="3355066"/>
                </a:moveTo>
                <a:lnTo>
                  <a:pt x="476428" y="3355066"/>
                </a:lnTo>
                <a:cubicBezTo>
                  <a:pt x="526871" y="3355066"/>
                  <a:pt x="567771" y="3405814"/>
                  <a:pt x="567771" y="3468422"/>
                </a:cubicBezTo>
                <a:cubicBezTo>
                  <a:pt x="567771" y="3531030"/>
                  <a:pt x="526871" y="3581777"/>
                  <a:pt x="476428" y="3581777"/>
                </a:cubicBezTo>
                <a:lnTo>
                  <a:pt x="91343" y="3581777"/>
                </a:lnTo>
                <a:cubicBezTo>
                  <a:pt x="40900" y="3581777"/>
                  <a:pt x="0" y="3531030"/>
                  <a:pt x="0" y="3468422"/>
                </a:cubicBezTo>
                <a:cubicBezTo>
                  <a:pt x="0" y="3405814"/>
                  <a:pt x="40900" y="3355066"/>
                  <a:pt x="91343" y="3355066"/>
                </a:cubicBezTo>
                <a:close/>
                <a:moveTo>
                  <a:pt x="91343" y="2927098"/>
                </a:moveTo>
                <a:lnTo>
                  <a:pt x="476428" y="2927098"/>
                </a:lnTo>
                <a:cubicBezTo>
                  <a:pt x="526871" y="2927098"/>
                  <a:pt x="567771" y="2977846"/>
                  <a:pt x="567771" y="3040454"/>
                </a:cubicBezTo>
                <a:cubicBezTo>
                  <a:pt x="567771" y="3103062"/>
                  <a:pt x="526871" y="3153809"/>
                  <a:pt x="476428" y="3153809"/>
                </a:cubicBezTo>
                <a:lnTo>
                  <a:pt x="91343" y="3153809"/>
                </a:lnTo>
                <a:cubicBezTo>
                  <a:pt x="40900" y="3153809"/>
                  <a:pt x="0" y="3103062"/>
                  <a:pt x="0" y="3040454"/>
                </a:cubicBezTo>
                <a:cubicBezTo>
                  <a:pt x="0" y="2977846"/>
                  <a:pt x="40900" y="2927098"/>
                  <a:pt x="91343" y="2927098"/>
                </a:cubicBezTo>
                <a:close/>
                <a:moveTo>
                  <a:pt x="91343" y="2499128"/>
                </a:moveTo>
                <a:lnTo>
                  <a:pt x="476428" y="2499128"/>
                </a:lnTo>
                <a:cubicBezTo>
                  <a:pt x="526871" y="2499128"/>
                  <a:pt x="567771" y="2549876"/>
                  <a:pt x="567771" y="2612484"/>
                </a:cubicBezTo>
                <a:cubicBezTo>
                  <a:pt x="567771" y="2675092"/>
                  <a:pt x="526871" y="2725839"/>
                  <a:pt x="476428" y="2725839"/>
                </a:cubicBezTo>
                <a:lnTo>
                  <a:pt x="91343" y="2725839"/>
                </a:lnTo>
                <a:cubicBezTo>
                  <a:pt x="40900" y="2725839"/>
                  <a:pt x="0" y="2675092"/>
                  <a:pt x="0" y="2612484"/>
                </a:cubicBezTo>
                <a:cubicBezTo>
                  <a:pt x="0" y="2549876"/>
                  <a:pt x="40900" y="2499128"/>
                  <a:pt x="91343" y="2499128"/>
                </a:cubicBezTo>
                <a:close/>
                <a:moveTo>
                  <a:pt x="91343" y="2071158"/>
                </a:moveTo>
                <a:lnTo>
                  <a:pt x="476428" y="2071158"/>
                </a:lnTo>
                <a:cubicBezTo>
                  <a:pt x="526871" y="2071158"/>
                  <a:pt x="567771" y="2121906"/>
                  <a:pt x="567771" y="2184514"/>
                </a:cubicBezTo>
                <a:cubicBezTo>
                  <a:pt x="567771" y="2247122"/>
                  <a:pt x="526871" y="2297869"/>
                  <a:pt x="476428" y="2297869"/>
                </a:cubicBezTo>
                <a:lnTo>
                  <a:pt x="91343" y="2297869"/>
                </a:lnTo>
                <a:cubicBezTo>
                  <a:pt x="40900" y="2297869"/>
                  <a:pt x="0" y="2247122"/>
                  <a:pt x="0" y="2184514"/>
                </a:cubicBezTo>
                <a:cubicBezTo>
                  <a:pt x="0" y="2121906"/>
                  <a:pt x="40900" y="2071158"/>
                  <a:pt x="91343" y="2071158"/>
                </a:cubicBezTo>
                <a:close/>
                <a:moveTo>
                  <a:pt x="2956837" y="1826561"/>
                </a:moveTo>
                <a:cubicBezTo>
                  <a:pt x="3052271" y="1826561"/>
                  <a:pt x="3129635" y="1903925"/>
                  <a:pt x="3129635" y="1999359"/>
                </a:cubicBezTo>
                <a:cubicBezTo>
                  <a:pt x="3129635" y="2094793"/>
                  <a:pt x="3052271" y="2172157"/>
                  <a:pt x="2956837" y="2172157"/>
                </a:cubicBezTo>
                <a:cubicBezTo>
                  <a:pt x="2861403" y="2172157"/>
                  <a:pt x="2784039" y="2094793"/>
                  <a:pt x="2784039" y="1999359"/>
                </a:cubicBezTo>
                <a:cubicBezTo>
                  <a:pt x="2784039" y="1903925"/>
                  <a:pt x="2861403" y="1826561"/>
                  <a:pt x="2956837" y="1826561"/>
                </a:cubicBezTo>
                <a:close/>
                <a:moveTo>
                  <a:pt x="2740566" y="1654736"/>
                </a:moveTo>
                <a:cubicBezTo>
                  <a:pt x="2653631" y="1654736"/>
                  <a:pt x="2583156" y="1725211"/>
                  <a:pt x="2583156" y="1812146"/>
                </a:cubicBezTo>
                <a:lnTo>
                  <a:pt x="2583156" y="2186573"/>
                </a:lnTo>
                <a:cubicBezTo>
                  <a:pt x="2583156" y="2273508"/>
                  <a:pt x="2653631" y="2343983"/>
                  <a:pt x="2740566" y="2343983"/>
                </a:cubicBezTo>
                <a:lnTo>
                  <a:pt x="3330519" y="2343983"/>
                </a:lnTo>
                <a:lnTo>
                  <a:pt x="3330519" y="1654736"/>
                </a:lnTo>
                <a:close/>
                <a:moveTo>
                  <a:pt x="91343" y="1643188"/>
                </a:moveTo>
                <a:lnTo>
                  <a:pt x="476428" y="1643188"/>
                </a:lnTo>
                <a:cubicBezTo>
                  <a:pt x="526871" y="1643188"/>
                  <a:pt x="567771" y="1693936"/>
                  <a:pt x="567771" y="1756544"/>
                </a:cubicBezTo>
                <a:cubicBezTo>
                  <a:pt x="567771" y="1819152"/>
                  <a:pt x="526871" y="1869899"/>
                  <a:pt x="476428" y="1869899"/>
                </a:cubicBezTo>
                <a:lnTo>
                  <a:pt x="91343" y="1869899"/>
                </a:lnTo>
                <a:cubicBezTo>
                  <a:pt x="40900" y="1869899"/>
                  <a:pt x="0" y="1819152"/>
                  <a:pt x="0" y="1756544"/>
                </a:cubicBezTo>
                <a:cubicBezTo>
                  <a:pt x="0" y="1693936"/>
                  <a:pt x="40900" y="1643188"/>
                  <a:pt x="91343" y="1643188"/>
                </a:cubicBezTo>
                <a:close/>
                <a:moveTo>
                  <a:pt x="91343" y="1215218"/>
                </a:moveTo>
                <a:lnTo>
                  <a:pt x="476428" y="1215218"/>
                </a:lnTo>
                <a:cubicBezTo>
                  <a:pt x="526871" y="1215218"/>
                  <a:pt x="567771" y="1265966"/>
                  <a:pt x="567771" y="1328574"/>
                </a:cubicBezTo>
                <a:cubicBezTo>
                  <a:pt x="567771" y="1391182"/>
                  <a:pt x="526871" y="1441929"/>
                  <a:pt x="476428" y="1441929"/>
                </a:cubicBezTo>
                <a:lnTo>
                  <a:pt x="91343" y="1441929"/>
                </a:lnTo>
                <a:cubicBezTo>
                  <a:pt x="40900" y="1441929"/>
                  <a:pt x="0" y="1391182"/>
                  <a:pt x="0" y="1328574"/>
                </a:cubicBezTo>
                <a:cubicBezTo>
                  <a:pt x="0" y="1265966"/>
                  <a:pt x="40900" y="1215218"/>
                  <a:pt x="91343" y="1215218"/>
                </a:cubicBezTo>
                <a:close/>
                <a:moveTo>
                  <a:pt x="91343" y="787248"/>
                </a:moveTo>
                <a:lnTo>
                  <a:pt x="476428" y="787248"/>
                </a:lnTo>
                <a:cubicBezTo>
                  <a:pt x="526871" y="787248"/>
                  <a:pt x="567771" y="837996"/>
                  <a:pt x="567771" y="900604"/>
                </a:cubicBezTo>
                <a:cubicBezTo>
                  <a:pt x="567771" y="963212"/>
                  <a:pt x="526871" y="1013959"/>
                  <a:pt x="476428" y="1013959"/>
                </a:cubicBezTo>
                <a:lnTo>
                  <a:pt x="91343" y="1013959"/>
                </a:lnTo>
                <a:cubicBezTo>
                  <a:pt x="40900" y="1013959"/>
                  <a:pt x="0" y="963212"/>
                  <a:pt x="0" y="900604"/>
                </a:cubicBezTo>
                <a:cubicBezTo>
                  <a:pt x="0" y="837996"/>
                  <a:pt x="40900" y="787248"/>
                  <a:pt x="91343" y="787248"/>
                </a:cubicBezTo>
                <a:close/>
                <a:moveTo>
                  <a:pt x="91343" y="359278"/>
                </a:moveTo>
                <a:lnTo>
                  <a:pt x="476428" y="359278"/>
                </a:lnTo>
                <a:cubicBezTo>
                  <a:pt x="526871" y="359278"/>
                  <a:pt x="567771" y="410026"/>
                  <a:pt x="567771" y="472634"/>
                </a:cubicBezTo>
                <a:cubicBezTo>
                  <a:pt x="567771" y="535241"/>
                  <a:pt x="526871" y="585989"/>
                  <a:pt x="476428" y="585989"/>
                </a:cubicBezTo>
                <a:lnTo>
                  <a:pt x="91343" y="585989"/>
                </a:lnTo>
                <a:cubicBezTo>
                  <a:pt x="40900" y="585989"/>
                  <a:pt x="0" y="535241"/>
                  <a:pt x="0" y="472634"/>
                </a:cubicBezTo>
                <a:cubicBezTo>
                  <a:pt x="0" y="410026"/>
                  <a:pt x="40900" y="359278"/>
                  <a:pt x="91343" y="359278"/>
                </a:cubicBezTo>
                <a:close/>
                <a:moveTo>
                  <a:pt x="750244" y="0"/>
                </a:moveTo>
                <a:lnTo>
                  <a:pt x="2814452" y="0"/>
                </a:lnTo>
                <a:cubicBezTo>
                  <a:pt x="3099468" y="0"/>
                  <a:pt x="3330520" y="231052"/>
                  <a:pt x="3330520" y="516068"/>
                </a:cubicBezTo>
                <a:lnTo>
                  <a:pt x="3330520" y="3427508"/>
                </a:lnTo>
                <a:cubicBezTo>
                  <a:pt x="3330520" y="3712524"/>
                  <a:pt x="3099468" y="3943576"/>
                  <a:pt x="2814452" y="3943576"/>
                </a:cubicBezTo>
                <a:lnTo>
                  <a:pt x="750244" y="3943576"/>
                </a:lnTo>
                <a:cubicBezTo>
                  <a:pt x="577386" y="3943576"/>
                  <a:pt x="424378" y="3858590"/>
                  <a:pt x="331698" y="3727422"/>
                </a:cubicBezTo>
                <a:lnTo>
                  <a:pt x="579614" y="3727422"/>
                </a:lnTo>
                <a:cubicBezTo>
                  <a:pt x="660851" y="3727422"/>
                  <a:pt x="726722" y="3628530"/>
                  <a:pt x="726722" y="3506525"/>
                </a:cubicBezTo>
                <a:cubicBezTo>
                  <a:pt x="726722" y="3399298"/>
                  <a:pt x="675843" y="3309924"/>
                  <a:pt x="608330" y="3289974"/>
                </a:cubicBezTo>
                <a:cubicBezTo>
                  <a:pt x="675843" y="3270025"/>
                  <a:pt x="726722" y="3180650"/>
                  <a:pt x="726722" y="3073424"/>
                </a:cubicBezTo>
                <a:cubicBezTo>
                  <a:pt x="726722" y="2966194"/>
                  <a:pt x="675840" y="2876817"/>
                  <a:pt x="608324" y="2856872"/>
                </a:cubicBezTo>
                <a:cubicBezTo>
                  <a:pt x="675840" y="2836927"/>
                  <a:pt x="726722" y="2747551"/>
                  <a:pt x="726722" y="2640321"/>
                </a:cubicBezTo>
                <a:cubicBezTo>
                  <a:pt x="726722" y="2533091"/>
                  <a:pt x="675839" y="2443714"/>
                  <a:pt x="608323" y="2423769"/>
                </a:cubicBezTo>
                <a:cubicBezTo>
                  <a:pt x="675839" y="2403824"/>
                  <a:pt x="726722" y="2314448"/>
                  <a:pt x="726722" y="2207218"/>
                </a:cubicBezTo>
                <a:cubicBezTo>
                  <a:pt x="726722" y="2099988"/>
                  <a:pt x="675840" y="2010611"/>
                  <a:pt x="608324" y="1990666"/>
                </a:cubicBezTo>
                <a:cubicBezTo>
                  <a:pt x="675840" y="1970721"/>
                  <a:pt x="726722" y="1881345"/>
                  <a:pt x="726722" y="1774115"/>
                </a:cubicBezTo>
                <a:cubicBezTo>
                  <a:pt x="726722" y="1666885"/>
                  <a:pt x="675840" y="1577508"/>
                  <a:pt x="608323" y="1557563"/>
                </a:cubicBezTo>
                <a:cubicBezTo>
                  <a:pt x="675840" y="1537618"/>
                  <a:pt x="726722" y="1448242"/>
                  <a:pt x="726722" y="1341012"/>
                </a:cubicBezTo>
                <a:cubicBezTo>
                  <a:pt x="726722" y="1233782"/>
                  <a:pt x="675840" y="1144405"/>
                  <a:pt x="608324" y="1124460"/>
                </a:cubicBezTo>
                <a:cubicBezTo>
                  <a:pt x="675840" y="1104515"/>
                  <a:pt x="726722" y="1015139"/>
                  <a:pt x="726722" y="907909"/>
                </a:cubicBezTo>
                <a:cubicBezTo>
                  <a:pt x="726722" y="800679"/>
                  <a:pt x="675840" y="711302"/>
                  <a:pt x="608324" y="691357"/>
                </a:cubicBezTo>
                <a:cubicBezTo>
                  <a:pt x="675840" y="671412"/>
                  <a:pt x="726722" y="582035"/>
                  <a:pt x="726722" y="474806"/>
                </a:cubicBezTo>
                <a:cubicBezTo>
                  <a:pt x="726722" y="352801"/>
                  <a:pt x="660851" y="253908"/>
                  <a:pt x="579614" y="253908"/>
                </a:cubicBezTo>
                <a:lnTo>
                  <a:pt x="307995" y="253908"/>
                </a:lnTo>
                <a:cubicBezTo>
                  <a:pt x="396188" y="101469"/>
                  <a:pt x="561367" y="0"/>
                  <a:pt x="7502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BFF28B-2FC2-481E-9AA2-5C0F5C0F3845}"/>
              </a:ext>
            </a:extLst>
          </p:cNvPr>
          <p:cNvSpPr txBox="1"/>
          <p:nvPr/>
        </p:nvSpPr>
        <p:spPr>
          <a:xfrm>
            <a:off x="1692361" y="5105722"/>
            <a:ext cx="2165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喜歡喝咖啡且周遭較少喜歡喝咖啡的同仁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B7F9AE-3918-4836-B7AB-CB5FB7C6FAA7}"/>
              </a:ext>
            </a:extLst>
          </p:cNvPr>
          <p:cNvSpPr txBox="1"/>
          <p:nvPr/>
        </p:nvSpPr>
        <p:spPr>
          <a:xfrm>
            <a:off x="5217833" y="4840151"/>
            <a:ext cx="1892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What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62ADF3-F26A-4679-A007-E59EF56B2143}"/>
              </a:ext>
            </a:extLst>
          </p:cNvPr>
          <p:cNvSpPr txBox="1"/>
          <p:nvPr/>
        </p:nvSpPr>
        <p:spPr>
          <a:xfrm>
            <a:off x="4926563" y="5147784"/>
            <a:ext cx="2956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當有買一送一時，可以迅速找到有相同想法的人一起購買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27AC09-7D32-41AC-A0C3-9C6F7E2FD2C1}"/>
              </a:ext>
            </a:extLst>
          </p:cNvPr>
          <p:cNvSpPr txBox="1"/>
          <p:nvPr/>
        </p:nvSpPr>
        <p:spPr>
          <a:xfrm>
            <a:off x="1846493" y="4774991"/>
            <a:ext cx="1892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Who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4FC671-7D18-4C6F-B7C0-C62B2667CBD6}"/>
              </a:ext>
            </a:extLst>
          </p:cNvPr>
          <p:cNvSpPr txBox="1"/>
          <p:nvPr/>
        </p:nvSpPr>
        <p:spPr>
          <a:xfrm>
            <a:off x="8720488" y="5182620"/>
            <a:ext cx="2141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可以享受折扣及認識其他愛喝咖啡的同仁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12531-CBEA-4601-8686-0671590B34D1}"/>
              </a:ext>
            </a:extLst>
          </p:cNvPr>
          <p:cNvSpPr txBox="1"/>
          <p:nvPr/>
        </p:nvSpPr>
        <p:spPr>
          <a:xfrm>
            <a:off x="8962493" y="4840153"/>
            <a:ext cx="1892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Why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2" name="Round Same Side Corner Rectangle 8">
            <a:extLst>
              <a:ext uri="{FF2B5EF4-FFF2-40B4-BE49-F238E27FC236}">
                <a16:creationId xmlns:a16="http://schemas.microsoft.com/office/drawing/2014/main" id="{F3EE1427-D138-48F2-B803-56ACDC030998}"/>
              </a:ext>
            </a:extLst>
          </p:cNvPr>
          <p:cNvSpPr/>
          <p:nvPr/>
        </p:nvSpPr>
        <p:spPr>
          <a:xfrm>
            <a:off x="2281742" y="2885033"/>
            <a:ext cx="699484" cy="82043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51617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10"/>
    </mc:Choice>
    <mc:Fallback xmlns="">
      <p:transition spd="slow" advTm="3011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User Story </a:t>
            </a:r>
            <a:r>
              <a:rPr lang="en-US" altLang="zh-TW" sz="4400" b="1" dirty="0">
                <a:solidFill>
                  <a:srgbClr val="C00000"/>
                </a:solidFill>
              </a:rPr>
              <a:t>(2/2)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BC7DBCA2-1FE7-45F3-954B-5FAFEC354FCD}"/>
              </a:ext>
            </a:extLst>
          </p:cNvPr>
          <p:cNvSpPr/>
          <p:nvPr/>
        </p:nvSpPr>
        <p:spPr>
          <a:xfrm>
            <a:off x="534256" y="2415135"/>
            <a:ext cx="3676040" cy="2031463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42856"/>
              <a:gd name="connsiteX1" fmla="*/ 0 w 5661442"/>
              <a:gd name="connsiteY1" fmla="*/ 5325465 h 5342856"/>
              <a:gd name="connsiteX2" fmla="*/ 2239524 w 5661442"/>
              <a:gd name="connsiteY2" fmla="*/ 5309946 h 5342856"/>
              <a:gd name="connsiteX3" fmla="*/ 1938528 w 5661442"/>
              <a:gd name="connsiteY3" fmla="*/ 4337913 h 5342856"/>
              <a:gd name="connsiteX4" fmla="*/ 833932 w 5661442"/>
              <a:gd name="connsiteY4" fmla="*/ 4411066 h 5342856"/>
              <a:gd name="connsiteX5" fmla="*/ 694944 w 5661442"/>
              <a:gd name="connsiteY5" fmla="*/ 3745382 h 5342856"/>
              <a:gd name="connsiteX6" fmla="*/ 519379 w 5661442"/>
              <a:gd name="connsiteY6" fmla="*/ 3599078 h 5342856"/>
              <a:gd name="connsiteX7" fmla="*/ 557005 w 5661442"/>
              <a:gd name="connsiteY7" fmla="*/ 3470193 h 5342856"/>
              <a:gd name="connsiteX8" fmla="*/ 456331 w 5661442"/>
              <a:gd name="connsiteY8" fmla="*/ 3362205 h 5342856"/>
              <a:gd name="connsiteX9" fmla="*/ 559793 w 5661442"/>
              <a:gd name="connsiteY9" fmla="*/ 3057428 h 5342856"/>
              <a:gd name="connsiteX10" fmla="*/ 118419 w 5661442"/>
              <a:gd name="connsiteY10" fmla="*/ 2818778 h 5342856"/>
              <a:gd name="connsiteX11" fmla="*/ 665683 w 5661442"/>
              <a:gd name="connsiteY11" fmla="*/ 1975104 h 5342856"/>
              <a:gd name="connsiteX12" fmla="*/ 2633472 w 5661442"/>
              <a:gd name="connsiteY12" fmla="*/ 0 h 5342856"/>
              <a:gd name="connsiteX13" fmla="*/ 4712039 w 5661442"/>
              <a:gd name="connsiteY13" fmla="*/ 2543951 h 5342856"/>
              <a:gd name="connsiteX14" fmla="*/ 4030675 w 5661442"/>
              <a:gd name="connsiteY14" fmla="*/ 3928262 h 5342856"/>
              <a:gd name="connsiteX15" fmla="*/ 4453179 w 5661442"/>
              <a:gd name="connsiteY15" fmla="*/ 5313893 h 5342856"/>
              <a:gd name="connsiteX16" fmla="*/ 5661442 w 5661442"/>
              <a:gd name="connsiteY16" fmla="*/ 5342856 h 5342856"/>
              <a:gd name="connsiteX0" fmla="*/ 0 w 5691660"/>
              <a:gd name="connsiteY0" fmla="*/ 5325465 h 5325465"/>
              <a:gd name="connsiteX1" fmla="*/ 0 w 5691660"/>
              <a:gd name="connsiteY1" fmla="*/ 5325465 h 5325465"/>
              <a:gd name="connsiteX2" fmla="*/ 2239524 w 5691660"/>
              <a:gd name="connsiteY2" fmla="*/ 5309946 h 5325465"/>
              <a:gd name="connsiteX3" fmla="*/ 1938528 w 5691660"/>
              <a:gd name="connsiteY3" fmla="*/ 4337913 h 5325465"/>
              <a:gd name="connsiteX4" fmla="*/ 833932 w 5691660"/>
              <a:gd name="connsiteY4" fmla="*/ 4411066 h 5325465"/>
              <a:gd name="connsiteX5" fmla="*/ 694944 w 5691660"/>
              <a:gd name="connsiteY5" fmla="*/ 3745382 h 5325465"/>
              <a:gd name="connsiteX6" fmla="*/ 519379 w 5691660"/>
              <a:gd name="connsiteY6" fmla="*/ 3599078 h 5325465"/>
              <a:gd name="connsiteX7" fmla="*/ 557005 w 5691660"/>
              <a:gd name="connsiteY7" fmla="*/ 3470193 h 5325465"/>
              <a:gd name="connsiteX8" fmla="*/ 456331 w 5691660"/>
              <a:gd name="connsiteY8" fmla="*/ 3362205 h 5325465"/>
              <a:gd name="connsiteX9" fmla="*/ 559793 w 5691660"/>
              <a:gd name="connsiteY9" fmla="*/ 3057428 h 5325465"/>
              <a:gd name="connsiteX10" fmla="*/ 118419 w 5691660"/>
              <a:gd name="connsiteY10" fmla="*/ 2818778 h 5325465"/>
              <a:gd name="connsiteX11" fmla="*/ 665683 w 5691660"/>
              <a:gd name="connsiteY11" fmla="*/ 1975104 h 5325465"/>
              <a:gd name="connsiteX12" fmla="*/ 2633472 w 5691660"/>
              <a:gd name="connsiteY12" fmla="*/ 0 h 5325465"/>
              <a:gd name="connsiteX13" fmla="*/ 4712039 w 5691660"/>
              <a:gd name="connsiteY13" fmla="*/ 2543951 h 5325465"/>
              <a:gd name="connsiteX14" fmla="*/ 4030675 w 5691660"/>
              <a:gd name="connsiteY14" fmla="*/ 3928262 h 5325465"/>
              <a:gd name="connsiteX15" fmla="*/ 4453179 w 5691660"/>
              <a:gd name="connsiteY15" fmla="*/ 5313893 h 5325465"/>
              <a:gd name="connsiteX16" fmla="*/ 5691660 w 5691660"/>
              <a:gd name="connsiteY16" fmla="*/ 5292490 h 5325465"/>
              <a:gd name="connsiteX0" fmla="*/ 0 w 5691660"/>
              <a:gd name="connsiteY0" fmla="*/ 5325465 h 5332783"/>
              <a:gd name="connsiteX1" fmla="*/ 0 w 5691660"/>
              <a:gd name="connsiteY1" fmla="*/ 5325465 h 5332783"/>
              <a:gd name="connsiteX2" fmla="*/ 2239524 w 5691660"/>
              <a:gd name="connsiteY2" fmla="*/ 5309946 h 5332783"/>
              <a:gd name="connsiteX3" fmla="*/ 1938528 w 5691660"/>
              <a:gd name="connsiteY3" fmla="*/ 4337913 h 5332783"/>
              <a:gd name="connsiteX4" fmla="*/ 833932 w 5691660"/>
              <a:gd name="connsiteY4" fmla="*/ 4411066 h 5332783"/>
              <a:gd name="connsiteX5" fmla="*/ 694944 w 5691660"/>
              <a:gd name="connsiteY5" fmla="*/ 3745382 h 5332783"/>
              <a:gd name="connsiteX6" fmla="*/ 519379 w 5691660"/>
              <a:gd name="connsiteY6" fmla="*/ 3599078 h 5332783"/>
              <a:gd name="connsiteX7" fmla="*/ 557005 w 5691660"/>
              <a:gd name="connsiteY7" fmla="*/ 3470193 h 5332783"/>
              <a:gd name="connsiteX8" fmla="*/ 456331 w 5691660"/>
              <a:gd name="connsiteY8" fmla="*/ 3362205 h 5332783"/>
              <a:gd name="connsiteX9" fmla="*/ 559793 w 5691660"/>
              <a:gd name="connsiteY9" fmla="*/ 3057428 h 5332783"/>
              <a:gd name="connsiteX10" fmla="*/ 118419 w 5691660"/>
              <a:gd name="connsiteY10" fmla="*/ 2818778 h 5332783"/>
              <a:gd name="connsiteX11" fmla="*/ 665683 w 5691660"/>
              <a:gd name="connsiteY11" fmla="*/ 1975104 h 5332783"/>
              <a:gd name="connsiteX12" fmla="*/ 2633472 w 5691660"/>
              <a:gd name="connsiteY12" fmla="*/ 0 h 5332783"/>
              <a:gd name="connsiteX13" fmla="*/ 4712039 w 5691660"/>
              <a:gd name="connsiteY13" fmla="*/ 2543951 h 5332783"/>
              <a:gd name="connsiteX14" fmla="*/ 4030675 w 5691660"/>
              <a:gd name="connsiteY14" fmla="*/ 3928262 h 5332783"/>
              <a:gd name="connsiteX15" fmla="*/ 4453179 w 5691660"/>
              <a:gd name="connsiteY15" fmla="*/ 5313893 h 5332783"/>
              <a:gd name="connsiteX16" fmla="*/ 5691660 w 5691660"/>
              <a:gd name="connsiteY16" fmla="*/ 5332783 h 5332783"/>
              <a:gd name="connsiteX0" fmla="*/ 0 w 5631220"/>
              <a:gd name="connsiteY0" fmla="*/ 5325465 h 5325465"/>
              <a:gd name="connsiteX1" fmla="*/ 0 w 5631220"/>
              <a:gd name="connsiteY1" fmla="*/ 5325465 h 5325465"/>
              <a:gd name="connsiteX2" fmla="*/ 2239524 w 5631220"/>
              <a:gd name="connsiteY2" fmla="*/ 5309946 h 5325465"/>
              <a:gd name="connsiteX3" fmla="*/ 1938528 w 5631220"/>
              <a:gd name="connsiteY3" fmla="*/ 4337913 h 5325465"/>
              <a:gd name="connsiteX4" fmla="*/ 833932 w 5631220"/>
              <a:gd name="connsiteY4" fmla="*/ 4411066 h 5325465"/>
              <a:gd name="connsiteX5" fmla="*/ 694944 w 5631220"/>
              <a:gd name="connsiteY5" fmla="*/ 3745382 h 5325465"/>
              <a:gd name="connsiteX6" fmla="*/ 519379 w 5631220"/>
              <a:gd name="connsiteY6" fmla="*/ 3599078 h 5325465"/>
              <a:gd name="connsiteX7" fmla="*/ 557005 w 5631220"/>
              <a:gd name="connsiteY7" fmla="*/ 3470193 h 5325465"/>
              <a:gd name="connsiteX8" fmla="*/ 456331 w 5631220"/>
              <a:gd name="connsiteY8" fmla="*/ 3362205 h 5325465"/>
              <a:gd name="connsiteX9" fmla="*/ 559793 w 5631220"/>
              <a:gd name="connsiteY9" fmla="*/ 3057428 h 5325465"/>
              <a:gd name="connsiteX10" fmla="*/ 118419 w 5631220"/>
              <a:gd name="connsiteY10" fmla="*/ 2818778 h 5325465"/>
              <a:gd name="connsiteX11" fmla="*/ 665683 w 5631220"/>
              <a:gd name="connsiteY11" fmla="*/ 1975104 h 5325465"/>
              <a:gd name="connsiteX12" fmla="*/ 2633472 w 5631220"/>
              <a:gd name="connsiteY12" fmla="*/ 0 h 5325465"/>
              <a:gd name="connsiteX13" fmla="*/ 4712039 w 5631220"/>
              <a:gd name="connsiteY13" fmla="*/ 2543951 h 5325465"/>
              <a:gd name="connsiteX14" fmla="*/ 4030675 w 5631220"/>
              <a:gd name="connsiteY14" fmla="*/ 3928262 h 5325465"/>
              <a:gd name="connsiteX15" fmla="*/ 4453179 w 5631220"/>
              <a:gd name="connsiteY15" fmla="*/ 5313893 h 5325465"/>
              <a:gd name="connsiteX16" fmla="*/ 5631220 w 5631220"/>
              <a:gd name="connsiteY16" fmla="*/ 5302565 h 5325465"/>
              <a:gd name="connsiteX0" fmla="*/ 0 w 5641293"/>
              <a:gd name="connsiteY0" fmla="*/ 5325465 h 5332785"/>
              <a:gd name="connsiteX1" fmla="*/ 0 w 5641293"/>
              <a:gd name="connsiteY1" fmla="*/ 5325465 h 5332785"/>
              <a:gd name="connsiteX2" fmla="*/ 2239524 w 5641293"/>
              <a:gd name="connsiteY2" fmla="*/ 5309946 h 5332785"/>
              <a:gd name="connsiteX3" fmla="*/ 1938528 w 5641293"/>
              <a:gd name="connsiteY3" fmla="*/ 4337913 h 5332785"/>
              <a:gd name="connsiteX4" fmla="*/ 833932 w 5641293"/>
              <a:gd name="connsiteY4" fmla="*/ 4411066 h 5332785"/>
              <a:gd name="connsiteX5" fmla="*/ 694944 w 5641293"/>
              <a:gd name="connsiteY5" fmla="*/ 3745382 h 5332785"/>
              <a:gd name="connsiteX6" fmla="*/ 519379 w 5641293"/>
              <a:gd name="connsiteY6" fmla="*/ 3599078 h 5332785"/>
              <a:gd name="connsiteX7" fmla="*/ 557005 w 5641293"/>
              <a:gd name="connsiteY7" fmla="*/ 3470193 h 5332785"/>
              <a:gd name="connsiteX8" fmla="*/ 456331 w 5641293"/>
              <a:gd name="connsiteY8" fmla="*/ 3362205 h 5332785"/>
              <a:gd name="connsiteX9" fmla="*/ 559793 w 5641293"/>
              <a:gd name="connsiteY9" fmla="*/ 3057428 h 5332785"/>
              <a:gd name="connsiteX10" fmla="*/ 118419 w 5641293"/>
              <a:gd name="connsiteY10" fmla="*/ 2818778 h 5332785"/>
              <a:gd name="connsiteX11" fmla="*/ 665683 w 5641293"/>
              <a:gd name="connsiteY11" fmla="*/ 1975104 h 5332785"/>
              <a:gd name="connsiteX12" fmla="*/ 2633472 w 5641293"/>
              <a:gd name="connsiteY12" fmla="*/ 0 h 5332785"/>
              <a:gd name="connsiteX13" fmla="*/ 4712039 w 5641293"/>
              <a:gd name="connsiteY13" fmla="*/ 2543951 h 5332785"/>
              <a:gd name="connsiteX14" fmla="*/ 4030675 w 5641293"/>
              <a:gd name="connsiteY14" fmla="*/ 3928262 h 5332785"/>
              <a:gd name="connsiteX15" fmla="*/ 4453179 w 5641293"/>
              <a:gd name="connsiteY15" fmla="*/ 5313893 h 5332785"/>
              <a:gd name="connsiteX16" fmla="*/ 5641293 w 5641293"/>
              <a:gd name="connsiteY16" fmla="*/ 5332785 h 5332785"/>
              <a:gd name="connsiteX0" fmla="*/ 0 w 5641293"/>
              <a:gd name="connsiteY0" fmla="*/ 5325465 h 5325465"/>
              <a:gd name="connsiteX1" fmla="*/ 0 w 5641293"/>
              <a:gd name="connsiteY1" fmla="*/ 5325465 h 5325465"/>
              <a:gd name="connsiteX2" fmla="*/ 2239524 w 5641293"/>
              <a:gd name="connsiteY2" fmla="*/ 5309946 h 5325465"/>
              <a:gd name="connsiteX3" fmla="*/ 1938528 w 5641293"/>
              <a:gd name="connsiteY3" fmla="*/ 4337913 h 5325465"/>
              <a:gd name="connsiteX4" fmla="*/ 833932 w 5641293"/>
              <a:gd name="connsiteY4" fmla="*/ 4411066 h 5325465"/>
              <a:gd name="connsiteX5" fmla="*/ 694944 w 5641293"/>
              <a:gd name="connsiteY5" fmla="*/ 3745382 h 5325465"/>
              <a:gd name="connsiteX6" fmla="*/ 519379 w 5641293"/>
              <a:gd name="connsiteY6" fmla="*/ 3599078 h 5325465"/>
              <a:gd name="connsiteX7" fmla="*/ 557005 w 5641293"/>
              <a:gd name="connsiteY7" fmla="*/ 3470193 h 5325465"/>
              <a:gd name="connsiteX8" fmla="*/ 456331 w 5641293"/>
              <a:gd name="connsiteY8" fmla="*/ 3362205 h 5325465"/>
              <a:gd name="connsiteX9" fmla="*/ 559793 w 5641293"/>
              <a:gd name="connsiteY9" fmla="*/ 3057428 h 5325465"/>
              <a:gd name="connsiteX10" fmla="*/ 118419 w 5641293"/>
              <a:gd name="connsiteY10" fmla="*/ 2818778 h 5325465"/>
              <a:gd name="connsiteX11" fmla="*/ 665683 w 5641293"/>
              <a:gd name="connsiteY11" fmla="*/ 1975104 h 5325465"/>
              <a:gd name="connsiteX12" fmla="*/ 2633472 w 5641293"/>
              <a:gd name="connsiteY12" fmla="*/ 0 h 5325465"/>
              <a:gd name="connsiteX13" fmla="*/ 4712039 w 5641293"/>
              <a:gd name="connsiteY13" fmla="*/ 2543951 h 5325465"/>
              <a:gd name="connsiteX14" fmla="*/ 4030675 w 5641293"/>
              <a:gd name="connsiteY14" fmla="*/ 3928262 h 5325465"/>
              <a:gd name="connsiteX15" fmla="*/ 4453179 w 5641293"/>
              <a:gd name="connsiteY15" fmla="*/ 5313893 h 5325465"/>
              <a:gd name="connsiteX16" fmla="*/ 5641293 w 5641293"/>
              <a:gd name="connsiteY16" fmla="*/ 5302567 h 5325465"/>
              <a:gd name="connsiteX0" fmla="*/ 0 w 5651366"/>
              <a:gd name="connsiteY0" fmla="*/ 5325465 h 5332785"/>
              <a:gd name="connsiteX1" fmla="*/ 0 w 5651366"/>
              <a:gd name="connsiteY1" fmla="*/ 5325465 h 5332785"/>
              <a:gd name="connsiteX2" fmla="*/ 2239524 w 5651366"/>
              <a:gd name="connsiteY2" fmla="*/ 5309946 h 5332785"/>
              <a:gd name="connsiteX3" fmla="*/ 1938528 w 5651366"/>
              <a:gd name="connsiteY3" fmla="*/ 4337913 h 5332785"/>
              <a:gd name="connsiteX4" fmla="*/ 833932 w 5651366"/>
              <a:gd name="connsiteY4" fmla="*/ 4411066 h 5332785"/>
              <a:gd name="connsiteX5" fmla="*/ 694944 w 5651366"/>
              <a:gd name="connsiteY5" fmla="*/ 3745382 h 5332785"/>
              <a:gd name="connsiteX6" fmla="*/ 519379 w 5651366"/>
              <a:gd name="connsiteY6" fmla="*/ 3599078 h 5332785"/>
              <a:gd name="connsiteX7" fmla="*/ 557005 w 5651366"/>
              <a:gd name="connsiteY7" fmla="*/ 3470193 h 5332785"/>
              <a:gd name="connsiteX8" fmla="*/ 456331 w 5651366"/>
              <a:gd name="connsiteY8" fmla="*/ 3362205 h 5332785"/>
              <a:gd name="connsiteX9" fmla="*/ 559793 w 5651366"/>
              <a:gd name="connsiteY9" fmla="*/ 3057428 h 5332785"/>
              <a:gd name="connsiteX10" fmla="*/ 118419 w 5651366"/>
              <a:gd name="connsiteY10" fmla="*/ 2818778 h 5332785"/>
              <a:gd name="connsiteX11" fmla="*/ 665683 w 5651366"/>
              <a:gd name="connsiteY11" fmla="*/ 1975104 h 5332785"/>
              <a:gd name="connsiteX12" fmla="*/ 2633472 w 5651366"/>
              <a:gd name="connsiteY12" fmla="*/ 0 h 5332785"/>
              <a:gd name="connsiteX13" fmla="*/ 4712039 w 5651366"/>
              <a:gd name="connsiteY13" fmla="*/ 2543951 h 5332785"/>
              <a:gd name="connsiteX14" fmla="*/ 4030675 w 5651366"/>
              <a:gd name="connsiteY14" fmla="*/ 3928262 h 5332785"/>
              <a:gd name="connsiteX15" fmla="*/ 4453179 w 5651366"/>
              <a:gd name="connsiteY15" fmla="*/ 5313893 h 5332785"/>
              <a:gd name="connsiteX16" fmla="*/ 5651366 w 5651366"/>
              <a:gd name="connsiteY16" fmla="*/ 5332785 h 5332785"/>
              <a:gd name="connsiteX0" fmla="*/ 1108042 w 6759408"/>
              <a:gd name="connsiteY0" fmla="*/ 5325465 h 5332785"/>
              <a:gd name="connsiteX1" fmla="*/ 0 w 6759408"/>
              <a:gd name="connsiteY1" fmla="*/ 5315392 h 5332785"/>
              <a:gd name="connsiteX2" fmla="*/ 3347566 w 6759408"/>
              <a:gd name="connsiteY2" fmla="*/ 5309946 h 5332785"/>
              <a:gd name="connsiteX3" fmla="*/ 3046570 w 6759408"/>
              <a:gd name="connsiteY3" fmla="*/ 4337913 h 5332785"/>
              <a:gd name="connsiteX4" fmla="*/ 1941974 w 6759408"/>
              <a:gd name="connsiteY4" fmla="*/ 4411066 h 5332785"/>
              <a:gd name="connsiteX5" fmla="*/ 1802986 w 6759408"/>
              <a:gd name="connsiteY5" fmla="*/ 3745382 h 5332785"/>
              <a:gd name="connsiteX6" fmla="*/ 1627421 w 6759408"/>
              <a:gd name="connsiteY6" fmla="*/ 3599078 h 5332785"/>
              <a:gd name="connsiteX7" fmla="*/ 1665047 w 6759408"/>
              <a:gd name="connsiteY7" fmla="*/ 3470193 h 5332785"/>
              <a:gd name="connsiteX8" fmla="*/ 1564373 w 6759408"/>
              <a:gd name="connsiteY8" fmla="*/ 3362205 h 5332785"/>
              <a:gd name="connsiteX9" fmla="*/ 1667835 w 6759408"/>
              <a:gd name="connsiteY9" fmla="*/ 3057428 h 5332785"/>
              <a:gd name="connsiteX10" fmla="*/ 1226461 w 6759408"/>
              <a:gd name="connsiteY10" fmla="*/ 2818778 h 5332785"/>
              <a:gd name="connsiteX11" fmla="*/ 1773725 w 6759408"/>
              <a:gd name="connsiteY11" fmla="*/ 1975104 h 5332785"/>
              <a:gd name="connsiteX12" fmla="*/ 3741514 w 6759408"/>
              <a:gd name="connsiteY12" fmla="*/ 0 h 5332785"/>
              <a:gd name="connsiteX13" fmla="*/ 5820081 w 6759408"/>
              <a:gd name="connsiteY13" fmla="*/ 2543951 h 5332785"/>
              <a:gd name="connsiteX14" fmla="*/ 5138717 w 6759408"/>
              <a:gd name="connsiteY14" fmla="*/ 3928262 h 5332785"/>
              <a:gd name="connsiteX15" fmla="*/ 5561221 w 6759408"/>
              <a:gd name="connsiteY15" fmla="*/ 5313893 h 5332785"/>
              <a:gd name="connsiteX16" fmla="*/ 6759408 w 6759408"/>
              <a:gd name="connsiteY16" fmla="*/ 5332785 h 5332785"/>
              <a:gd name="connsiteX0" fmla="*/ 0 w 6759408"/>
              <a:gd name="connsiteY0" fmla="*/ 5315392 h 5332785"/>
              <a:gd name="connsiteX1" fmla="*/ 3347566 w 6759408"/>
              <a:gd name="connsiteY1" fmla="*/ 5309946 h 5332785"/>
              <a:gd name="connsiteX2" fmla="*/ 3046570 w 6759408"/>
              <a:gd name="connsiteY2" fmla="*/ 4337913 h 5332785"/>
              <a:gd name="connsiteX3" fmla="*/ 1941974 w 6759408"/>
              <a:gd name="connsiteY3" fmla="*/ 4411066 h 5332785"/>
              <a:gd name="connsiteX4" fmla="*/ 1802986 w 6759408"/>
              <a:gd name="connsiteY4" fmla="*/ 3745382 h 5332785"/>
              <a:gd name="connsiteX5" fmla="*/ 1627421 w 6759408"/>
              <a:gd name="connsiteY5" fmla="*/ 3599078 h 5332785"/>
              <a:gd name="connsiteX6" fmla="*/ 1665047 w 6759408"/>
              <a:gd name="connsiteY6" fmla="*/ 3470193 h 5332785"/>
              <a:gd name="connsiteX7" fmla="*/ 1564373 w 6759408"/>
              <a:gd name="connsiteY7" fmla="*/ 3362205 h 5332785"/>
              <a:gd name="connsiteX8" fmla="*/ 1667835 w 6759408"/>
              <a:gd name="connsiteY8" fmla="*/ 3057428 h 5332785"/>
              <a:gd name="connsiteX9" fmla="*/ 1226461 w 6759408"/>
              <a:gd name="connsiteY9" fmla="*/ 2818778 h 5332785"/>
              <a:gd name="connsiteX10" fmla="*/ 1773725 w 6759408"/>
              <a:gd name="connsiteY10" fmla="*/ 1975104 h 5332785"/>
              <a:gd name="connsiteX11" fmla="*/ 3741514 w 6759408"/>
              <a:gd name="connsiteY11" fmla="*/ 0 h 5332785"/>
              <a:gd name="connsiteX12" fmla="*/ 5820081 w 6759408"/>
              <a:gd name="connsiteY12" fmla="*/ 2543951 h 5332785"/>
              <a:gd name="connsiteX13" fmla="*/ 5138717 w 6759408"/>
              <a:gd name="connsiteY13" fmla="*/ 3928262 h 5332785"/>
              <a:gd name="connsiteX14" fmla="*/ 5561221 w 6759408"/>
              <a:gd name="connsiteY14" fmla="*/ 5313893 h 5332785"/>
              <a:gd name="connsiteX15" fmla="*/ 6759408 w 6759408"/>
              <a:gd name="connsiteY15" fmla="*/ 5332785 h 5332785"/>
              <a:gd name="connsiteX0" fmla="*/ 0 w 6759408"/>
              <a:gd name="connsiteY0" fmla="*/ 5315392 h 5332785"/>
              <a:gd name="connsiteX1" fmla="*/ 3347566 w 6759408"/>
              <a:gd name="connsiteY1" fmla="*/ 5309946 h 5332785"/>
              <a:gd name="connsiteX2" fmla="*/ 3046570 w 6759408"/>
              <a:gd name="connsiteY2" fmla="*/ 4337913 h 5332785"/>
              <a:gd name="connsiteX3" fmla="*/ 1941974 w 6759408"/>
              <a:gd name="connsiteY3" fmla="*/ 4411066 h 5332785"/>
              <a:gd name="connsiteX4" fmla="*/ 1802986 w 6759408"/>
              <a:gd name="connsiteY4" fmla="*/ 3745382 h 5332785"/>
              <a:gd name="connsiteX5" fmla="*/ 1627421 w 6759408"/>
              <a:gd name="connsiteY5" fmla="*/ 3599078 h 5332785"/>
              <a:gd name="connsiteX6" fmla="*/ 1665047 w 6759408"/>
              <a:gd name="connsiteY6" fmla="*/ 3470193 h 5332785"/>
              <a:gd name="connsiteX7" fmla="*/ 1564373 w 6759408"/>
              <a:gd name="connsiteY7" fmla="*/ 3362205 h 5332785"/>
              <a:gd name="connsiteX8" fmla="*/ 1667835 w 6759408"/>
              <a:gd name="connsiteY8" fmla="*/ 3057428 h 5332785"/>
              <a:gd name="connsiteX9" fmla="*/ 1226461 w 6759408"/>
              <a:gd name="connsiteY9" fmla="*/ 2818778 h 5332785"/>
              <a:gd name="connsiteX10" fmla="*/ 1773725 w 6759408"/>
              <a:gd name="connsiteY10" fmla="*/ 1975104 h 5332785"/>
              <a:gd name="connsiteX11" fmla="*/ 3741514 w 6759408"/>
              <a:gd name="connsiteY11" fmla="*/ 0 h 5332785"/>
              <a:gd name="connsiteX12" fmla="*/ 5820081 w 6759408"/>
              <a:gd name="connsiteY12" fmla="*/ 2543951 h 5332785"/>
              <a:gd name="connsiteX13" fmla="*/ 5138717 w 6759408"/>
              <a:gd name="connsiteY13" fmla="*/ 3928262 h 5332785"/>
              <a:gd name="connsiteX14" fmla="*/ 5561221 w 6759408"/>
              <a:gd name="connsiteY14" fmla="*/ 5313893 h 5332785"/>
              <a:gd name="connsiteX15" fmla="*/ 6759408 w 6759408"/>
              <a:gd name="connsiteY15" fmla="*/ 5332785 h 5332785"/>
              <a:gd name="connsiteX0" fmla="*/ 0 w 6759408"/>
              <a:gd name="connsiteY0" fmla="*/ 5315392 h 5333342"/>
              <a:gd name="connsiteX1" fmla="*/ 3347566 w 6759408"/>
              <a:gd name="connsiteY1" fmla="*/ 5309946 h 5333342"/>
              <a:gd name="connsiteX2" fmla="*/ 3046570 w 6759408"/>
              <a:gd name="connsiteY2" fmla="*/ 4337913 h 5333342"/>
              <a:gd name="connsiteX3" fmla="*/ 1941974 w 6759408"/>
              <a:gd name="connsiteY3" fmla="*/ 4411066 h 5333342"/>
              <a:gd name="connsiteX4" fmla="*/ 1802986 w 6759408"/>
              <a:gd name="connsiteY4" fmla="*/ 3745382 h 5333342"/>
              <a:gd name="connsiteX5" fmla="*/ 1627421 w 6759408"/>
              <a:gd name="connsiteY5" fmla="*/ 3599078 h 5333342"/>
              <a:gd name="connsiteX6" fmla="*/ 1665047 w 6759408"/>
              <a:gd name="connsiteY6" fmla="*/ 3470193 h 5333342"/>
              <a:gd name="connsiteX7" fmla="*/ 1564373 w 6759408"/>
              <a:gd name="connsiteY7" fmla="*/ 3362205 h 5333342"/>
              <a:gd name="connsiteX8" fmla="*/ 1667835 w 6759408"/>
              <a:gd name="connsiteY8" fmla="*/ 3057428 h 5333342"/>
              <a:gd name="connsiteX9" fmla="*/ 1226461 w 6759408"/>
              <a:gd name="connsiteY9" fmla="*/ 2818778 h 5333342"/>
              <a:gd name="connsiteX10" fmla="*/ 1773725 w 6759408"/>
              <a:gd name="connsiteY10" fmla="*/ 1975104 h 5333342"/>
              <a:gd name="connsiteX11" fmla="*/ 3741514 w 6759408"/>
              <a:gd name="connsiteY11" fmla="*/ 0 h 5333342"/>
              <a:gd name="connsiteX12" fmla="*/ 5820081 w 6759408"/>
              <a:gd name="connsiteY12" fmla="*/ 2543951 h 5333342"/>
              <a:gd name="connsiteX13" fmla="*/ 5138717 w 6759408"/>
              <a:gd name="connsiteY13" fmla="*/ 3928262 h 5333342"/>
              <a:gd name="connsiteX14" fmla="*/ 5561221 w 6759408"/>
              <a:gd name="connsiteY14" fmla="*/ 5313893 h 5333342"/>
              <a:gd name="connsiteX15" fmla="*/ 6759408 w 6759408"/>
              <a:gd name="connsiteY15" fmla="*/ 5332785 h 5333342"/>
              <a:gd name="connsiteX0" fmla="*/ 0 w 6453857"/>
              <a:gd name="connsiteY0" fmla="*/ 5334489 h 5334489"/>
              <a:gd name="connsiteX1" fmla="*/ 3042015 w 6453857"/>
              <a:gd name="connsiteY1" fmla="*/ 5309946 h 5334489"/>
              <a:gd name="connsiteX2" fmla="*/ 2741019 w 6453857"/>
              <a:gd name="connsiteY2" fmla="*/ 4337913 h 5334489"/>
              <a:gd name="connsiteX3" fmla="*/ 1636423 w 6453857"/>
              <a:gd name="connsiteY3" fmla="*/ 4411066 h 5334489"/>
              <a:gd name="connsiteX4" fmla="*/ 1497435 w 6453857"/>
              <a:gd name="connsiteY4" fmla="*/ 3745382 h 5334489"/>
              <a:gd name="connsiteX5" fmla="*/ 1321870 w 6453857"/>
              <a:gd name="connsiteY5" fmla="*/ 3599078 h 5334489"/>
              <a:gd name="connsiteX6" fmla="*/ 1359496 w 6453857"/>
              <a:gd name="connsiteY6" fmla="*/ 3470193 h 5334489"/>
              <a:gd name="connsiteX7" fmla="*/ 1258822 w 6453857"/>
              <a:gd name="connsiteY7" fmla="*/ 3362205 h 5334489"/>
              <a:gd name="connsiteX8" fmla="*/ 1362284 w 6453857"/>
              <a:gd name="connsiteY8" fmla="*/ 3057428 h 5334489"/>
              <a:gd name="connsiteX9" fmla="*/ 920910 w 6453857"/>
              <a:gd name="connsiteY9" fmla="*/ 2818778 h 5334489"/>
              <a:gd name="connsiteX10" fmla="*/ 1468174 w 6453857"/>
              <a:gd name="connsiteY10" fmla="*/ 1975104 h 5334489"/>
              <a:gd name="connsiteX11" fmla="*/ 3435963 w 6453857"/>
              <a:gd name="connsiteY11" fmla="*/ 0 h 5334489"/>
              <a:gd name="connsiteX12" fmla="*/ 5514530 w 6453857"/>
              <a:gd name="connsiteY12" fmla="*/ 2543951 h 5334489"/>
              <a:gd name="connsiteX13" fmla="*/ 4833166 w 6453857"/>
              <a:gd name="connsiteY13" fmla="*/ 3928262 h 5334489"/>
              <a:gd name="connsiteX14" fmla="*/ 5255670 w 6453857"/>
              <a:gd name="connsiteY14" fmla="*/ 5313893 h 5334489"/>
              <a:gd name="connsiteX15" fmla="*/ 6453857 w 6453857"/>
              <a:gd name="connsiteY15" fmla="*/ 5332785 h 5334489"/>
              <a:gd name="connsiteX0" fmla="*/ 0 w 7560387"/>
              <a:gd name="connsiteY0" fmla="*/ 5334489 h 5334489"/>
              <a:gd name="connsiteX1" fmla="*/ 3042015 w 7560387"/>
              <a:gd name="connsiteY1" fmla="*/ 5309946 h 5334489"/>
              <a:gd name="connsiteX2" fmla="*/ 2741019 w 7560387"/>
              <a:gd name="connsiteY2" fmla="*/ 4337913 h 5334489"/>
              <a:gd name="connsiteX3" fmla="*/ 1636423 w 7560387"/>
              <a:gd name="connsiteY3" fmla="*/ 4411066 h 5334489"/>
              <a:gd name="connsiteX4" fmla="*/ 1497435 w 7560387"/>
              <a:gd name="connsiteY4" fmla="*/ 3745382 h 5334489"/>
              <a:gd name="connsiteX5" fmla="*/ 1321870 w 7560387"/>
              <a:gd name="connsiteY5" fmla="*/ 3599078 h 5334489"/>
              <a:gd name="connsiteX6" fmla="*/ 1359496 w 7560387"/>
              <a:gd name="connsiteY6" fmla="*/ 3470193 h 5334489"/>
              <a:gd name="connsiteX7" fmla="*/ 1258822 w 7560387"/>
              <a:gd name="connsiteY7" fmla="*/ 3362205 h 5334489"/>
              <a:gd name="connsiteX8" fmla="*/ 1362284 w 7560387"/>
              <a:gd name="connsiteY8" fmla="*/ 3057428 h 5334489"/>
              <a:gd name="connsiteX9" fmla="*/ 920910 w 7560387"/>
              <a:gd name="connsiteY9" fmla="*/ 2818778 h 5334489"/>
              <a:gd name="connsiteX10" fmla="*/ 1468174 w 7560387"/>
              <a:gd name="connsiteY10" fmla="*/ 1975104 h 5334489"/>
              <a:gd name="connsiteX11" fmla="*/ 3435963 w 7560387"/>
              <a:gd name="connsiteY11" fmla="*/ 0 h 5334489"/>
              <a:gd name="connsiteX12" fmla="*/ 5514530 w 7560387"/>
              <a:gd name="connsiteY12" fmla="*/ 2543951 h 5334489"/>
              <a:gd name="connsiteX13" fmla="*/ 4833166 w 7560387"/>
              <a:gd name="connsiteY13" fmla="*/ 3928262 h 5334489"/>
              <a:gd name="connsiteX14" fmla="*/ 5255670 w 7560387"/>
              <a:gd name="connsiteY14" fmla="*/ 5313893 h 5334489"/>
              <a:gd name="connsiteX15" fmla="*/ 7560387 w 7560387"/>
              <a:gd name="connsiteY15" fmla="*/ 5313143 h 5334489"/>
              <a:gd name="connsiteX0" fmla="*/ 0 w 7638956"/>
              <a:gd name="connsiteY0" fmla="*/ 5321395 h 5321395"/>
              <a:gd name="connsiteX1" fmla="*/ 3120584 w 7638956"/>
              <a:gd name="connsiteY1" fmla="*/ 5309946 h 5321395"/>
              <a:gd name="connsiteX2" fmla="*/ 2819588 w 7638956"/>
              <a:gd name="connsiteY2" fmla="*/ 4337913 h 5321395"/>
              <a:gd name="connsiteX3" fmla="*/ 1714992 w 7638956"/>
              <a:gd name="connsiteY3" fmla="*/ 4411066 h 5321395"/>
              <a:gd name="connsiteX4" fmla="*/ 1576004 w 7638956"/>
              <a:gd name="connsiteY4" fmla="*/ 3745382 h 5321395"/>
              <a:gd name="connsiteX5" fmla="*/ 1400439 w 7638956"/>
              <a:gd name="connsiteY5" fmla="*/ 3599078 h 5321395"/>
              <a:gd name="connsiteX6" fmla="*/ 1438065 w 7638956"/>
              <a:gd name="connsiteY6" fmla="*/ 3470193 h 5321395"/>
              <a:gd name="connsiteX7" fmla="*/ 1337391 w 7638956"/>
              <a:gd name="connsiteY7" fmla="*/ 3362205 h 5321395"/>
              <a:gd name="connsiteX8" fmla="*/ 1440853 w 7638956"/>
              <a:gd name="connsiteY8" fmla="*/ 3057428 h 5321395"/>
              <a:gd name="connsiteX9" fmla="*/ 999479 w 7638956"/>
              <a:gd name="connsiteY9" fmla="*/ 2818778 h 5321395"/>
              <a:gd name="connsiteX10" fmla="*/ 1546743 w 7638956"/>
              <a:gd name="connsiteY10" fmla="*/ 1975104 h 5321395"/>
              <a:gd name="connsiteX11" fmla="*/ 3514532 w 7638956"/>
              <a:gd name="connsiteY11" fmla="*/ 0 h 5321395"/>
              <a:gd name="connsiteX12" fmla="*/ 5593099 w 7638956"/>
              <a:gd name="connsiteY12" fmla="*/ 2543951 h 5321395"/>
              <a:gd name="connsiteX13" fmla="*/ 4911735 w 7638956"/>
              <a:gd name="connsiteY13" fmla="*/ 3928262 h 5321395"/>
              <a:gd name="connsiteX14" fmla="*/ 5334239 w 7638956"/>
              <a:gd name="connsiteY14" fmla="*/ 5313893 h 5321395"/>
              <a:gd name="connsiteX15" fmla="*/ 7638956 w 7638956"/>
              <a:gd name="connsiteY15" fmla="*/ 5313143 h 5321395"/>
              <a:gd name="connsiteX0" fmla="*/ 0 w 7638956"/>
              <a:gd name="connsiteY0" fmla="*/ 5321395 h 5321395"/>
              <a:gd name="connsiteX1" fmla="*/ 3120584 w 7638956"/>
              <a:gd name="connsiteY1" fmla="*/ 5309946 h 5321395"/>
              <a:gd name="connsiteX2" fmla="*/ 2819588 w 7638956"/>
              <a:gd name="connsiteY2" fmla="*/ 4337913 h 5321395"/>
              <a:gd name="connsiteX3" fmla="*/ 1714992 w 7638956"/>
              <a:gd name="connsiteY3" fmla="*/ 4411066 h 5321395"/>
              <a:gd name="connsiteX4" fmla="*/ 1576004 w 7638956"/>
              <a:gd name="connsiteY4" fmla="*/ 3745382 h 5321395"/>
              <a:gd name="connsiteX5" fmla="*/ 1400439 w 7638956"/>
              <a:gd name="connsiteY5" fmla="*/ 3599078 h 5321395"/>
              <a:gd name="connsiteX6" fmla="*/ 1438065 w 7638956"/>
              <a:gd name="connsiteY6" fmla="*/ 3470193 h 5321395"/>
              <a:gd name="connsiteX7" fmla="*/ 1337391 w 7638956"/>
              <a:gd name="connsiteY7" fmla="*/ 3362205 h 5321395"/>
              <a:gd name="connsiteX8" fmla="*/ 1440853 w 7638956"/>
              <a:gd name="connsiteY8" fmla="*/ 3057428 h 5321395"/>
              <a:gd name="connsiteX9" fmla="*/ 999479 w 7638956"/>
              <a:gd name="connsiteY9" fmla="*/ 2818778 h 5321395"/>
              <a:gd name="connsiteX10" fmla="*/ 1546743 w 7638956"/>
              <a:gd name="connsiteY10" fmla="*/ 1975104 h 5321395"/>
              <a:gd name="connsiteX11" fmla="*/ 3514532 w 7638956"/>
              <a:gd name="connsiteY11" fmla="*/ 0 h 5321395"/>
              <a:gd name="connsiteX12" fmla="*/ 5593099 w 7638956"/>
              <a:gd name="connsiteY12" fmla="*/ 2543951 h 5321395"/>
              <a:gd name="connsiteX13" fmla="*/ 4911735 w 7638956"/>
              <a:gd name="connsiteY13" fmla="*/ 3928262 h 5321395"/>
              <a:gd name="connsiteX14" fmla="*/ 5334239 w 7638956"/>
              <a:gd name="connsiteY14" fmla="*/ 5313893 h 5321395"/>
              <a:gd name="connsiteX15" fmla="*/ 7638956 w 7638956"/>
              <a:gd name="connsiteY15" fmla="*/ 5313143 h 5321395"/>
              <a:gd name="connsiteX0" fmla="*/ 0 w 7658598"/>
              <a:gd name="connsiteY0" fmla="*/ 5301753 h 5317437"/>
              <a:gd name="connsiteX1" fmla="*/ 3140226 w 7658598"/>
              <a:gd name="connsiteY1" fmla="*/ 5309946 h 5317437"/>
              <a:gd name="connsiteX2" fmla="*/ 2839230 w 7658598"/>
              <a:gd name="connsiteY2" fmla="*/ 4337913 h 5317437"/>
              <a:gd name="connsiteX3" fmla="*/ 1734634 w 7658598"/>
              <a:gd name="connsiteY3" fmla="*/ 4411066 h 5317437"/>
              <a:gd name="connsiteX4" fmla="*/ 1595646 w 7658598"/>
              <a:gd name="connsiteY4" fmla="*/ 3745382 h 5317437"/>
              <a:gd name="connsiteX5" fmla="*/ 1420081 w 7658598"/>
              <a:gd name="connsiteY5" fmla="*/ 3599078 h 5317437"/>
              <a:gd name="connsiteX6" fmla="*/ 1457707 w 7658598"/>
              <a:gd name="connsiteY6" fmla="*/ 3470193 h 5317437"/>
              <a:gd name="connsiteX7" fmla="*/ 1357033 w 7658598"/>
              <a:gd name="connsiteY7" fmla="*/ 3362205 h 5317437"/>
              <a:gd name="connsiteX8" fmla="*/ 1460495 w 7658598"/>
              <a:gd name="connsiteY8" fmla="*/ 3057428 h 5317437"/>
              <a:gd name="connsiteX9" fmla="*/ 1019121 w 7658598"/>
              <a:gd name="connsiteY9" fmla="*/ 2818778 h 5317437"/>
              <a:gd name="connsiteX10" fmla="*/ 1566385 w 7658598"/>
              <a:gd name="connsiteY10" fmla="*/ 1975104 h 5317437"/>
              <a:gd name="connsiteX11" fmla="*/ 3534174 w 7658598"/>
              <a:gd name="connsiteY11" fmla="*/ 0 h 5317437"/>
              <a:gd name="connsiteX12" fmla="*/ 5612741 w 7658598"/>
              <a:gd name="connsiteY12" fmla="*/ 2543951 h 5317437"/>
              <a:gd name="connsiteX13" fmla="*/ 4931377 w 7658598"/>
              <a:gd name="connsiteY13" fmla="*/ 3928262 h 5317437"/>
              <a:gd name="connsiteX14" fmla="*/ 5353881 w 7658598"/>
              <a:gd name="connsiteY14" fmla="*/ 5313893 h 5317437"/>
              <a:gd name="connsiteX15" fmla="*/ 7658598 w 7658598"/>
              <a:gd name="connsiteY15" fmla="*/ 5313143 h 5317437"/>
              <a:gd name="connsiteX0" fmla="*/ 0 w 7665144"/>
              <a:gd name="connsiteY0" fmla="*/ 5314847 h 5317437"/>
              <a:gd name="connsiteX1" fmla="*/ 3146772 w 7665144"/>
              <a:gd name="connsiteY1" fmla="*/ 5309946 h 5317437"/>
              <a:gd name="connsiteX2" fmla="*/ 2845776 w 7665144"/>
              <a:gd name="connsiteY2" fmla="*/ 4337913 h 5317437"/>
              <a:gd name="connsiteX3" fmla="*/ 1741180 w 7665144"/>
              <a:gd name="connsiteY3" fmla="*/ 4411066 h 5317437"/>
              <a:gd name="connsiteX4" fmla="*/ 1602192 w 7665144"/>
              <a:gd name="connsiteY4" fmla="*/ 3745382 h 5317437"/>
              <a:gd name="connsiteX5" fmla="*/ 1426627 w 7665144"/>
              <a:gd name="connsiteY5" fmla="*/ 3599078 h 5317437"/>
              <a:gd name="connsiteX6" fmla="*/ 1464253 w 7665144"/>
              <a:gd name="connsiteY6" fmla="*/ 3470193 h 5317437"/>
              <a:gd name="connsiteX7" fmla="*/ 1363579 w 7665144"/>
              <a:gd name="connsiteY7" fmla="*/ 3362205 h 5317437"/>
              <a:gd name="connsiteX8" fmla="*/ 1467041 w 7665144"/>
              <a:gd name="connsiteY8" fmla="*/ 3057428 h 5317437"/>
              <a:gd name="connsiteX9" fmla="*/ 1025667 w 7665144"/>
              <a:gd name="connsiteY9" fmla="*/ 2818778 h 5317437"/>
              <a:gd name="connsiteX10" fmla="*/ 1572931 w 7665144"/>
              <a:gd name="connsiteY10" fmla="*/ 1975104 h 5317437"/>
              <a:gd name="connsiteX11" fmla="*/ 3540720 w 7665144"/>
              <a:gd name="connsiteY11" fmla="*/ 0 h 5317437"/>
              <a:gd name="connsiteX12" fmla="*/ 5619287 w 7665144"/>
              <a:gd name="connsiteY12" fmla="*/ 2543951 h 5317437"/>
              <a:gd name="connsiteX13" fmla="*/ 4937923 w 7665144"/>
              <a:gd name="connsiteY13" fmla="*/ 3928262 h 5317437"/>
              <a:gd name="connsiteX14" fmla="*/ 5360427 w 7665144"/>
              <a:gd name="connsiteY14" fmla="*/ 5313893 h 5317437"/>
              <a:gd name="connsiteX15" fmla="*/ 7665144 w 7665144"/>
              <a:gd name="connsiteY15" fmla="*/ 5313143 h 5317437"/>
              <a:gd name="connsiteX0" fmla="*/ 0 w 7625859"/>
              <a:gd name="connsiteY0" fmla="*/ 5308299 h 5317437"/>
              <a:gd name="connsiteX1" fmla="*/ 3107487 w 7625859"/>
              <a:gd name="connsiteY1" fmla="*/ 5309946 h 5317437"/>
              <a:gd name="connsiteX2" fmla="*/ 2806491 w 7625859"/>
              <a:gd name="connsiteY2" fmla="*/ 4337913 h 5317437"/>
              <a:gd name="connsiteX3" fmla="*/ 1701895 w 7625859"/>
              <a:gd name="connsiteY3" fmla="*/ 4411066 h 5317437"/>
              <a:gd name="connsiteX4" fmla="*/ 1562907 w 7625859"/>
              <a:gd name="connsiteY4" fmla="*/ 3745382 h 5317437"/>
              <a:gd name="connsiteX5" fmla="*/ 1387342 w 7625859"/>
              <a:gd name="connsiteY5" fmla="*/ 3599078 h 5317437"/>
              <a:gd name="connsiteX6" fmla="*/ 1424968 w 7625859"/>
              <a:gd name="connsiteY6" fmla="*/ 3470193 h 5317437"/>
              <a:gd name="connsiteX7" fmla="*/ 1324294 w 7625859"/>
              <a:gd name="connsiteY7" fmla="*/ 3362205 h 5317437"/>
              <a:gd name="connsiteX8" fmla="*/ 1427756 w 7625859"/>
              <a:gd name="connsiteY8" fmla="*/ 3057428 h 5317437"/>
              <a:gd name="connsiteX9" fmla="*/ 986382 w 7625859"/>
              <a:gd name="connsiteY9" fmla="*/ 2818778 h 5317437"/>
              <a:gd name="connsiteX10" fmla="*/ 1533646 w 7625859"/>
              <a:gd name="connsiteY10" fmla="*/ 1975104 h 5317437"/>
              <a:gd name="connsiteX11" fmla="*/ 3501435 w 7625859"/>
              <a:gd name="connsiteY11" fmla="*/ 0 h 5317437"/>
              <a:gd name="connsiteX12" fmla="*/ 5580002 w 7625859"/>
              <a:gd name="connsiteY12" fmla="*/ 2543951 h 5317437"/>
              <a:gd name="connsiteX13" fmla="*/ 4898638 w 7625859"/>
              <a:gd name="connsiteY13" fmla="*/ 3928262 h 5317437"/>
              <a:gd name="connsiteX14" fmla="*/ 5321142 w 7625859"/>
              <a:gd name="connsiteY14" fmla="*/ 5313893 h 5317437"/>
              <a:gd name="connsiteX15" fmla="*/ 7625859 w 7625859"/>
              <a:gd name="connsiteY15" fmla="*/ 5313143 h 5317437"/>
              <a:gd name="connsiteX0" fmla="*/ 0 w 7645503"/>
              <a:gd name="connsiteY0" fmla="*/ 5308299 h 5317437"/>
              <a:gd name="connsiteX1" fmla="*/ 3127131 w 7645503"/>
              <a:gd name="connsiteY1" fmla="*/ 5309946 h 5317437"/>
              <a:gd name="connsiteX2" fmla="*/ 2826135 w 7645503"/>
              <a:gd name="connsiteY2" fmla="*/ 4337913 h 5317437"/>
              <a:gd name="connsiteX3" fmla="*/ 1721539 w 7645503"/>
              <a:gd name="connsiteY3" fmla="*/ 4411066 h 5317437"/>
              <a:gd name="connsiteX4" fmla="*/ 1582551 w 7645503"/>
              <a:gd name="connsiteY4" fmla="*/ 3745382 h 5317437"/>
              <a:gd name="connsiteX5" fmla="*/ 1406986 w 7645503"/>
              <a:gd name="connsiteY5" fmla="*/ 3599078 h 5317437"/>
              <a:gd name="connsiteX6" fmla="*/ 1444612 w 7645503"/>
              <a:gd name="connsiteY6" fmla="*/ 3470193 h 5317437"/>
              <a:gd name="connsiteX7" fmla="*/ 1343938 w 7645503"/>
              <a:gd name="connsiteY7" fmla="*/ 3362205 h 5317437"/>
              <a:gd name="connsiteX8" fmla="*/ 1447400 w 7645503"/>
              <a:gd name="connsiteY8" fmla="*/ 3057428 h 5317437"/>
              <a:gd name="connsiteX9" fmla="*/ 1006026 w 7645503"/>
              <a:gd name="connsiteY9" fmla="*/ 2818778 h 5317437"/>
              <a:gd name="connsiteX10" fmla="*/ 1553290 w 7645503"/>
              <a:gd name="connsiteY10" fmla="*/ 1975104 h 5317437"/>
              <a:gd name="connsiteX11" fmla="*/ 3521079 w 7645503"/>
              <a:gd name="connsiteY11" fmla="*/ 0 h 5317437"/>
              <a:gd name="connsiteX12" fmla="*/ 5599646 w 7645503"/>
              <a:gd name="connsiteY12" fmla="*/ 2543951 h 5317437"/>
              <a:gd name="connsiteX13" fmla="*/ 4918282 w 7645503"/>
              <a:gd name="connsiteY13" fmla="*/ 3928262 h 5317437"/>
              <a:gd name="connsiteX14" fmla="*/ 5340786 w 7645503"/>
              <a:gd name="connsiteY14" fmla="*/ 5313893 h 5317437"/>
              <a:gd name="connsiteX15" fmla="*/ 7645503 w 7645503"/>
              <a:gd name="connsiteY15" fmla="*/ 5313143 h 5317437"/>
              <a:gd name="connsiteX0" fmla="*/ 0 w 9478806"/>
              <a:gd name="connsiteY0" fmla="*/ 5325757 h 5325757"/>
              <a:gd name="connsiteX1" fmla="*/ 4960434 w 9478806"/>
              <a:gd name="connsiteY1" fmla="*/ 5309946 h 5325757"/>
              <a:gd name="connsiteX2" fmla="*/ 4659438 w 9478806"/>
              <a:gd name="connsiteY2" fmla="*/ 4337913 h 5325757"/>
              <a:gd name="connsiteX3" fmla="*/ 3554842 w 9478806"/>
              <a:gd name="connsiteY3" fmla="*/ 4411066 h 5325757"/>
              <a:gd name="connsiteX4" fmla="*/ 3415854 w 9478806"/>
              <a:gd name="connsiteY4" fmla="*/ 3745382 h 5325757"/>
              <a:gd name="connsiteX5" fmla="*/ 3240289 w 9478806"/>
              <a:gd name="connsiteY5" fmla="*/ 3599078 h 5325757"/>
              <a:gd name="connsiteX6" fmla="*/ 3277915 w 9478806"/>
              <a:gd name="connsiteY6" fmla="*/ 3470193 h 5325757"/>
              <a:gd name="connsiteX7" fmla="*/ 3177241 w 9478806"/>
              <a:gd name="connsiteY7" fmla="*/ 3362205 h 5325757"/>
              <a:gd name="connsiteX8" fmla="*/ 3280703 w 9478806"/>
              <a:gd name="connsiteY8" fmla="*/ 3057428 h 5325757"/>
              <a:gd name="connsiteX9" fmla="*/ 2839329 w 9478806"/>
              <a:gd name="connsiteY9" fmla="*/ 2818778 h 5325757"/>
              <a:gd name="connsiteX10" fmla="*/ 3386593 w 9478806"/>
              <a:gd name="connsiteY10" fmla="*/ 1975104 h 5325757"/>
              <a:gd name="connsiteX11" fmla="*/ 5354382 w 9478806"/>
              <a:gd name="connsiteY11" fmla="*/ 0 h 5325757"/>
              <a:gd name="connsiteX12" fmla="*/ 7432949 w 9478806"/>
              <a:gd name="connsiteY12" fmla="*/ 2543951 h 5325757"/>
              <a:gd name="connsiteX13" fmla="*/ 6751585 w 9478806"/>
              <a:gd name="connsiteY13" fmla="*/ 3928262 h 5325757"/>
              <a:gd name="connsiteX14" fmla="*/ 7174089 w 9478806"/>
              <a:gd name="connsiteY14" fmla="*/ 5313893 h 5325757"/>
              <a:gd name="connsiteX15" fmla="*/ 9478806 w 9478806"/>
              <a:gd name="connsiteY15" fmla="*/ 5313143 h 5325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78806" h="5325757">
                <a:moveTo>
                  <a:pt x="0" y="5325757"/>
                </a:moveTo>
                <a:lnTo>
                  <a:pt x="4960434" y="5309946"/>
                </a:lnTo>
                <a:cubicBezTo>
                  <a:pt x="4896444" y="5002707"/>
                  <a:pt x="4881332" y="4564685"/>
                  <a:pt x="4659438" y="4337913"/>
                </a:cubicBezTo>
                <a:cubicBezTo>
                  <a:pt x="4561902" y="4218431"/>
                  <a:pt x="3857204" y="4625644"/>
                  <a:pt x="3554842" y="4411066"/>
                </a:cubicBezTo>
                <a:cubicBezTo>
                  <a:pt x="3232973" y="4162349"/>
                  <a:pt x="3489006" y="3833165"/>
                  <a:pt x="3415854" y="3745382"/>
                </a:cubicBezTo>
                <a:cubicBezTo>
                  <a:pt x="3357332" y="3696614"/>
                  <a:pt x="3254232" y="3646108"/>
                  <a:pt x="3240289" y="3599078"/>
                </a:cubicBezTo>
                <a:cubicBezTo>
                  <a:pt x="3221144" y="3557625"/>
                  <a:pt x="3247266" y="3507120"/>
                  <a:pt x="3277915" y="3470193"/>
                </a:cubicBezTo>
                <a:lnTo>
                  <a:pt x="3177241" y="3362205"/>
                </a:lnTo>
                <a:cubicBezTo>
                  <a:pt x="3134775" y="3284755"/>
                  <a:pt x="3250742" y="3157511"/>
                  <a:pt x="3280703" y="3057428"/>
                </a:cubicBezTo>
                <a:cubicBezTo>
                  <a:pt x="3133578" y="2977878"/>
                  <a:pt x="2895919" y="2939068"/>
                  <a:pt x="2839329" y="2818778"/>
                </a:cubicBezTo>
                <a:cubicBezTo>
                  <a:pt x="2790886" y="2691462"/>
                  <a:pt x="3321867" y="2374024"/>
                  <a:pt x="3386593" y="1975104"/>
                </a:cubicBezTo>
                <a:cubicBezTo>
                  <a:pt x="3336352" y="266534"/>
                  <a:pt x="4752773" y="11046"/>
                  <a:pt x="5354382" y="0"/>
                </a:cubicBezTo>
                <a:cubicBezTo>
                  <a:pt x="6336948" y="-24"/>
                  <a:pt x="7917045" y="647274"/>
                  <a:pt x="7432949" y="2543951"/>
                </a:cubicBezTo>
                <a:cubicBezTo>
                  <a:pt x="7246569" y="3037075"/>
                  <a:pt x="6682229" y="3622783"/>
                  <a:pt x="6751585" y="3928262"/>
                </a:cubicBezTo>
                <a:cubicBezTo>
                  <a:pt x="6822661" y="4327448"/>
                  <a:pt x="7066799" y="4955448"/>
                  <a:pt x="7174089" y="5313893"/>
                </a:cubicBezTo>
                <a:cubicBezTo>
                  <a:pt x="7573485" y="5320190"/>
                  <a:pt x="8283636" y="5316918"/>
                  <a:pt x="9478806" y="5313143"/>
                </a:cubicBezTo>
              </a:path>
            </a:pathLst>
          </a:cu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CF51F1C0-FC55-4EFD-B5F8-43A5436B36CD}"/>
              </a:ext>
            </a:extLst>
          </p:cNvPr>
          <p:cNvSpPr/>
          <p:nvPr/>
        </p:nvSpPr>
        <p:spPr>
          <a:xfrm>
            <a:off x="4926563" y="2427546"/>
            <a:ext cx="2695440" cy="2027701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10073 w 5671515"/>
              <a:gd name="connsiteY0" fmla="*/ 5325465 h 5345610"/>
              <a:gd name="connsiteX1" fmla="*/ 0 w 5671515"/>
              <a:gd name="connsiteY1" fmla="*/ 5345610 h 5345610"/>
              <a:gd name="connsiteX2" fmla="*/ 2249597 w 5671515"/>
              <a:gd name="connsiteY2" fmla="*/ 5309946 h 5345610"/>
              <a:gd name="connsiteX3" fmla="*/ 1948601 w 5671515"/>
              <a:gd name="connsiteY3" fmla="*/ 4337913 h 5345610"/>
              <a:gd name="connsiteX4" fmla="*/ 844005 w 5671515"/>
              <a:gd name="connsiteY4" fmla="*/ 4411066 h 5345610"/>
              <a:gd name="connsiteX5" fmla="*/ 705017 w 5671515"/>
              <a:gd name="connsiteY5" fmla="*/ 3745382 h 5345610"/>
              <a:gd name="connsiteX6" fmla="*/ 529452 w 5671515"/>
              <a:gd name="connsiteY6" fmla="*/ 3599078 h 5345610"/>
              <a:gd name="connsiteX7" fmla="*/ 567078 w 5671515"/>
              <a:gd name="connsiteY7" fmla="*/ 3470193 h 5345610"/>
              <a:gd name="connsiteX8" fmla="*/ 466404 w 5671515"/>
              <a:gd name="connsiteY8" fmla="*/ 3362205 h 5345610"/>
              <a:gd name="connsiteX9" fmla="*/ 569866 w 5671515"/>
              <a:gd name="connsiteY9" fmla="*/ 3057428 h 5345610"/>
              <a:gd name="connsiteX10" fmla="*/ 128492 w 5671515"/>
              <a:gd name="connsiteY10" fmla="*/ 2818778 h 5345610"/>
              <a:gd name="connsiteX11" fmla="*/ 675756 w 5671515"/>
              <a:gd name="connsiteY11" fmla="*/ 1975104 h 5345610"/>
              <a:gd name="connsiteX12" fmla="*/ 2643545 w 5671515"/>
              <a:gd name="connsiteY12" fmla="*/ 0 h 5345610"/>
              <a:gd name="connsiteX13" fmla="*/ 4722112 w 5671515"/>
              <a:gd name="connsiteY13" fmla="*/ 2543951 h 5345610"/>
              <a:gd name="connsiteX14" fmla="*/ 4040748 w 5671515"/>
              <a:gd name="connsiteY14" fmla="*/ 3928262 h 5345610"/>
              <a:gd name="connsiteX15" fmla="*/ 4463252 w 5671515"/>
              <a:gd name="connsiteY15" fmla="*/ 5313893 h 5345610"/>
              <a:gd name="connsiteX16" fmla="*/ 5671515 w 5671515"/>
              <a:gd name="connsiteY16" fmla="*/ 5312636 h 5345610"/>
              <a:gd name="connsiteX0" fmla="*/ 0 w 5661442"/>
              <a:gd name="connsiteY0" fmla="*/ 5325465 h 5325465"/>
              <a:gd name="connsiteX1" fmla="*/ 100731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34477"/>
              <a:gd name="connsiteX1" fmla="*/ 100731 w 5661442"/>
              <a:gd name="connsiteY1" fmla="*/ 5325465 h 5334477"/>
              <a:gd name="connsiteX2" fmla="*/ 2239524 w 5661442"/>
              <a:gd name="connsiteY2" fmla="*/ 5309946 h 5334477"/>
              <a:gd name="connsiteX3" fmla="*/ 1938528 w 5661442"/>
              <a:gd name="connsiteY3" fmla="*/ 4337913 h 5334477"/>
              <a:gd name="connsiteX4" fmla="*/ 833932 w 5661442"/>
              <a:gd name="connsiteY4" fmla="*/ 4411066 h 5334477"/>
              <a:gd name="connsiteX5" fmla="*/ 694944 w 5661442"/>
              <a:gd name="connsiteY5" fmla="*/ 3745382 h 5334477"/>
              <a:gd name="connsiteX6" fmla="*/ 519379 w 5661442"/>
              <a:gd name="connsiteY6" fmla="*/ 3599078 h 5334477"/>
              <a:gd name="connsiteX7" fmla="*/ 557005 w 5661442"/>
              <a:gd name="connsiteY7" fmla="*/ 3470193 h 5334477"/>
              <a:gd name="connsiteX8" fmla="*/ 456331 w 5661442"/>
              <a:gd name="connsiteY8" fmla="*/ 3362205 h 5334477"/>
              <a:gd name="connsiteX9" fmla="*/ 559793 w 5661442"/>
              <a:gd name="connsiteY9" fmla="*/ 3057428 h 5334477"/>
              <a:gd name="connsiteX10" fmla="*/ 118419 w 5661442"/>
              <a:gd name="connsiteY10" fmla="*/ 2818778 h 5334477"/>
              <a:gd name="connsiteX11" fmla="*/ 665683 w 5661442"/>
              <a:gd name="connsiteY11" fmla="*/ 1975104 h 5334477"/>
              <a:gd name="connsiteX12" fmla="*/ 2633472 w 5661442"/>
              <a:gd name="connsiteY12" fmla="*/ 0 h 5334477"/>
              <a:gd name="connsiteX13" fmla="*/ 4712039 w 5661442"/>
              <a:gd name="connsiteY13" fmla="*/ 2543951 h 5334477"/>
              <a:gd name="connsiteX14" fmla="*/ 4030675 w 5661442"/>
              <a:gd name="connsiteY14" fmla="*/ 3928262 h 5334477"/>
              <a:gd name="connsiteX15" fmla="*/ 4453179 w 5661442"/>
              <a:gd name="connsiteY15" fmla="*/ 5313893 h 5334477"/>
              <a:gd name="connsiteX16" fmla="*/ 5661442 w 5661442"/>
              <a:gd name="connsiteY16" fmla="*/ 5312636 h 5334477"/>
              <a:gd name="connsiteX0" fmla="*/ 0 w 5661442"/>
              <a:gd name="connsiteY0" fmla="*/ 5325465 h 5327903"/>
              <a:gd name="connsiteX1" fmla="*/ 70513 w 5661442"/>
              <a:gd name="connsiteY1" fmla="*/ 5315392 h 5327903"/>
              <a:gd name="connsiteX2" fmla="*/ 2239524 w 5661442"/>
              <a:gd name="connsiteY2" fmla="*/ 5309946 h 5327903"/>
              <a:gd name="connsiteX3" fmla="*/ 1938528 w 5661442"/>
              <a:gd name="connsiteY3" fmla="*/ 4337913 h 5327903"/>
              <a:gd name="connsiteX4" fmla="*/ 833932 w 5661442"/>
              <a:gd name="connsiteY4" fmla="*/ 4411066 h 5327903"/>
              <a:gd name="connsiteX5" fmla="*/ 694944 w 5661442"/>
              <a:gd name="connsiteY5" fmla="*/ 3745382 h 5327903"/>
              <a:gd name="connsiteX6" fmla="*/ 519379 w 5661442"/>
              <a:gd name="connsiteY6" fmla="*/ 3599078 h 5327903"/>
              <a:gd name="connsiteX7" fmla="*/ 557005 w 5661442"/>
              <a:gd name="connsiteY7" fmla="*/ 3470193 h 5327903"/>
              <a:gd name="connsiteX8" fmla="*/ 456331 w 5661442"/>
              <a:gd name="connsiteY8" fmla="*/ 3362205 h 5327903"/>
              <a:gd name="connsiteX9" fmla="*/ 559793 w 5661442"/>
              <a:gd name="connsiteY9" fmla="*/ 3057428 h 5327903"/>
              <a:gd name="connsiteX10" fmla="*/ 118419 w 5661442"/>
              <a:gd name="connsiteY10" fmla="*/ 2818778 h 5327903"/>
              <a:gd name="connsiteX11" fmla="*/ 665683 w 5661442"/>
              <a:gd name="connsiteY11" fmla="*/ 1975104 h 5327903"/>
              <a:gd name="connsiteX12" fmla="*/ 2633472 w 5661442"/>
              <a:gd name="connsiteY12" fmla="*/ 0 h 5327903"/>
              <a:gd name="connsiteX13" fmla="*/ 4712039 w 5661442"/>
              <a:gd name="connsiteY13" fmla="*/ 2543951 h 5327903"/>
              <a:gd name="connsiteX14" fmla="*/ 4030675 w 5661442"/>
              <a:gd name="connsiteY14" fmla="*/ 3928262 h 5327903"/>
              <a:gd name="connsiteX15" fmla="*/ 4453179 w 5661442"/>
              <a:gd name="connsiteY15" fmla="*/ 5313893 h 5327903"/>
              <a:gd name="connsiteX16" fmla="*/ 5661442 w 5661442"/>
              <a:gd name="connsiteY16" fmla="*/ 5312636 h 5327903"/>
              <a:gd name="connsiteX0" fmla="*/ 0 w 5661442"/>
              <a:gd name="connsiteY0" fmla="*/ 5325465 h 5342377"/>
              <a:gd name="connsiteX1" fmla="*/ 30220 w 5661442"/>
              <a:gd name="connsiteY1" fmla="*/ 5335538 h 5342377"/>
              <a:gd name="connsiteX2" fmla="*/ 2239524 w 5661442"/>
              <a:gd name="connsiteY2" fmla="*/ 5309946 h 5342377"/>
              <a:gd name="connsiteX3" fmla="*/ 1938528 w 5661442"/>
              <a:gd name="connsiteY3" fmla="*/ 4337913 h 5342377"/>
              <a:gd name="connsiteX4" fmla="*/ 833932 w 5661442"/>
              <a:gd name="connsiteY4" fmla="*/ 4411066 h 5342377"/>
              <a:gd name="connsiteX5" fmla="*/ 694944 w 5661442"/>
              <a:gd name="connsiteY5" fmla="*/ 3745382 h 5342377"/>
              <a:gd name="connsiteX6" fmla="*/ 519379 w 5661442"/>
              <a:gd name="connsiteY6" fmla="*/ 3599078 h 5342377"/>
              <a:gd name="connsiteX7" fmla="*/ 557005 w 5661442"/>
              <a:gd name="connsiteY7" fmla="*/ 3470193 h 5342377"/>
              <a:gd name="connsiteX8" fmla="*/ 456331 w 5661442"/>
              <a:gd name="connsiteY8" fmla="*/ 3362205 h 5342377"/>
              <a:gd name="connsiteX9" fmla="*/ 559793 w 5661442"/>
              <a:gd name="connsiteY9" fmla="*/ 3057428 h 5342377"/>
              <a:gd name="connsiteX10" fmla="*/ 118419 w 5661442"/>
              <a:gd name="connsiteY10" fmla="*/ 2818778 h 5342377"/>
              <a:gd name="connsiteX11" fmla="*/ 665683 w 5661442"/>
              <a:gd name="connsiteY11" fmla="*/ 1975104 h 5342377"/>
              <a:gd name="connsiteX12" fmla="*/ 2633472 w 5661442"/>
              <a:gd name="connsiteY12" fmla="*/ 0 h 5342377"/>
              <a:gd name="connsiteX13" fmla="*/ 4712039 w 5661442"/>
              <a:gd name="connsiteY13" fmla="*/ 2543951 h 5342377"/>
              <a:gd name="connsiteX14" fmla="*/ 4030675 w 5661442"/>
              <a:gd name="connsiteY14" fmla="*/ 3928262 h 5342377"/>
              <a:gd name="connsiteX15" fmla="*/ 4453179 w 5661442"/>
              <a:gd name="connsiteY15" fmla="*/ 5313893 h 5342377"/>
              <a:gd name="connsiteX16" fmla="*/ 5661442 w 5661442"/>
              <a:gd name="connsiteY16" fmla="*/ 5312636 h 5342377"/>
              <a:gd name="connsiteX0" fmla="*/ 0 w 5661442"/>
              <a:gd name="connsiteY0" fmla="*/ 5325465 h 5335538"/>
              <a:gd name="connsiteX1" fmla="*/ 30220 w 5661442"/>
              <a:gd name="connsiteY1" fmla="*/ 5335538 h 5335538"/>
              <a:gd name="connsiteX2" fmla="*/ 2239524 w 5661442"/>
              <a:gd name="connsiteY2" fmla="*/ 5309946 h 5335538"/>
              <a:gd name="connsiteX3" fmla="*/ 1938528 w 5661442"/>
              <a:gd name="connsiteY3" fmla="*/ 4337913 h 5335538"/>
              <a:gd name="connsiteX4" fmla="*/ 833932 w 5661442"/>
              <a:gd name="connsiteY4" fmla="*/ 4411066 h 5335538"/>
              <a:gd name="connsiteX5" fmla="*/ 694944 w 5661442"/>
              <a:gd name="connsiteY5" fmla="*/ 3745382 h 5335538"/>
              <a:gd name="connsiteX6" fmla="*/ 519379 w 5661442"/>
              <a:gd name="connsiteY6" fmla="*/ 3599078 h 5335538"/>
              <a:gd name="connsiteX7" fmla="*/ 557005 w 5661442"/>
              <a:gd name="connsiteY7" fmla="*/ 3470193 h 5335538"/>
              <a:gd name="connsiteX8" fmla="*/ 456331 w 5661442"/>
              <a:gd name="connsiteY8" fmla="*/ 3362205 h 5335538"/>
              <a:gd name="connsiteX9" fmla="*/ 559793 w 5661442"/>
              <a:gd name="connsiteY9" fmla="*/ 3057428 h 5335538"/>
              <a:gd name="connsiteX10" fmla="*/ 118419 w 5661442"/>
              <a:gd name="connsiteY10" fmla="*/ 2818778 h 5335538"/>
              <a:gd name="connsiteX11" fmla="*/ 665683 w 5661442"/>
              <a:gd name="connsiteY11" fmla="*/ 1975104 h 5335538"/>
              <a:gd name="connsiteX12" fmla="*/ 2633472 w 5661442"/>
              <a:gd name="connsiteY12" fmla="*/ 0 h 5335538"/>
              <a:gd name="connsiteX13" fmla="*/ 4712039 w 5661442"/>
              <a:gd name="connsiteY13" fmla="*/ 2543951 h 5335538"/>
              <a:gd name="connsiteX14" fmla="*/ 4030675 w 5661442"/>
              <a:gd name="connsiteY14" fmla="*/ 3928262 h 5335538"/>
              <a:gd name="connsiteX15" fmla="*/ 4453179 w 5661442"/>
              <a:gd name="connsiteY15" fmla="*/ 5313893 h 5335538"/>
              <a:gd name="connsiteX16" fmla="*/ 5661442 w 5661442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5782319"/>
              <a:gd name="connsiteY0" fmla="*/ 5325465 h 5335538"/>
              <a:gd name="connsiteX1" fmla="*/ 30220 w 5782319"/>
              <a:gd name="connsiteY1" fmla="*/ 5335538 h 5335538"/>
              <a:gd name="connsiteX2" fmla="*/ 2239524 w 5782319"/>
              <a:gd name="connsiteY2" fmla="*/ 5309946 h 5335538"/>
              <a:gd name="connsiteX3" fmla="*/ 1938528 w 5782319"/>
              <a:gd name="connsiteY3" fmla="*/ 4337913 h 5335538"/>
              <a:gd name="connsiteX4" fmla="*/ 833932 w 5782319"/>
              <a:gd name="connsiteY4" fmla="*/ 4411066 h 5335538"/>
              <a:gd name="connsiteX5" fmla="*/ 694944 w 5782319"/>
              <a:gd name="connsiteY5" fmla="*/ 3745382 h 5335538"/>
              <a:gd name="connsiteX6" fmla="*/ 519379 w 5782319"/>
              <a:gd name="connsiteY6" fmla="*/ 3599078 h 5335538"/>
              <a:gd name="connsiteX7" fmla="*/ 557005 w 5782319"/>
              <a:gd name="connsiteY7" fmla="*/ 3470193 h 5335538"/>
              <a:gd name="connsiteX8" fmla="*/ 456331 w 5782319"/>
              <a:gd name="connsiteY8" fmla="*/ 3362205 h 5335538"/>
              <a:gd name="connsiteX9" fmla="*/ 559793 w 5782319"/>
              <a:gd name="connsiteY9" fmla="*/ 3057428 h 5335538"/>
              <a:gd name="connsiteX10" fmla="*/ 118419 w 5782319"/>
              <a:gd name="connsiteY10" fmla="*/ 2818778 h 5335538"/>
              <a:gd name="connsiteX11" fmla="*/ 665683 w 5782319"/>
              <a:gd name="connsiteY11" fmla="*/ 1975104 h 5335538"/>
              <a:gd name="connsiteX12" fmla="*/ 2633472 w 5782319"/>
              <a:gd name="connsiteY12" fmla="*/ 0 h 5335538"/>
              <a:gd name="connsiteX13" fmla="*/ 4712039 w 5782319"/>
              <a:gd name="connsiteY13" fmla="*/ 2543951 h 5335538"/>
              <a:gd name="connsiteX14" fmla="*/ 4030675 w 5782319"/>
              <a:gd name="connsiteY14" fmla="*/ 3928262 h 5335538"/>
              <a:gd name="connsiteX15" fmla="*/ 4453179 w 5782319"/>
              <a:gd name="connsiteY15" fmla="*/ 5313893 h 5335538"/>
              <a:gd name="connsiteX16" fmla="*/ 5782319 w 5782319"/>
              <a:gd name="connsiteY16" fmla="*/ 5312636 h 5335538"/>
              <a:gd name="connsiteX0" fmla="*/ 0 w 6967418"/>
              <a:gd name="connsiteY0" fmla="*/ 5325465 h 5335538"/>
              <a:gd name="connsiteX1" fmla="*/ 30220 w 6967418"/>
              <a:gd name="connsiteY1" fmla="*/ 5335538 h 5335538"/>
              <a:gd name="connsiteX2" fmla="*/ 2239524 w 6967418"/>
              <a:gd name="connsiteY2" fmla="*/ 5309946 h 5335538"/>
              <a:gd name="connsiteX3" fmla="*/ 1938528 w 6967418"/>
              <a:gd name="connsiteY3" fmla="*/ 4337913 h 5335538"/>
              <a:gd name="connsiteX4" fmla="*/ 833932 w 6967418"/>
              <a:gd name="connsiteY4" fmla="*/ 4411066 h 5335538"/>
              <a:gd name="connsiteX5" fmla="*/ 694944 w 6967418"/>
              <a:gd name="connsiteY5" fmla="*/ 3745382 h 5335538"/>
              <a:gd name="connsiteX6" fmla="*/ 519379 w 6967418"/>
              <a:gd name="connsiteY6" fmla="*/ 3599078 h 5335538"/>
              <a:gd name="connsiteX7" fmla="*/ 557005 w 6967418"/>
              <a:gd name="connsiteY7" fmla="*/ 3470193 h 5335538"/>
              <a:gd name="connsiteX8" fmla="*/ 456331 w 6967418"/>
              <a:gd name="connsiteY8" fmla="*/ 3362205 h 5335538"/>
              <a:gd name="connsiteX9" fmla="*/ 559793 w 6967418"/>
              <a:gd name="connsiteY9" fmla="*/ 3057428 h 5335538"/>
              <a:gd name="connsiteX10" fmla="*/ 118419 w 6967418"/>
              <a:gd name="connsiteY10" fmla="*/ 2818778 h 5335538"/>
              <a:gd name="connsiteX11" fmla="*/ 665683 w 6967418"/>
              <a:gd name="connsiteY11" fmla="*/ 1975104 h 5335538"/>
              <a:gd name="connsiteX12" fmla="*/ 2633472 w 6967418"/>
              <a:gd name="connsiteY12" fmla="*/ 0 h 5335538"/>
              <a:gd name="connsiteX13" fmla="*/ 4712039 w 6967418"/>
              <a:gd name="connsiteY13" fmla="*/ 2543951 h 5335538"/>
              <a:gd name="connsiteX14" fmla="*/ 4030675 w 6967418"/>
              <a:gd name="connsiteY14" fmla="*/ 3928262 h 5335538"/>
              <a:gd name="connsiteX15" fmla="*/ 4453179 w 6967418"/>
              <a:gd name="connsiteY15" fmla="*/ 5313893 h 5335538"/>
              <a:gd name="connsiteX16" fmla="*/ 6967418 w 6967418"/>
              <a:gd name="connsiteY16" fmla="*/ 5299542 h 5335538"/>
              <a:gd name="connsiteX0" fmla="*/ 0 w 6967418"/>
              <a:gd name="connsiteY0" fmla="*/ 5325465 h 5335538"/>
              <a:gd name="connsiteX1" fmla="*/ 30220 w 6967418"/>
              <a:gd name="connsiteY1" fmla="*/ 5335538 h 5335538"/>
              <a:gd name="connsiteX2" fmla="*/ 2239524 w 6967418"/>
              <a:gd name="connsiteY2" fmla="*/ 5309946 h 5335538"/>
              <a:gd name="connsiteX3" fmla="*/ 1938528 w 6967418"/>
              <a:gd name="connsiteY3" fmla="*/ 4337913 h 5335538"/>
              <a:gd name="connsiteX4" fmla="*/ 833932 w 6967418"/>
              <a:gd name="connsiteY4" fmla="*/ 4411066 h 5335538"/>
              <a:gd name="connsiteX5" fmla="*/ 694944 w 6967418"/>
              <a:gd name="connsiteY5" fmla="*/ 3745382 h 5335538"/>
              <a:gd name="connsiteX6" fmla="*/ 519379 w 6967418"/>
              <a:gd name="connsiteY6" fmla="*/ 3599078 h 5335538"/>
              <a:gd name="connsiteX7" fmla="*/ 557005 w 6967418"/>
              <a:gd name="connsiteY7" fmla="*/ 3470193 h 5335538"/>
              <a:gd name="connsiteX8" fmla="*/ 456331 w 6967418"/>
              <a:gd name="connsiteY8" fmla="*/ 3362205 h 5335538"/>
              <a:gd name="connsiteX9" fmla="*/ 559793 w 6967418"/>
              <a:gd name="connsiteY9" fmla="*/ 3057428 h 5335538"/>
              <a:gd name="connsiteX10" fmla="*/ 118419 w 6967418"/>
              <a:gd name="connsiteY10" fmla="*/ 2818778 h 5335538"/>
              <a:gd name="connsiteX11" fmla="*/ 665683 w 6967418"/>
              <a:gd name="connsiteY11" fmla="*/ 1975104 h 5335538"/>
              <a:gd name="connsiteX12" fmla="*/ 2633472 w 6967418"/>
              <a:gd name="connsiteY12" fmla="*/ 0 h 5335538"/>
              <a:gd name="connsiteX13" fmla="*/ 4712039 w 6967418"/>
              <a:gd name="connsiteY13" fmla="*/ 2543951 h 5335538"/>
              <a:gd name="connsiteX14" fmla="*/ 4030675 w 6967418"/>
              <a:gd name="connsiteY14" fmla="*/ 3928262 h 5335538"/>
              <a:gd name="connsiteX15" fmla="*/ 4453179 w 6967418"/>
              <a:gd name="connsiteY15" fmla="*/ 5313893 h 5335538"/>
              <a:gd name="connsiteX16" fmla="*/ 6967418 w 6967418"/>
              <a:gd name="connsiteY16" fmla="*/ 5319186 h 5335538"/>
              <a:gd name="connsiteX0" fmla="*/ 0 w 6973966"/>
              <a:gd name="connsiteY0" fmla="*/ 5325465 h 5335538"/>
              <a:gd name="connsiteX1" fmla="*/ 30220 w 6973966"/>
              <a:gd name="connsiteY1" fmla="*/ 5335538 h 5335538"/>
              <a:gd name="connsiteX2" fmla="*/ 2239524 w 6973966"/>
              <a:gd name="connsiteY2" fmla="*/ 5309946 h 5335538"/>
              <a:gd name="connsiteX3" fmla="*/ 1938528 w 6973966"/>
              <a:gd name="connsiteY3" fmla="*/ 4337913 h 5335538"/>
              <a:gd name="connsiteX4" fmla="*/ 833932 w 6973966"/>
              <a:gd name="connsiteY4" fmla="*/ 4411066 h 5335538"/>
              <a:gd name="connsiteX5" fmla="*/ 694944 w 6973966"/>
              <a:gd name="connsiteY5" fmla="*/ 3745382 h 5335538"/>
              <a:gd name="connsiteX6" fmla="*/ 519379 w 6973966"/>
              <a:gd name="connsiteY6" fmla="*/ 3599078 h 5335538"/>
              <a:gd name="connsiteX7" fmla="*/ 557005 w 6973966"/>
              <a:gd name="connsiteY7" fmla="*/ 3470193 h 5335538"/>
              <a:gd name="connsiteX8" fmla="*/ 456331 w 6973966"/>
              <a:gd name="connsiteY8" fmla="*/ 3362205 h 5335538"/>
              <a:gd name="connsiteX9" fmla="*/ 559793 w 6973966"/>
              <a:gd name="connsiteY9" fmla="*/ 3057428 h 5335538"/>
              <a:gd name="connsiteX10" fmla="*/ 118419 w 6973966"/>
              <a:gd name="connsiteY10" fmla="*/ 2818778 h 5335538"/>
              <a:gd name="connsiteX11" fmla="*/ 665683 w 6973966"/>
              <a:gd name="connsiteY11" fmla="*/ 1975104 h 5335538"/>
              <a:gd name="connsiteX12" fmla="*/ 2633472 w 6973966"/>
              <a:gd name="connsiteY12" fmla="*/ 0 h 5335538"/>
              <a:gd name="connsiteX13" fmla="*/ 4712039 w 6973966"/>
              <a:gd name="connsiteY13" fmla="*/ 2543951 h 5335538"/>
              <a:gd name="connsiteX14" fmla="*/ 4030675 w 6973966"/>
              <a:gd name="connsiteY14" fmla="*/ 3928262 h 5335538"/>
              <a:gd name="connsiteX15" fmla="*/ 4453179 w 6973966"/>
              <a:gd name="connsiteY15" fmla="*/ 5313893 h 5335538"/>
              <a:gd name="connsiteX16" fmla="*/ 6973966 w 6973966"/>
              <a:gd name="connsiteY16" fmla="*/ 5292995 h 5335538"/>
              <a:gd name="connsiteX0" fmla="*/ 0 w 6973966"/>
              <a:gd name="connsiteY0" fmla="*/ 5325465 h 5335538"/>
              <a:gd name="connsiteX1" fmla="*/ 30220 w 6973966"/>
              <a:gd name="connsiteY1" fmla="*/ 5335538 h 5335538"/>
              <a:gd name="connsiteX2" fmla="*/ 2239524 w 6973966"/>
              <a:gd name="connsiteY2" fmla="*/ 5309946 h 5335538"/>
              <a:gd name="connsiteX3" fmla="*/ 1938528 w 6973966"/>
              <a:gd name="connsiteY3" fmla="*/ 4337913 h 5335538"/>
              <a:gd name="connsiteX4" fmla="*/ 833932 w 6973966"/>
              <a:gd name="connsiteY4" fmla="*/ 4411066 h 5335538"/>
              <a:gd name="connsiteX5" fmla="*/ 694944 w 6973966"/>
              <a:gd name="connsiteY5" fmla="*/ 3745382 h 5335538"/>
              <a:gd name="connsiteX6" fmla="*/ 519379 w 6973966"/>
              <a:gd name="connsiteY6" fmla="*/ 3599078 h 5335538"/>
              <a:gd name="connsiteX7" fmla="*/ 557005 w 6973966"/>
              <a:gd name="connsiteY7" fmla="*/ 3470193 h 5335538"/>
              <a:gd name="connsiteX8" fmla="*/ 456331 w 6973966"/>
              <a:gd name="connsiteY8" fmla="*/ 3362205 h 5335538"/>
              <a:gd name="connsiteX9" fmla="*/ 559793 w 6973966"/>
              <a:gd name="connsiteY9" fmla="*/ 3057428 h 5335538"/>
              <a:gd name="connsiteX10" fmla="*/ 118419 w 6973966"/>
              <a:gd name="connsiteY10" fmla="*/ 2818778 h 5335538"/>
              <a:gd name="connsiteX11" fmla="*/ 665683 w 6973966"/>
              <a:gd name="connsiteY11" fmla="*/ 1975104 h 5335538"/>
              <a:gd name="connsiteX12" fmla="*/ 2633472 w 6973966"/>
              <a:gd name="connsiteY12" fmla="*/ 0 h 5335538"/>
              <a:gd name="connsiteX13" fmla="*/ 4712039 w 6973966"/>
              <a:gd name="connsiteY13" fmla="*/ 2543951 h 5335538"/>
              <a:gd name="connsiteX14" fmla="*/ 4030675 w 6973966"/>
              <a:gd name="connsiteY14" fmla="*/ 3928262 h 5335538"/>
              <a:gd name="connsiteX15" fmla="*/ 4453179 w 6973966"/>
              <a:gd name="connsiteY15" fmla="*/ 5313893 h 5335538"/>
              <a:gd name="connsiteX16" fmla="*/ 6973966 w 6973966"/>
              <a:gd name="connsiteY16" fmla="*/ 5312638 h 5335538"/>
              <a:gd name="connsiteX0" fmla="*/ 0 w 6973966"/>
              <a:gd name="connsiteY0" fmla="*/ 5325465 h 5335538"/>
              <a:gd name="connsiteX1" fmla="*/ 30220 w 6973966"/>
              <a:gd name="connsiteY1" fmla="*/ 5335538 h 5335538"/>
              <a:gd name="connsiteX2" fmla="*/ 2239524 w 6973966"/>
              <a:gd name="connsiteY2" fmla="*/ 5309946 h 5335538"/>
              <a:gd name="connsiteX3" fmla="*/ 1938528 w 6973966"/>
              <a:gd name="connsiteY3" fmla="*/ 4337913 h 5335538"/>
              <a:gd name="connsiteX4" fmla="*/ 833932 w 6973966"/>
              <a:gd name="connsiteY4" fmla="*/ 4411066 h 5335538"/>
              <a:gd name="connsiteX5" fmla="*/ 694944 w 6973966"/>
              <a:gd name="connsiteY5" fmla="*/ 3745382 h 5335538"/>
              <a:gd name="connsiteX6" fmla="*/ 519379 w 6973966"/>
              <a:gd name="connsiteY6" fmla="*/ 3599078 h 5335538"/>
              <a:gd name="connsiteX7" fmla="*/ 557005 w 6973966"/>
              <a:gd name="connsiteY7" fmla="*/ 3470193 h 5335538"/>
              <a:gd name="connsiteX8" fmla="*/ 456331 w 6973966"/>
              <a:gd name="connsiteY8" fmla="*/ 3362205 h 5335538"/>
              <a:gd name="connsiteX9" fmla="*/ 559793 w 6973966"/>
              <a:gd name="connsiteY9" fmla="*/ 3057428 h 5335538"/>
              <a:gd name="connsiteX10" fmla="*/ 118419 w 6973966"/>
              <a:gd name="connsiteY10" fmla="*/ 2818778 h 5335538"/>
              <a:gd name="connsiteX11" fmla="*/ 665683 w 6973966"/>
              <a:gd name="connsiteY11" fmla="*/ 1975104 h 5335538"/>
              <a:gd name="connsiteX12" fmla="*/ 2633472 w 6973966"/>
              <a:gd name="connsiteY12" fmla="*/ 0 h 5335538"/>
              <a:gd name="connsiteX13" fmla="*/ 4712039 w 6973966"/>
              <a:gd name="connsiteY13" fmla="*/ 2543951 h 5335538"/>
              <a:gd name="connsiteX14" fmla="*/ 4030675 w 6973966"/>
              <a:gd name="connsiteY14" fmla="*/ 3928262 h 5335538"/>
              <a:gd name="connsiteX15" fmla="*/ 4453179 w 6973966"/>
              <a:gd name="connsiteY15" fmla="*/ 5313893 h 5335538"/>
              <a:gd name="connsiteX16" fmla="*/ 6973966 w 6973966"/>
              <a:gd name="connsiteY16" fmla="*/ 5306090 h 5335538"/>
              <a:gd name="connsiteX0" fmla="*/ 0 w 6943746"/>
              <a:gd name="connsiteY0" fmla="*/ 5335538 h 5335538"/>
              <a:gd name="connsiteX1" fmla="*/ 2209304 w 6943746"/>
              <a:gd name="connsiteY1" fmla="*/ 5309946 h 5335538"/>
              <a:gd name="connsiteX2" fmla="*/ 1908308 w 6943746"/>
              <a:gd name="connsiteY2" fmla="*/ 4337913 h 5335538"/>
              <a:gd name="connsiteX3" fmla="*/ 803712 w 6943746"/>
              <a:gd name="connsiteY3" fmla="*/ 4411066 h 5335538"/>
              <a:gd name="connsiteX4" fmla="*/ 664724 w 6943746"/>
              <a:gd name="connsiteY4" fmla="*/ 3745382 h 5335538"/>
              <a:gd name="connsiteX5" fmla="*/ 489159 w 6943746"/>
              <a:gd name="connsiteY5" fmla="*/ 3599078 h 5335538"/>
              <a:gd name="connsiteX6" fmla="*/ 526785 w 6943746"/>
              <a:gd name="connsiteY6" fmla="*/ 3470193 h 5335538"/>
              <a:gd name="connsiteX7" fmla="*/ 426111 w 6943746"/>
              <a:gd name="connsiteY7" fmla="*/ 3362205 h 5335538"/>
              <a:gd name="connsiteX8" fmla="*/ 529573 w 6943746"/>
              <a:gd name="connsiteY8" fmla="*/ 3057428 h 5335538"/>
              <a:gd name="connsiteX9" fmla="*/ 88199 w 6943746"/>
              <a:gd name="connsiteY9" fmla="*/ 2818778 h 5335538"/>
              <a:gd name="connsiteX10" fmla="*/ 635463 w 6943746"/>
              <a:gd name="connsiteY10" fmla="*/ 1975104 h 5335538"/>
              <a:gd name="connsiteX11" fmla="*/ 2603252 w 6943746"/>
              <a:gd name="connsiteY11" fmla="*/ 0 h 5335538"/>
              <a:gd name="connsiteX12" fmla="*/ 4681819 w 6943746"/>
              <a:gd name="connsiteY12" fmla="*/ 2543951 h 5335538"/>
              <a:gd name="connsiteX13" fmla="*/ 4000455 w 6943746"/>
              <a:gd name="connsiteY13" fmla="*/ 3928262 h 5335538"/>
              <a:gd name="connsiteX14" fmla="*/ 4422959 w 6943746"/>
              <a:gd name="connsiteY14" fmla="*/ 5313893 h 5335538"/>
              <a:gd name="connsiteX15" fmla="*/ 6943746 w 6943746"/>
              <a:gd name="connsiteY15" fmla="*/ 5306090 h 5335538"/>
              <a:gd name="connsiteX0" fmla="*/ 0 w 6943746"/>
              <a:gd name="connsiteY0" fmla="*/ 5322442 h 5322442"/>
              <a:gd name="connsiteX1" fmla="*/ 2209304 w 6943746"/>
              <a:gd name="connsiteY1" fmla="*/ 5309946 h 5322442"/>
              <a:gd name="connsiteX2" fmla="*/ 1908308 w 6943746"/>
              <a:gd name="connsiteY2" fmla="*/ 4337913 h 5322442"/>
              <a:gd name="connsiteX3" fmla="*/ 803712 w 6943746"/>
              <a:gd name="connsiteY3" fmla="*/ 4411066 h 5322442"/>
              <a:gd name="connsiteX4" fmla="*/ 664724 w 6943746"/>
              <a:gd name="connsiteY4" fmla="*/ 3745382 h 5322442"/>
              <a:gd name="connsiteX5" fmla="*/ 489159 w 6943746"/>
              <a:gd name="connsiteY5" fmla="*/ 3599078 h 5322442"/>
              <a:gd name="connsiteX6" fmla="*/ 526785 w 6943746"/>
              <a:gd name="connsiteY6" fmla="*/ 3470193 h 5322442"/>
              <a:gd name="connsiteX7" fmla="*/ 426111 w 6943746"/>
              <a:gd name="connsiteY7" fmla="*/ 3362205 h 5322442"/>
              <a:gd name="connsiteX8" fmla="*/ 529573 w 6943746"/>
              <a:gd name="connsiteY8" fmla="*/ 3057428 h 5322442"/>
              <a:gd name="connsiteX9" fmla="*/ 88199 w 6943746"/>
              <a:gd name="connsiteY9" fmla="*/ 2818778 h 5322442"/>
              <a:gd name="connsiteX10" fmla="*/ 635463 w 6943746"/>
              <a:gd name="connsiteY10" fmla="*/ 1975104 h 5322442"/>
              <a:gd name="connsiteX11" fmla="*/ 2603252 w 6943746"/>
              <a:gd name="connsiteY11" fmla="*/ 0 h 5322442"/>
              <a:gd name="connsiteX12" fmla="*/ 4681819 w 6943746"/>
              <a:gd name="connsiteY12" fmla="*/ 2543951 h 5322442"/>
              <a:gd name="connsiteX13" fmla="*/ 4000455 w 6943746"/>
              <a:gd name="connsiteY13" fmla="*/ 3928262 h 5322442"/>
              <a:gd name="connsiteX14" fmla="*/ 4422959 w 6943746"/>
              <a:gd name="connsiteY14" fmla="*/ 5313893 h 5322442"/>
              <a:gd name="connsiteX15" fmla="*/ 6943746 w 6943746"/>
              <a:gd name="connsiteY15" fmla="*/ 5306090 h 5322442"/>
              <a:gd name="connsiteX0" fmla="*/ 0 w 6950292"/>
              <a:gd name="connsiteY0" fmla="*/ 5315896 h 5315896"/>
              <a:gd name="connsiteX1" fmla="*/ 2215850 w 6950292"/>
              <a:gd name="connsiteY1" fmla="*/ 5309946 h 5315896"/>
              <a:gd name="connsiteX2" fmla="*/ 1914854 w 6950292"/>
              <a:gd name="connsiteY2" fmla="*/ 4337913 h 5315896"/>
              <a:gd name="connsiteX3" fmla="*/ 810258 w 6950292"/>
              <a:gd name="connsiteY3" fmla="*/ 4411066 h 5315896"/>
              <a:gd name="connsiteX4" fmla="*/ 671270 w 6950292"/>
              <a:gd name="connsiteY4" fmla="*/ 3745382 h 5315896"/>
              <a:gd name="connsiteX5" fmla="*/ 495705 w 6950292"/>
              <a:gd name="connsiteY5" fmla="*/ 3599078 h 5315896"/>
              <a:gd name="connsiteX6" fmla="*/ 533331 w 6950292"/>
              <a:gd name="connsiteY6" fmla="*/ 3470193 h 5315896"/>
              <a:gd name="connsiteX7" fmla="*/ 432657 w 6950292"/>
              <a:gd name="connsiteY7" fmla="*/ 3362205 h 5315896"/>
              <a:gd name="connsiteX8" fmla="*/ 536119 w 6950292"/>
              <a:gd name="connsiteY8" fmla="*/ 3057428 h 5315896"/>
              <a:gd name="connsiteX9" fmla="*/ 94745 w 6950292"/>
              <a:gd name="connsiteY9" fmla="*/ 2818778 h 5315896"/>
              <a:gd name="connsiteX10" fmla="*/ 642009 w 6950292"/>
              <a:gd name="connsiteY10" fmla="*/ 1975104 h 5315896"/>
              <a:gd name="connsiteX11" fmla="*/ 2609798 w 6950292"/>
              <a:gd name="connsiteY11" fmla="*/ 0 h 5315896"/>
              <a:gd name="connsiteX12" fmla="*/ 4688365 w 6950292"/>
              <a:gd name="connsiteY12" fmla="*/ 2543951 h 5315896"/>
              <a:gd name="connsiteX13" fmla="*/ 4007001 w 6950292"/>
              <a:gd name="connsiteY13" fmla="*/ 3928262 h 5315896"/>
              <a:gd name="connsiteX14" fmla="*/ 4429505 w 6950292"/>
              <a:gd name="connsiteY14" fmla="*/ 5313893 h 5315896"/>
              <a:gd name="connsiteX15" fmla="*/ 6950292 w 6950292"/>
              <a:gd name="connsiteY15" fmla="*/ 5306090 h 531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950292" h="5315896">
                <a:moveTo>
                  <a:pt x="0" y="5315896"/>
                </a:moveTo>
                <a:lnTo>
                  <a:pt x="2215850" y="5309946"/>
                </a:lnTo>
                <a:cubicBezTo>
                  <a:pt x="2151860" y="5002707"/>
                  <a:pt x="2136748" y="4564685"/>
                  <a:pt x="1914854" y="4337913"/>
                </a:cubicBezTo>
                <a:cubicBezTo>
                  <a:pt x="1817318" y="4218431"/>
                  <a:pt x="1112620" y="4625644"/>
                  <a:pt x="810258" y="4411066"/>
                </a:cubicBezTo>
                <a:cubicBezTo>
                  <a:pt x="488389" y="4162349"/>
                  <a:pt x="744422" y="3833165"/>
                  <a:pt x="671270" y="3745382"/>
                </a:cubicBezTo>
                <a:cubicBezTo>
                  <a:pt x="612748" y="3696614"/>
                  <a:pt x="509648" y="3646108"/>
                  <a:pt x="495705" y="3599078"/>
                </a:cubicBezTo>
                <a:cubicBezTo>
                  <a:pt x="476560" y="3557625"/>
                  <a:pt x="502682" y="3507120"/>
                  <a:pt x="533331" y="3470193"/>
                </a:cubicBezTo>
                <a:lnTo>
                  <a:pt x="432657" y="3362205"/>
                </a:lnTo>
                <a:cubicBezTo>
                  <a:pt x="390191" y="3284755"/>
                  <a:pt x="506158" y="3157511"/>
                  <a:pt x="536119" y="3057428"/>
                </a:cubicBezTo>
                <a:cubicBezTo>
                  <a:pt x="388994" y="2977878"/>
                  <a:pt x="151335" y="2939068"/>
                  <a:pt x="94745" y="2818778"/>
                </a:cubicBezTo>
                <a:cubicBezTo>
                  <a:pt x="46302" y="2691462"/>
                  <a:pt x="577283" y="2374024"/>
                  <a:pt x="642009" y="1975104"/>
                </a:cubicBezTo>
                <a:cubicBezTo>
                  <a:pt x="591768" y="266534"/>
                  <a:pt x="2008189" y="11046"/>
                  <a:pt x="2609798" y="0"/>
                </a:cubicBezTo>
                <a:cubicBezTo>
                  <a:pt x="3592364" y="-24"/>
                  <a:pt x="5172461" y="647274"/>
                  <a:pt x="4688365" y="2543951"/>
                </a:cubicBezTo>
                <a:cubicBezTo>
                  <a:pt x="4501985" y="3037075"/>
                  <a:pt x="3937645" y="3622783"/>
                  <a:pt x="4007001" y="3928262"/>
                </a:cubicBezTo>
                <a:cubicBezTo>
                  <a:pt x="4078077" y="4327448"/>
                  <a:pt x="4322215" y="4955448"/>
                  <a:pt x="4429505" y="5313893"/>
                </a:cubicBezTo>
                <a:lnTo>
                  <a:pt x="6950292" y="5306090"/>
                </a:lnTo>
              </a:path>
            </a:pathLst>
          </a:cu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E5CEA1E7-5D61-49D3-B89A-7F8CBA531273}"/>
              </a:ext>
            </a:extLst>
          </p:cNvPr>
          <p:cNvSpPr/>
          <p:nvPr/>
        </p:nvSpPr>
        <p:spPr>
          <a:xfrm>
            <a:off x="8519462" y="2414425"/>
            <a:ext cx="3169103" cy="2029149"/>
          </a:xfrm>
          <a:custGeom>
            <a:avLst/>
            <a:gdLst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658368 w 5493715"/>
              <a:gd name="connsiteY4" fmla="*/ 4308653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58368 w 5493715"/>
              <a:gd name="connsiteY5" fmla="*/ 3708806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04748 w 5493715"/>
              <a:gd name="connsiteY6" fmla="*/ 3569817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70585 w 5493715"/>
              <a:gd name="connsiteY7" fmla="*/ 3474720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60857 w 5493715"/>
              <a:gd name="connsiteY8" fmla="*/ 3357677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33697 w 5493715"/>
              <a:gd name="connsiteY8" fmla="*/ 3348624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77900 w 5493715"/>
              <a:gd name="connsiteY9" fmla="*/ 3116275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73152 w 5493715"/>
              <a:gd name="connsiteY10" fmla="*/ 2787091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25619 w 5493715"/>
              <a:gd name="connsiteY13" fmla="*/ 2553005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1136 w 5493715"/>
              <a:gd name="connsiteY2" fmla="*/ 5259629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352544 w 5493715"/>
              <a:gd name="connsiteY15" fmla="*/ 5003597 h 5325465"/>
              <a:gd name="connsiteX16" fmla="*/ 5493715 w 5493715"/>
              <a:gd name="connsiteY16" fmla="*/ 5069433 h 5325465"/>
              <a:gd name="connsiteX0" fmla="*/ 0 w 5493715"/>
              <a:gd name="connsiteY0" fmla="*/ 5325465 h 5325465"/>
              <a:gd name="connsiteX1" fmla="*/ 0 w 5493715"/>
              <a:gd name="connsiteY1" fmla="*/ 5325465 h 5325465"/>
              <a:gd name="connsiteX2" fmla="*/ 2239524 w 5493715"/>
              <a:gd name="connsiteY2" fmla="*/ 5309946 h 5325465"/>
              <a:gd name="connsiteX3" fmla="*/ 1938528 w 5493715"/>
              <a:gd name="connsiteY3" fmla="*/ 4337913 h 5325465"/>
              <a:gd name="connsiteX4" fmla="*/ 833932 w 5493715"/>
              <a:gd name="connsiteY4" fmla="*/ 4411066 h 5325465"/>
              <a:gd name="connsiteX5" fmla="*/ 694944 w 5493715"/>
              <a:gd name="connsiteY5" fmla="*/ 3745382 h 5325465"/>
              <a:gd name="connsiteX6" fmla="*/ 519379 w 5493715"/>
              <a:gd name="connsiteY6" fmla="*/ 3599078 h 5325465"/>
              <a:gd name="connsiteX7" fmla="*/ 557005 w 5493715"/>
              <a:gd name="connsiteY7" fmla="*/ 3470193 h 5325465"/>
              <a:gd name="connsiteX8" fmla="*/ 456331 w 5493715"/>
              <a:gd name="connsiteY8" fmla="*/ 3362205 h 5325465"/>
              <a:gd name="connsiteX9" fmla="*/ 559793 w 5493715"/>
              <a:gd name="connsiteY9" fmla="*/ 3057428 h 5325465"/>
              <a:gd name="connsiteX10" fmla="*/ 118419 w 5493715"/>
              <a:gd name="connsiteY10" fmla="*/ 2818778 h 5325465"/>
              <a:gd name="connsiteX11" fmla="*/ 665683 w 5493715"/>
              <a:gd name="connsiteY11" fmla="*/ 1975104 h 5325465"/>
              <a:gd name="connsiteX12" fmla="*/ 2633472 w 5493715"/>
              <a:gd name="connsiteY12" fmla="*/ 0 h 5325465"/>
              <a:gd name="connsiteX13" fmla="*/ 4712039 w 5493715"/>
              <a:gd name="connsiteY13" fmla="*/ 2543951 h 5325465"/>
              <a:gd name="connsiteX14" fmla="*/ 4030675 w 5493715"/>
              <a:gd name="connsiteY14" fmla="*/ 3928262 h 5325465"/>
              <a:gd name="connsiteX15" fmla="*/ 4453179 w 5493715"/>
              <a:gd name="connsiteY15" fmla="*/ 5313893 h 5325465"/>
              <a:gd name="connsiteX16" fmla="*/ 5493715 w 5493715"/>
              <a:gd name="connsiteY16" fmla="*/ 5069433 h 5325465"/>
              <a:gd name="connsiteX0" fmla="*/ 0 w 5636283"/>
              <a:gd name="connsiteY0" fmla="*/ 5325465 h 5329410"/>
              <a:gd name="connsiteX1" fmla="*/ 0 w 5636283"/>
              <a:gd name="connsiteY1" fmla="*/ 5325465 h 5329410"/>
              <a:gd name="connsiteX2" fmla="*/ 2239524 w 5636283"/>
              <a:gd name="connsiteY2" fmla="*/ 5309946 h 5329410"/>
              <a:gd name="connsiteX3" fmla="*/ 1938528 w 5636283"/>
              <a:gd name="connsiteY3" fmla="*/ 4337913 h 5329410"/>
              <a:gd name="connsiteX4" fmla="*/ 833932 w 5636283"/>
              <a:gd name="connsiteY4" fmla="*/ 4411066 h 5329410"/>
              <a:gd name="connsiteX5" fmla="*/ 694944 w 5636283"/>
              <a:gd name="connsiteY5" fmla="*/ 3745382 h 5329410"/>
              <a:gd name="connsiteX6" fmla="*/ 519379 w 5636283"/>
              <a:gd name="connsiteY6" fmla="*/ 3599078 h 5329410"/>
              <a:gd name="connsiteX7" fmla="*/ 557005 w 5636283"/>
              <a:gd name="connsiteY7" fmla="*/ 3470193 h 5329410"/>
              <a:gd name="connsiteX8" fmla="*/ 456331 w 5636283"/>
              <a:gd name="connsiteY8" fmla="*/ 3362205 h 5329410"/>
              <a:gd name="connsiteX9" fmla="*/ 559793 w 5636283"/>
              <a:gd name="connsiteY9" fmla="*/ 3057428 h 5329410"/>
              <a:gd name="connsiteX10" fmla="*/ 118419 w 5636283"/>
              <a:gd name="connsiteY10" fmla="*/ 2818778 h 5329410"/>
              <a:gd name="connsiteX11" fmla="*/ 665683 w 5636283"/>
              <a:gd name="connsiteY11" fmla="*/ 1975104 h 5329410"/>
              <a:gd name="connsiteX12" fmla="*/ 2633472 w 5636283"/>
              <a:gd name="connsiteY12" fmla="*/ 0 h 5329410"/>
              <a:gd name="connsiteX13" fmla="*/ 4712039 w 5636283"/>
              <a:gd name="connsiteY13" fmla="*/ 2543951 h 5329410"/>
              <a:gd name="connsiteX14" fmla="*/ 4030675 w 5636283"/>
              <a:gd name="connsiteY14" fmla="*/ 3928262 h 5329410"/>
              <a:gd name="connsiteX15" fmla="*/ 4453179 w 5636283"/>
              <a:gd name="connsiteY15" fmla="*/ 5313893 h 5329410"/>
              <a:gd name="connsiteX16" fmla="*/ 5636283 w 5636283"/>
              <a:gd name="connsiteY16" fmla="*/ 5329410 h 5329410"/>
              <a:gd name="connsiteX0" fmla="*/ 0 w 5636283"/>
              <a:gd name="connsiteY0" fmla="*/ 5325465 h 5325465"/>
              <a:gd name="connsiteX1" fmla="*/ 0 w 5636283"/>
              <a:gd name="connsiteY1" fmla="*/ 5325465 h 5325465"/>
              <a:gd name="connsiteX2" fmla="*/ 2239524 w 5636283"/>
              <a:gd name="connsiteY2" fmla="*/ 5309946 h 5325465"/>
              <a:gd name="connsiteX3" fmla="*/ 1938528 w 5636283"/>
              <a:gd name="connsiteY3" fmla="*/ 4337913 h 5325465"/>
              <a:gd name="connsiteX4" fmla="*/ 833932 w 5636283"/>
              <a:gd name="connsiteY4" fmla="*/ 4411066 h 5325465"/>
              <a:gd name="connsiteX5" fmla="*/ 694944 w 5636283"/>
              <a:gd name="connsiteY5" fmla="*/ 3745382 h 5325465"/>
              <a:gd name="connsiteX6" fmla="*/ 519379 w 5636283"/>
              <a:gd name="connsiteY6" fmla="*/ 3599078 h 5325465"/>
              <a:gd name="connsiteX7" fmla="*/ 557005 w 5636283"/>
              <a:gd name="connsiteY7" fmla="*/ 3470193 h 5325465"/>
              <a:gd name="connsiteX8" fmla="*/ 456331 w 5636283"/>
              <a:gd name="connsiteY8" fmla="*/ 3362205 h 5325465"/>
              <a:gd name="connsiteX9" fmla="*/ 559793 w 5636283"/>
              <a:gd name="connsiteY9" fmla="*/ 3057428 h 5325465"/>
              <a:gd name="connsiteX10" fmla="*/ 118419 w 5636283"/>
              <a:gd name="connsiteY10" fmla="*/ 2818778 h 5325465"/>
              <a:gd name="connsiteX11" fmla="*/ 665683 w 5636283"/>
              <a:gd name="connsiteY11" fmla="*/ 1975104 h 5325465"/>
              <a:gd name="connsiteX12" fmla="*/ 2633472 w 5636283"/>
              <a:gd name="connsiteY12" fmla="*/ 0 h 5325465"/>
              <a:gd name="connsiteX13" fmla="*/ 4712039 w 5636283"/>
              <a:gd name="connsiteY13" fmla="*/ 2543951 h 5325465"/>
              <a:gd name="connsiteX14" fmla="*/ 4030675 w 5636283"/>
              <a:gd name="connsiteY14" fmla="*/ 3928262 h 5325465"/>
              <a:gd name="connsiteX15" fmla="*/ 4453179 w 5636283"/>
              <a:gd name="connsiteY15" fmla="*/ 5313893 h 5325465"/>
              <a:gd name="connsiteX16" fmla="*/ 5636283 w 5636283"/>
              <a:gd name="connsiteY16" fmla="*/ 5304251 h 5325465"/>
              <a:gd name="connsiteX0" fmla="*/ 0 w 5644670"/>
              <a:gd name="connsiteY0" fmla="*/ 5325465 h 5337795"/>
              <a:gd name="connsiteX1" fmla="*/ 0 w 5644670"/>
              <a:gd name="connsiteY1" fmla="*/ 5325465 h 5337795"/>
              <a:gd name="connsiteX2" fmla="*/ 2239524 w 5644670"/>
              <a:gd name="connsiteY2" fmla="*/ 5309946 h 5337795"/>
              <a:gd name="connsiteX3" fmla="*/ 1938528 w 5644670"/>
              <a:gd name="connsiteY3" fmla="*/ 4337913 h 5337795"/>
              <a:gd name="connsiteX4" fmla="*/ 833932 w 5644670"/>
              <a:gd name="connsiteY4" fmla="*/ 4411066 h 5337795"/>
              <a:gd name="connsiteX5" fmla="*/ 694944 w 5644670"/>
              <a:gd name="connsiteY5" fmla="*/ 3745382 h 5337795"/>
              <a:gd name="connsiteX6" fmla="*/ 519379 w 5644670"/>
              <a:gd name="connsiteY6" fmla="*/ 3599078 h 5337795"/>
              <a:gd name="connsiteX7" fmla="*/ 557005 w 5644670"/>
              <a:gd name="connsiteY7" fmla="*/ 3470193 h 5337795"/>
              <a:gd name="connsiteX8" fmla="*/ 456331 w 5644670"/>
              <a:gd name="connsiteY8" fmla="*/ 3362205 h 5337795"/>
              <a:gd name="connsiteX9" fmla="*/ 559793 w 5644670"/>
              <a:gd name="connsiteY9" fmla="*/ 3057428 h 5337795"/>
              <a:gd name="connsiteX10" fmla="*/ 118419 w 5644670"/>
              <a:gd name="connsiteY10" fmla="*/ 2818778 h 5337795"/>
              <a:gd name="connsiteX11" fmla="*/ 665683 w 5644670"/>
              <a:gd name="connsiteY11" fmla="*/ 1975104 h 5337795"/>
              <a:gd name="connsiteX12" fmla="*/ 2633472 w 5644670"/>
              <a:gd name="connsiteY12" fmla="*/ 0 h 5337795"/>
              <a:gd name="connsiteX13" fmla="*/ 4712039 w 5644670"/>
              <a:gd name="connsiteY13" fmla="*/ 2543951 h 5337795"/>
              <a:gd name="connsiteX14" fmla="*/ 4030675 w 5644670"/>
              <a:gd name="connsiteY14" fmla="*/ 3928262 h 5337795"/>
              <a:gd name="connsiteX15" fmla="*/ 4453179 w 5644670"/>
              <a:gd name="connsiteY15" fmla="*/ 5313893 h 5337795"/>
              <a:gd name="connsiteX16" fmla="*/ 5644670 w 5644670"/>
              <a:gd name="connsiteY16" fmla="*/ 5337795 h 533779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0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181315 w 5661442"/>
              <a:gd name="connsiteY1" fmla="*/ 5305320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10073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10073 w 5661442"/>
              <a:gd name="connsiteY1" fmla="*/ 5325465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0 w 5661442"/>
              <a:gd name="connsiteY0" fmla="*/ 5325465 h 5325465"/>
              <a:gd name="connsiteX1" fmla="*/ 684971 w 5661442"/>
              <a:gd name="connsiteY1" fmla="*/ 5315392 h 5325465"/>
              <a:gd name="connsiteX2" fmla="*/ 2239524 w 5661442"/>
              <a:gd name="connsiteY2" fmla="*/ 5309946 h 5325465"/>
              <a:gd name="connsiteX3" fmla="*/ 1938528 w 5661442"/>
              <a:gd name="connsiteY3" fmla="*/ 4337913 h 5325465"/>
              <a:gd name="connsiteX4" fmla="*/ 833932 w 5661442"/>
              <a:gd name="connsiteY4" fmla="*/ 4411066 h 5325465"/>
              <a:gd name="connsiteX5" fmla="*/ 694944 w 5661442"/>
              <a:gd name="connsiteY5" fmla="*/ 3745382 h 5325465"/>
              <a:gd name="connsiteX6" fmla="*/ 519379 w 5661442"/>
              <a:gd name="connsiteY6" fmla="*/ 3599078 h 5325465"/>
              <a:gd name="connsiteX7" fmla="*/ 557005 w 5661442"/>
              <a:gd name="connsiteY7" fmla="*/ 3470193 h 5325465"/>
              <a:gd name="connsiteX8" fmla="*/ 456331 w 5661442"/>
              <a:gd name="connsiteY8" fmla="*/ 3362205 h 5325465"/>
              <a:gd name="connsiteX9" fmla="*/ 559793 w 5661442"/>
              <a:gd name="connsiteY9" fmla="*/ 3057428 h 5325465"/>
              <a:gd name="connsiteX10" fmla="*/ 118419 w 5661442"/>
              <a:gd name="connsiteY10" fmla="*/ 2818778 h 5325465"/>
              <a:gd name="connsiteX11" fmla="*/ 665683 w 5661442"/>
              <a:gd name="connsiteY11" fmla="*/ 1975104 h 5325465"/>
              <a:gd name="connsiteX12" fmla="*/ 2633472 w 5661442"/>
              <a:gd name="connsiteY12" fmla="*/ 0 h 5325465"/>
              <a:gd name="connsiteX13" fmla="*/ 4712039 w 5661442"/>
              <a:gd name="connsiteY13" fmla="*/ 2543951 h 5325465"/>
              <a:gd name="connsiteX14" fmla="*/ 4030675 w 5661442"/>
              <a:gd name="connsiteY14" fmla="*/ 3928262 h 5325465"/>
              <a:gd name="connsiteX15" fmla="*/ 4453179 w 5661442"/>
              <a:gd name="connsiteY15" fmla="*/ 5313893 h 5325465"/>
              <a:gd name="connsiteX16" fmla="*/ 5661442 w 5661442"/>
              <a:gd name="connsiteY16" fmla="*/ 5312636 h 5325465"/>
              <a:gd name="connsiteX0" fmla="*/ 438720 w 5546143"/>
              <a:gd name="connsiteY0" fmla="*/ 5355683 h 5355683"/>
              <a:gd name="connsiteX1" fmla="*/ 569672 w 5546143"/>
              <a:gd name="connsiteY1" fmla="*/ 5315392 h 5355683"/>
              <a:gd name="connsiteX2" fmla="*/ 2124225 w 5546143"/>
              <a:gd name="connsiteY2" fmla="*/ 5309946 h 5355683"/>
              <a:gd name="connsiteX3" fmla="*/ 1823229 w 5546143"/>
              <a:gd name="connsiteY3" fmla="*/ 4337913 h 5355683"/>
              <a:gd name="connsiteX4" fmla="*/ 718633 w 5546143"/>
              <a:gd name="connsiteY4" fmla="*/ 4411066 h 5355683"/>
              <a:gd name="connsiteX5" fmla="*/ 579645 w 5546143"/>
              <a:gd name="connsiteY5" fmla="*/ 3745382 h 5355683"/>
              <a:gd name="connsiteX6" fmla="*/ 404080 w 5546143"/>
              <a:gd name="connsiteY6" fmla="*/ 3599078 h 5355683"/>
              <a:gd name="connsiteX7" fmla="*/ 441706 w 5546143"/>
              <a:gd name="connsiteY7" fmla="*/ 3470193 h 5355683"/>
              <a:gd name="connsiteX8" fmla="*/ 341032 w 5546143"/>
              <a:gd name="connsiteY8" fmla="*/ 3362205 h 5355683"/>
              <a:gd name="connsiteX9" fmla="*/ 444494 w 5546143"/>
              <a:gd name="connsiteY9" fmla="*/ 3057428 h 5355683"/>
              <a:gd name="connsiteX10" fmla="*/ 3120 w 5546143"/>
              <a:gd name="connsiteY10" fmla="*/ 2818778 h 5355683"/>
              <a:gd name="connsiteX11" fmla="*/ 550384 w 5546143"/>
              <a:gd name="connsiteY11" fmla="*/ 1975104 h 5355683"/>
              <a:gd name="connsiteX12" fmla="*/ 2518173 w 5546143"/>
              <a:gd name="connsiteY12" fmla="*/ 0 h 5355683"/>
              <a:gd name="connsiteX13" fmla="*/ 4596740 w 5546143"/>
              <a:gd name="connsiteY13" fmla="*/ 2543951 h 5355683"/>
              <a:gd name="connsiteX14" fmla="*/ 3915376 w 5546143"/>
              <a:gd name="connsiteY14" fmla="*/ 3928262 h 5355683"/>
              <a:gd name="connsiteX15" fmla="*/ 4337880 w 5546143"/>
              <a:gd name="connsiteY15" fmla="*/ 5313893 h 5355683"/>
              <a:gd name="connsiteX16" fmla="*/ 5546143 w 5546143"/>
              <a:gd name="connsiteY16" fmla="*/ 5312636 h 5355683"/>
              <a:gd name="connsiteX0" fmla="*/ 569672 w 5546143"/>
              <a:gd name="connsiteY0" fmla="*/ 5315392 h 5315392"/>
              <a:gd name="connsiteX1" fmla="*/ 2124225 w 5546143"/>
              <a:gd name="connsiteY1" fmla="*/ 5309946 h 5315392"/>
              <a:gd name="connsiteX2" fmla="*/ 1823229 w 5546143"/>
              <a:gd name="connsiteY2" fmla="*/ 4337913 h 5315392"/>
              <a:gd name="connsiteX3" fmla="*/ 718633 w 5546143"/>
              <a:gd name="connsiteY3" fmla="*/ 4411066 h 5315392"/>
              <a:gd name="connsiteX4" fmla="*/ 579645 w 5546143"/>
              <a:gd name="connsiteY4" fmla="*/ 3745382 h 5315392"/>
              <a:gd name="connsiteX5" fmla="*/ 404080 w 5546143"/>
              <a:gd name="connsiteY5" fmla="*/ 3599078 h 5315392"/>
              <a:gd name="connsiteX6" fmla="*/ 441706 w 5546143"/>
              <a:gd name="connsiteY6" fmla="*/ 3470193 h 5315392"/>
              <a:gd name="connsiteX7" fmla="*/ 341032 w 5546143"/>
              <a:gd name="connsiteY7" fmla="*/ 3362205 h 5315392"/>
              <a:gd name="connsiteX8" fmla="*/ 444494 w 5546143"/>
              <a:gd name="connsiteY8" fmla="*/ 3057428 h 5315392"/>
              <a:gd name="connsiteX9" fmla="*/ 3120 w 5546143"/>
              <a:gd name="connsiteY9" fmla="*/ 2818778 h 5315392"/>
              <a:gd name="connsiteX10" fmla="*/ 550384 w 5546143"/>
              <a:gd name="connsiteY10" fmla="*/ 1975104 h 5315392"/>
              <a:gd name="connsiteX11" fmla="*/ 2518173 w 5546143"/>
              <a:gd name="connsiteY11" fmla="*/ 0 h 5315392"/>
              <a:gd name="connsiteX12" fmla="*/ 4596740 w 5546143"/>
              <a:gd name="connsiteY12" fmla="*/ 2543951 h 5315392"/>
              <a:gd name="connsiteX13" fmla="*/ 3915376 w 5546143"/>
              <a:gd name="connsiteY13" fmla="*/ 3928262 h 5315392"/>
              <a:gd name="connsiteX14" fmla="*/ 4337880 w 5546143"/>
              <a:gd name="connsiteY14" fmla="*/ 5313893 h 5315392"/>
              <a:gd name="connsiteX15" fmla="*/ 5546143 w 5546143"/>
              <a:gd name="connsiteY15" fmla="*/ 5312636 h 5315392"/>
              <a:gd name="connsiteX0" fmla="*/ 96236 w 5546143"/>
              <a:gd name="connsiteY0" fmla="*/ 5305319 h 5313892"/>
              <a:gd name="connsiteX1" fmla="*/ 2124225 w 5546143"/>
              <a:gd name="connsiteY1" fmla="*/ 5309946 h 5313892"/>
              <a:gd name="connsiteX2" fmla="*/ 1823229 w 5546143"/>
              <a:gd name="connsiteY2" fmla="*/ 4337913 h 5313892"/>
              <a:gd name="connsiteX3" fmla="*/ 718633 w 5546143"/>
              <a:gd name="connsiteY3" fmla="*/ 4411066 h 5313892"/>
              <a:gd name="connsiteX4" fmla="*/ 579645 w 5546143"/>
              <a:gd name="connsiteY4" fmla="*/ 3745382 h 5313892"/>
              <a:gd name="connsiteX5" fmla="*/ 404080 w 5546143"/>
              <a:gd name="connsiteY5" fmla="*/ 3599078 h 5313892"/>
              <a:gd name="connsiteX6" fmla="*/ 441706 w 5546143"/>
              <a:gd name="connsiteY6" fmla="*/ 3470193 h 5313892"/>
              <a:gd name="connsiteX7" fmla="*/ 341032 w 5546143"/>
              <a:gd name="connsiteY7" fmla="*/ 3362205 h 5313892"/>
              <a:gd name="connsiteX8" fmla="*/ 444494 w 5546143"/>
              <a:gd name="connsiteY8" fmla="*/ 3057428 h 5313892"/>
              <a:gd name="connsiteX9" fmla="*/ 3120 w 5546143"/>
              <a:gd name="connsiteY9" fmla="*/ 2818778 h 5313892"/>
              <a:gd name="connsiteX10" fmla="*/ 550384 w 5546143"/>
              <a:gd name="connsiteY10" fmla="*/ 1975104 h 5313892"/>
              <a:gd name="connsiteX11" fmla="*/ 2518173 w 5546143"/>
              <a:gd name="connsiteY11" fmla="*/ 0 h 5313892"/>
              <a:gd name="connsiteX12" fmla="*/ 4596740 w 5546143"/>
              <a:gd name="connsiteY12" fmla="*/ 2543951 h 5313892"/>
              <a:gd name="connsiteX13" fmla="*/ 3915376 w 5546143"/>
              <a:gd name="connsiteY13" fmla="*/ 3928262 h 5313892"/>
              <a:gd name="connsiteX14" fmla="*/ 4337880 w 5546143"/>
              <a:gd name="connsiteY14" fmla="*/ 5313893 h 5313892"/>
              <a:gd name="connsiteX15" fmla="*/ 5546143 w 5546143"/>
              <a:gd name="connsiteY15" fmla="*/ 5312636 h 5313892"/>
              <a:gd name="connsiteX0" fmla="*/ 96236 w 5959140"/>
              <a:gd name="connsiteY0" fmla="*/ 5305319 h 5332782"/>
              <a:gd name="connsiteX1" fmla="*/ 2124225 w 5959140"/>
              <a:gd name="connsiteY1" fmla="*/ 5309946 h 5332782"/>
              <a:gd name="connsiteX2" fmla="*/ 1823229 w 5959140"/>
              <a:gd name="connsiteY2" fmla="*/ 4337913 h 5332782"/>
              <a:gd name="connsiteX3" fmla="*/ 718633 w 5959140"/>
              <a:gd name="connsiteY3" fmla="*/ 4411066 h 5332782"/>
              <a:gd name="connsiteX4" fmla="*/ 579645 w 5959140"/>
              <a:gd name="connsiteY4" fmla="*/ 3745382 h 5332782"/>
              <a:gd name="connsiteX5" fmla="*/ 404080 w 5959140"/>
              <a:gd name="connsiteY5" fmla="*/ 3599078 h 5332782"/>
              <a:gd name="connsiteX6" fmla="*/ 441706 w 5959140"/>
              <a:gd name="connsiteY6" fmla="*/ 3470193 h 5332782"/>
              <a:gd name="connsiteX7" fmla="*/ 341032 w 5959140"/>
              <a:gd name="connsiteY7" fmla="*/ 3362205 h 5332782"/>
              <a:gd name="connsiteX8" fmla="*/ 444494 w 5959140"/>
              <a:gd name="connsiteY8" fmla="*/ 3057428 h 5332782"/>
              <a:gd name="connsiteX9" fmla="*/ 3120 w 5959140"/>
              <a:gd name="connsiteY9" fmla="*/ 2818778 h 5332782"/>
              <a:gd name="connsiteX10" fmla="*/ 550384 w 5959140"/>
              <a:gd name="connsiteY10" fmla="*/ 1975104 h 5332782"/>
              <a:gd name="connsiteX11" fmla="*/ 2518173 w 5959140"/>
              <a:gd name="connsiteY11" fmla="*/ 0 h 5332782"/>
              <a:gd name="connsiteX12" fmla="*/ 4596740 w 5959140"/>
              <a:gd name="connsiteY12" fmla="*/ 2543951 h 5332782"/>
              <a:gd name="connsiteX13" fmla="*/ 3915376 w 5959140"/>
              <a:gd name="connsiteY13" fmla="*/ 3928262 h 5332782"/>
              <a:gd name="connsiteX14" fmla="*/ 4337880 w 5959140"/>
              <a:gd name="connsiteY14" fmla="*/ 5313893 h 5332782"/>
              <a:gd name="connsiteX15" fmla="*/ 5959140 w 5959140"/>
              <a:gd name="connsiteY15" fmla="*/ 5332782 h 5332782"/>
              <a:gd name="connsiteX0" fmla="*/ 96236 w 6207400"/>
              <a:gd name="connsiteY0" fmla="*/ 5305319 h 5332782"/>
              <a:gd name="connsiteX1" fmla="*/ 2124225 w 6207400"/>
              <a:gd name="connsiteY1" fmla="*/ 5309946 h 5332782"/>
              <a:gd name="connsiteX2" fmla="*/ 1823229 w 6207400"/>
              <a:gd name="connsiteY2" fmla="*/ 4337913 h 5332782"/>
              <a:gd name="connsiteX3" fmla="*/ 718633 w 6207400"/>
              <a:gd name="connsiteY3" fmla="*/ 4411066 h 5332782"/>
              <a:gd name="connsiteX4" fmla="*/ 579645 w 6207400"/>
              <a:gd name="connsiteY4" fmla="*/ 3745382 h 5332782"/>
              <a:gd name="connsiteX5" fmla="*/ 404080 w 6207400"/>
              <a:gd name="connsiteY5" fmla="*/ 3599078 h 5332782"/>
              <a:gd name="connsiteX6" fmla="*/ 441706 w 6207400"/>
              <a:gd name="connsiteY6" fmla="*/ 3470193 h 5332782"/>
              <a:gd name="connsiteX7" fmla="*/ 341032 w 6207400"/>
              <a:gd name="connsiteY7" fmla="*/ 3362205 h 5332782"/>
              <a:gd name="connsiteX8" fmla="*/ 444494 w 6207400"/>
              <a:gd name="connsiteY8" fmla="*/ 3057428 h 5332782"/>
              <a:gd name="connsiteX9" fmla="*/ 3120 w 6207400"/>
              <a:gd name="connsiteY9" fmla="*/ 2818778 h 5332782"/>
              <a:gd name="connsiteX10" fmla="*/ 550384 w 6207400"/>
              <a:gd name="connsiteY10" fmla="*/ 1975104 h 5332782"/>
              <a:gd name="connsiteX11" fmla="*/ 2518173 w 6207400"/>
              <a:gd name="connsiteY11" fmla="*/ 0 h 5332782"/>
              <a:gd name="connsiteX12" fmla="*/ 4596740 w 6207400"/>
              <a:gd name="connsiteY12" fmla="*/ 2543951 h 5332782"/>
              <a:gd name="connsiteX13" fmla="*/ 3915376 w 6207400"/>
              <a:gd name="connsiteY13" fmla="*/ 3928262 h 5332782"/>
              <a:gd name="connsiteX14" fmla="*/ 4337880 w 6207400"/>
              <a:gd name="connsiteY14" fmla="*/ 5313893 h 5332782"/>
              <a:gd name="connsiteX15" fmla="*/ 6207400 w 6207400"/>
              <a:gd name="connsiteY15" fmla="*/ 5332782 h 5332782"/>
              <a:gd name="connsiteX0" fmla="*/ 96236 w 8152013"/>
              <a:gd name="connsiteY0" fmla="*/ 5305319 h 5345876"/>
              <a:gd name="connsiteX1" fmla="*/ 2124225 w 8152013"/>
              <a:gd name="connsiteY1" fmla="*/ 5309946 h 5345876"/>
              <a:gd name="connsiteX2" fmla="*/ 1823229 w 8152013"/>
              <a:gd name="connsiteY2" fmla="*/ 4337913 h 5345876"/>
              <a:gd name="connsiteX3" fmla="*/ 718633 w 8152013"/>
              <a:gd name="connsiteY3" fmla="*/ 4411066 h 5345876"/>
              <a:gd name="connsiteX4" fmla="*/ 579645 w 8152013"/>
              <a:gd name="connsiteY4" fmla="*/ 3745382 h 5345876"/>
              <a:gd name="connsiteX5" fmla="*/ 404080 w 8152013"/>
              <a:gd name="connsiteY5" fmla="*/ 3599078 h 5345876"/>
              <a:gd name="connsiteX6" fmla="*/ 441706 w 8152013"/>
              <a:gd name="connsiteY6" fmla="*/ 3470193 h 5345876"/>
              <a:gd name="connsiteX7" fmla="*/ 341032 w 8152013"/>
              <a:gd name="connsiteY7" fmla="*/ 3362205 h 5345876"/>
              <a:gd name="connsiteX8" fmla="*/ 444494 w 8152013"/>
              <a:gd name="connsiteY8" fmla="*/ 3057428 h 5345876"/>
              <a:gd name="connsiteX9" fmla="*/ 3120 w 8152013"/>
              <a:gd name="connsiteY9" fmla="*/ 2818778 h 5345876"/>
              <a:gd name="connsiteX10" fmla="*/ 550384 w 8152013"/>
              <a:gd name="connsiteY10" fmla="*/ 1975104 h 5345876"/>
              <a:gd name="connsiteX11" fmla="*/ 2518173 w 8152013"/>
              <a:gd name="connsiteY11" fmla="*/ 0 h 5345876"/>
              <a:gd name="connsiteX12" fmla="*/ 4596740 w 8152013"/>
              <a:gd name="connsiteY12" fmla="*/ 2543951 h 5345876"/>
              <a:gd name="connsiteX13" fmla="*/ 3915376 w 8152013"/>
              <a:gd name="connsiteY13" fmla="*/ 3928262 h 5345876"/>
              <a:gd name="connsiteX14" fmla="*/ 4337880 w 8152013"/>
              <a:gd name="connsiteY14" fmla="*/ 5313893 h 5345876"/>
              <a:gd name="connsiteX15" fmla="*/ 8152013 w 8152013"/>
              <a:gd name="connsiteY15" fmla="*/ 5345876 h 5345876"/>
              <a:gd name="connsiteX0" fmla="*/ 96236 w 8152013"/>
              <a:gd name="connsiteY0" fmla="*/ 5305319 h 5313893"/>
              <a:gd name="connsiteX1" fmla="*/ 2124225 w 8152013"/>
              <a:gd name="connsiteY1" fmla="*/ 5309946 h 5313893"/>
              <a:gd name="connsiteX2" fmla="*/ 1823229 w 8152013"/>
              <a:gd name="connsiteY2" fmla="*/ 4337913 h 5313893"/>
              <a:gd name="connsiteX3" fmla="*/ 718633 w 8152013"/>
              <a:gd name="connsiteY3" fmla="*/ 4411066 h 5313893"/>
              <a:gd name="connsiteX4" fmla="*/ 579645 w 8152013"/>
              <a:gd name="connsiteY4" fmla="*/ 3745382 h 5313893"/>
              <a:gd name="connsiteX5" fmla="*/ 404080 w 8152013"/>
              <a:gd name="connsiteY5" fmla="*/ 3599078 h 5313893"/>
              <a:gd name="connsiteX6" fmla="*/ 441706 w 8152013"/>
              <a:gd name="connsiteY6" fmla="*/ 3470193 h 5313893"/>
              <a:gd name="connsiteX7" fmla="*/ 341032 w 8152013"/>
              <a:gd name="connsiteY7" fmla="*/ 3362205 h 5313893"/>
              <a:gd name="connsiteX8" fmla="*/ 444494 w 8152013"/>
              <a:gd name="connsiteY8" fmla="*/ 3057428 h 5313893"/>
              <a:gd name="connsiteX9" fmla="*/ 3120 w 8152013"/>
              <a:gd name="connsiteY9" fmla="*/ 2818778 h 5313893"/>
              <a:gd name="connsiteX10" fmla="*/ 550384 w 8152013"/>
              <a:gd name="connsiteY10" fmla="*/ 1975104 h 5313893"/>
              <a:gd name="connsiteX11" fmla="*/ 2518173 w 8152013"/>
              <a:gd name="connsiteY11" fmla="*/ 0 h 5313893"/>
              <a:gd name="connsiteX12" fmla="*/ 4596740 w 8152013"/>
              <a:gd name="connsiteY12" fmla="*/ 2543951 h 5313893"/>
              <a:gd name="connsiteX13" fmla="*/ 3915376 w 8152013"/>
              <a:gd name="connsiteY13" fmla="*/ 3928262 h 5313893"/>
              <a:gd name="connsiteX14" fmla="*/ 4337880 w 8152013"/>
              <a:gd name="connsiteY14" fmla="*/ 5313893 h 5313893"/>
              <a:gd name="connsiteX15" fmla="*/ 8152013 w 8152013"/>
              <a:gd name="connsiteY15" fmla="*/ 5313140 h 5313893"/>
              <a:gd name="connsiteX0" fmla="*/ 96236 w 8171655"/>
              <a:gd name="connsiteY0" fmla="*/ 5305319 h 5313893"/>
              <a:gd name="connsiteX1" fmla="*/ 2124225 w 8171655"/>
              <a:gd name="connsiteY1" fmla="*/ 5309946 h 5313893"/>
              <a:gd name="connsiteX2" fmla="*/ 1823229 w 8171655"/>
              <a:gd name="connsiteY2" fmla="*/ 4337913 h 5313893"/>
              <a:gd name="connsiteX3" fmla="*/ 718633 w 8171655"/>
              <a:gd name="connsiteY3" fmla="*/ 4411066 h 5313893"/>
              <a:gd name="connsiteX4" fmla="*/ 579645 w 8171655"/>
              <a:gd name="connsiteY4" fmla="*/ 3745382 h 5313893"/>
              <a:gd name="connsiteX5" fmla="*/ 404080 w 8171655"/>
              <a:gd name="connsiteY5" fmla="*/ 3599078 h 5313893"/>
              <a:gd name="connsiteX6" fmla="*/ 441706 w 8171655"/>
              <a:gd name="connsiteY6" fmla="*/ 3470193 h 5313893"/>
              <a:gd name="connsiteX7" fmla="*/ 341032 w 8171655"/>
              <a:gd name="connsiteY7" fmla="*/ 3362205 h 5313893"/>
              <a:gd name="connsiteX8" fmla="*/ 444494 w 8171655"/>
              <a:gd name="connsiteY8" fmla="*/ 3057428 h 5313893"/>
              <a:gd name="connsiteX9" fmla="*/ 3120 w 8171655"/>
              <a:gd name="connsiteY9" fmla="*/ 2818778 h 5313893"/>
              <a:gd name="connsiteX10" fmla="*/ 550384 w 8171655"/>
              <a:gd name="connsiteY10" fmla="*/ 1975104 h 5313893"/>
              <a:gd name="connsiteX11" fmla="*/ 2518173 w 8171655"/>
              <a:gd name="connsiteY11" fmla="*/ 0 h 5313893"/>
              <a:gd name="connsiteX12" fmla="*/ 4596740 w 8171655"/>
              <a:gd name="connsiteY12" fmla="*/ 2543951 h 5313893"/>
              <a:gd name="connsiteX13" fmla="*/ 3915376 w 8171655"/>
              <a:gd name="connsiteY13" fmla="*/ 3928262 h 5313893"/>
              <a:gd name="connsiteX14" fmla="*/ 4337880 w 8171655"/>
              <a:gd name="connsiteY14" fmla="*/ 5313893 h 5313893"/>
              <a:gd name="connsiteX15" fmla="*/ 8171655 w 8171655"/>
              <a:gd name="connsiteY15" fmla="*/ 5313141 h 5313893"/>
              <a:gd name="connsiteX0" fmla="*/ 96236 w 8171655"/>
              <a:gd name="connsiteY0" fmla="*/ 5305319 h 5319689"/>
              <a:gd name="connsiteX1" fmla="*/ 2124225 w 8171655"/>
              <a:gd name="connsiteY1" fmla="*/ 5309946 h 5319689"/>
              <a:gd name="connsiteX2" fmla="*/ 1823229 w 8171655"/>
              <a:gd name="connsiteY2" fmla="*/ 4337913 h 5319689"/>
              <a:gd name="connsiteX3" fmla="*/ 718633 w 8171655"/>
              <a:gd name="connsiteY3" fmla="*/ 4411066 h 5319689"/>
              <a:gd name="connsiteX4" fmla="*/ 579645 w 8171655"/>
              <a:gd name="connsiteY4" fmla="*/ 3745382 h 5319689"/>
              <a:gd name="connsiteX5" fmla="*/ 404080 w 8171655"/>
              <a:gd name="connsiteY5" fmla="*/ 3599078 h 5319689"/>
              <a:gd name="connsiteX6" fmla="*/ 441706 w 8171655"/>
              <a:gd name="connsiteY6" fmla="*/ 3470193 h 5319689"/>
              <a:gd name="connsiteX7" fmla="*/ 341032 w 8171655"/>
              <a:gd name="connsiteY7" fmla="*/ 3362205 h 5319689"/>
              <a:gd name="connsiteX8" fmla="*/ 444494 w 8171655"/>
              <a:gd name="connsiteY8" fmla="*/ 3057428 h 5319689"/>
              <a:gd name="connsiteX9" fmla="*/ 3120 w 8171655"/>
              <a:gd name="connsiteY9" fmla="*/ 2818778 h 5319689"/>
              <a:gd name="connsiteX10" fmla="*/ 550384 w 8171655"/>
              <a:gd name="connsiteY10" fmla="*/ 1975104 h 5319689"/>
              <a:gd name="connsiteX11" fmla="*/ 2518173 w 8171655"/>
              <a:gd name="connsiteY11" fmla="*/ 0 h 5319689"/>
              <a:gd name="connsiteX12" fmla="*/ 4596740 w 8171655"/>
              <a:gd name="connsiteY12" fmla="*/ 2543951 h 5319689"/>
              <a:gd name="connsiteX13" fmla="*/ 3915376 w 8171655"/>
              <a:gd name="connsiteY13" fmla="*/ 3928262 h 5319689"/>
              <a:gd name="connsiteX14" fmla="*/ 4337880 w 8171655"/>
              <a:gd name="connsiteY14" fmla="*/ 5313893 h 5319689"/>
              <a:gd name="connsiteX15" fmla="*/ 8171655 w 8171655"/>
              <a:gd name="connsiteY15" fmla="*/ 5319689 h 5319689"/>
              <a:gd name="connsiteX0" fmla="*/ 96236 w 8171655"/>
              <a:gd name="connsiteY0" fmla="*/ 5305319 h 5319689"/>
              <a:gd name="connsiteX1" fmla="*/ 2124225 w 8171655"/>
              <a:gd name="connsiteY1" fmla="*/ 5309946 h 5319689"/>
              <a:gd name="connsiteX2" fmla="*/ 1823229 w 8171655"/>
              <a:gd name="connsiteY2" fmla="*/ 4337913 h 5319689"/>
              <a:gd name="connsiteX3" fmla="*/ 718633 w 8171655"/>
              <a:gd name="connsiteY3" fmla="*/ 4411066 h 5319689"/>
              <a:gd name="connsiteX4" fmla="*/ 579645 w 8171655"/>
              <a:gd name="connsiteY4" fmla="*/ 3745382 h 5319689"/>
              <a:gd name="connsiteX5" fmla="*/ 404080 w 8171655"/>
              <a:gd name="connsiteY5" fmla="*/ 3599078 h 5319689"/>
              <a:gd name="connsiteX6" fmla="*/ 441706 w 8171655"/>
              <a:gd name="connsiteY6" fmla="*/ 3470193 h 5319689"/>
              <a:gd name="connsiteX7" fmla="*/ 341032 w 8171655"/>
              <a:gd name="connsiteY7" fmla="*/ 3362205 h 5319689"/>
              <a:gd name="connsiteX8" fmla="*/ 444494 w 8171655"/>
              <a:gd name="connsiteY8" fmla="*/ 3057428 h 5319689"/>
              <a:gd name="connsiteX9" fmla="*/ 3120 w 8171655"/>
              <a:gd name="connsiteY9" fmla="*/ 2818778 h 5319689"/>
              <a:gd name="connsiteX10" fmla="*/ 550384 w 8171655"/>
              <a:gd name="connsiteY10" fmla="*/ 1975104 h 5319689"/>
              <a:gd name="connsiteX11" fmla="*/ 2518173 w 8171655"/>
              <a:gd name="connsiteY11" fmla="*/ 0 h 5319689"/>
              <a:gd name="connsiteX12" fmla="*/ 4596740 w 8171655"/>
              <a:gd name="connsiteY12" fmla="*/ 2543951 h 5319689"/>
              <a:gd name="connsiteX13" fmla="*/ 3915376 w 8171655"/>
              <a:gd name="connsiteY13" fmla="*/ 3928262 h 5319689"/>
              <a:gd name="connsiteX14" fmla="*/ 4337880 w 8171655"/>
              <a:gd name="connsiteY14" fmla="*/ 5313893 h 5319689"/>
              <a:gd name="connsiteX15" fmla="*/ 8171655 w 8171655"/>
              <a:gd name="connsiteY15" fmla="*/ 5319689 h 53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171655" h="5319689">
                <a:moveTo>
                  <a:pt x="96236" y="5305319"/>
                </a:moveTo>
                <a:lnTo>
                  <a:pt x="2124225" y="5309946"/>
                </a:lnTo>
                <a:cubicBezTo>
                  <a:pt x="2060235" y="5002707"/>
                  <a:pt x="2045123" y="4564685"/>
                  <a:pt x="1823229" y="4337913"/>
                </a:cubicBezTo>
                <a:cubicBezTo>
                  <a:pt x="1725693" y="4218431"/>
                  <a:pt x="1020995" y="4625644"/>
                  <a:pt x="718633" y="4411066"/>
                </a:cubicBezTo>
                <a:cubicBezTo>
                  <a:pt x="396764" y="4162349"/>
                  <a:pt x="652797" y="3833165"/>
                  <a:pt x="579645" y="3745382"/>
                </a:cubicBezTo>
                <a:cubicBezTo>
                  <a:pt x="521123" y="3696614"/>
                  <a:pt x="418023" y="3646108"/>
                  <a:pt x="404080" y="3599078"/>
                </a:cubicBezTo>
                <a:cubicBezTo>
                  <a:pt x="384935" y="3557625"/>
                  <a:pt x="411057" y="3507120"/>
                  <a:pt x="441706" y="3470193"/>
                </a:cubicBezTo>
                <a:lnTo>
                  <a:pt x="341032" y="3362205"/>
                </a:lnTo>
                <a:cubicBezTo>
                  <a:pt x="298566" y="3284755"/>
                  <a:pt x="414533" y="3157511"/>
                  <a:pt x="444494" y="3057428"/>
                </a:cubicBezTo>
                <a:cubicBezTo>
                  <a:pt x="297369" y="2977878"/>
                  <a:pt x="59710" y="2939068"/>
                  <a:pt x="3120" y="2818778"/>
                </a:cubicBezTo>
                <a:cubicBezTo>
                  <a:pt x="-45323" y="2691462"/>
                  <a:pt x="485658" y="2374024"/>
                  <a:pt x="550384" y="1975104"/>
                </a:cubicBezTo>
                <a:cubicBezTo>
                  <a:pt x="500143" y="266534"/>
                  <a:pt x="1916564" y="11046"/>
                  <a:pt x="2518173" y="0"/>
                </a:cubicBezTo>
                <a:cubicBezTo>
                  <a:pt x="3500739" y="-24"/>
                  <a:pt x="5080836" y="647274"/>
                  <a:pt x="4596740" y="2543951"/>
                </a:cubicBezTo>
                <a:cubicBezTo>
                  <a:pt x="4410360" y="3037075"/>
                  <a:pt x="3846020" y="3622783"/>
                  <a:pt x="3915376" y="3928262"/>
                </a:cubicBezTo>
                <a:cubicBezTo>
                  <a:pt x="3986452" y="4327448"/>
                  <a:pt x="4230590" y="4955448"/>
                  <a:pt x="4337880" y="5313893"/>
                </a:cubicBezTo>
                <a:lnTo>
                  <a:pt x="8171655" y="5319689"/>
                </a:lnTo>
              </a:path>
            </a:pathLst>
          </a:cu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2E9FEF-710C-40D7-ACA0-91CFAFB3B4E2}"/>
              </a:ext>
            </a:extLst>
          </p:cNvPr>
          <p:cNvGrpSpPr/>
          <p:nvPr/>
        </p:nvGrpSpPr>
        <p:grpSpPr>
          <a:xfrm>
            <a:off x="5749441" y="2871766"/>
            <a:ext cx="587237" cy="976742"/>
            <a:chOff x="1599810" y="2276872"/>
            <a:chExt cx="811469" cy="1500828"/>
          </a:xfrm>
          <a:solidFill>
            <a:schemeClr val="accent2"/>
          </a:solidFill>
        </p:grpSpPr>
        <p:sp>
          <p:nvSpPr>
            <p:cNvPr id="7" name="Block Arc 37">
              <a:extLst>
                <a:ext uri="{FF2B5EF4-FFF2-40B4-BE49-F238E27FC236}">
                  <a16:creationId xmlns:a16="http://schemas.microsoft.com/office/drawing/2014/main" id="{EB3B7BB6-D3A6-4068-818D-83AAEC6BE31B}"/>
                </a:ext>
              </a:extLst>
            </p:cNvPr>
            <p:cNvSpPr/>
            <p:nvPr/>
          </p:nvSpPr>
          <p:spPr>
            <a:xfrm>
              <a:off x="1599810" y="2276872"/>
              <a:ext cx="811469" cy="1058995"/>
            </a:xfrm>
            <a:custGeom>
              <a:avLst/>
              <a:gdLst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295961 w 1128574"/>
                <a:gd name="connsiteY9" fmla="*/ 1347236 h 1471472"/>
                <a:gd name="connsiteX10" fmla="*/ 292410 w 1128574"/>
                <a:gd name="connsiteY10" fmla="*/ 1329645 h 1471472"/>
                <a:gd name="connsiteX11" fmla="*/ 300331 w 1128574"/>
                <a:gd name="connsiteY11" fmla="*/ 1290412 h 1471472"/>
                <a:gd name="connsiteX12" fmla="*/ 657787 w 1128574"/>
                <a:gd name="connsiteY12" fmla="*/ 834864 h 1471472"/>
                <a:gd name="connsiteX13" fmla="*/ 656254 w 1128574"/>
                <a:gd name="connsiteY13" fmla="*/ 830430 h 1471472"/>
                <a:gd name="connsiteX14" fmla="*/ 838945 w 1128574"/>
                <a:gd name="connsiteY14" fmla="*/ 502307 h 1471472"/>
                <a:gd name="connsiteX15" fmla="*/ 533067 w 1128574"/>
                <a:gd name="connsiteY15" fmla="*/ 284409 h 1471472"/>
                <a:gd name="connsiteX16" fmla="*/ 282643 w 1128574"/>
                <a:gd name="connsiteY16" fmla="*/ 564282 h 1471472"/>
                <a:gd name="connsiteX17" fmla="*/ 279666 w 1128574"/>
                <a:gd name="connsiteY17" fmla="*/ 564282 h 1471472"/>
                <a:gd name="connsiteX18" fmla="*/ 280029 w 1128574"/>
                <a:gd name="connsiteY18" fmla="*/ 567621 h 1471472"/>
                <a:gd name="connsiteX19" fmla="*/ 140015 w 1128574"/>
                <a:gd name="connsiteY19" fmla="*/ 697359 h 1471472"/>
                <a:gd name="connsiteX20" fmla="*/ 0 w 1128574"/>
                <a:gd name="connsiteY20" fmla="*/ 567621 h 1471472"/>
                <a:gd name="connsiteX21" fmla="*/ 363 w 1128574"/>
                <a:gd name="connsiteY21" fmla="*/ 564281 h 1471472"/>
                <a:gd name="connsiteX22" fmla="*/ 1 w 1128574"/>
                <a:gd name="connsiteY22" fmla="*/ 564281 h 1471472"/>
                <a:gd name="connsiteX23" fmla="*/ 501773 w 1128574"/>
                <a:gd name="connsiteY23" fmla="*/ 3505 h 1471472"/>
                <a:gd name="connsiteX24" fmla="*/ 555039 w 1128574"/>
                <a:gd name="connsiteY24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292410 w 1128574"/>
                <a:gd name="connsiteY9" fmla="*/ 1329645 h 1471472"/>
                <a:gd name="connsiteX10" fmla="*/ 300331 w 1128574"/>
                <a:gd name="connsiteY10" fmla="*/ 1290412 h 1471472"/>
                <a:gd name="connsiteX11" fmla="*/ 657787 w 1128574"/>
                <a:gd name="connsiteY11" fmla="*/ 834864 h 1471472"/>
                <a:gd name="connsiteX12" fmla="*/ 656254 w 1128574"/>
                <a:gd name="connsiteY12" fmla="*/ 830430 h 1471472"/>
                <a:gd name="connsiteX13" fmla="*/ 838945 w 1128574"/>
                <a:gd name="connsiteY13" fmla="*/ 502307 h 1471472"/>
                <a:gd name="connsiteX14" fmla="*/ 533067 w 1128574"/>
                <a:gd name="connsiteY14" fmla="*/ 284409 h 1471472"/>
                <a:gd name="connsiteX15" fmla="*/ 282643 w 1128574"/>
                <a:gd name="connsiteY15" fmla="*/ 564282 h 1471472"/>
                <a:gd name="connsiteX16" fmla="*/ 279666 w 1128574"/>
                <a:gd name="connsiteY16" fmla="*/ 564282 h 1471472"/>
                <a:gd name="connsiteX17" fmla="*/ 280029 w 1128574"/>
                <a:gd name="connsiteY17" fmla="*/ 567621 h 1471472"/>
                <a:gd name="connsiteX18" fmla="*/ 140015 w 1128574"/>
                <a:gd name="connsiteY18" fmla="*/ 697359 h 1471472"/>
                <a:gd name="connsiteX19" fmla="*/ 0 w 1128574"/>
                <a:gd name="connsiteY19" fmla="*/ 567621 h 1471472"/>
                <a:gd name="connsiteX20" fmla="*/ 363 w 1128574"/>
                <a:gd name="connsiteY20" fmla="*/ 564281 h 1471472"/>
                <a:gd name="connsiteX21" fmla="*/ 1 w 1128574"/>
                <a:gd name="connsiteY21" fmla="*/ 564281 h 1471472"/>
                <a:gd name="connsiteX22" fmla="*/ 501773 w 1128574"/>
                <a:gd name="connsiteY22" fmla="*/ 3505 h 1471472"/>
                <a:gd name="connsiteX23" fmla="*/ 555039 w 1128574"/>
                <a:gd name="connsiteY23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294969 w 1128574"/>
                <a:gd name="connsiteY8" fmla="*/ 1360143 h 1471472"/>
                <a:gd name="connsiteX9" fmla="*/ 300331 w 1128574"/>
                <a:gd name="connsiteY9" fmla="*/ 1290412 h 1471472"/>
                <a:gd name="connsiteX10" fmla="*/ 657787 w 1128574"/>
                <a:gd name="connsiteY10" fmla="*/ 834864 h 1471472"/>
                <a:gd name="connsiteX11" fmla="*/ 656254 w 1128574"/>
                <a:gd name="connsiteY11" fmla="*/ 830430 h 1471472"/>
                <a:gd name="connsiteX12" fmla="*/ 838945 w 1128574"/>
                <a:gd name="connsiteY12" fmla="*/ 502307 h 1471472"/>
                <a:gd name="connsiteX13" fmla="*/ 533067 w 1128574"/>
                <a:gd name="connsiteY13" fmla="*/ 284409 h 1471472"/>
                <a:gd name="connsiteX14" fmla="*/ 282643 w 1128574"/>
                <a:gd name="connsiteY14" fmla="*/ 564282 h 1471472"/>
                <a:gd name="connsiteX15" fmla="*/ 279666 w 1128574"/>
                <a:gd name="connsiteY15" fmla="*/ 564282 h 1471472"/>
                <a:gd name="connsiteX16" fmla="*/ 280029 w 1128574"/>
                <a:gd name="connsiteY16" fmla="*/ 567621 h 1471472"/>
                <a:gd name="connsiteX17" fmla="*/ 140015 w 1128574"/>
                <a:gd name="connsiteY17" fmla="*/ 697359 h 1471472"/>
                <a:gd name="connsiteX18" fmla="*/ 0 w 1128574"/>
                <a:gd name="connsiteY18" fmla="*/ 567621 h 1471472"/>
                <a:gd name="connsiteX19" fmla="*/ 363 w 1128574"/>
                <a:gd name="connsiteY19" fmla="*/ 564281 h 1471472"/>
                <a:gd name="connsiteX20" fmla="*/ 1 w 1128574"/>
                <a:gd name="connsiteY20" fmla="*/ 564281 h 1471472"/>
                <a:gd name="connsiteX21" fmla="*/ 501773 w 1128574"/>
                <a:gd name="connsiteY21" fmla="*/ 3505 h 1471472"/>
                <a:gd name="connsiteX22" fmla="*/ 555039 w 1128574"/>
                <a:gd name="connsiteY22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772726 w 1128574"/>
                <a:gd name="connsiteY3" fmla="*/ 1088985 h 1471472"/>
                <a:gd name="connsiteX4" fmla="*/ 574598 w 1128574"/>
                <a:gd name="connsiteY4" fmla="*/ 1360143 h 1471472"/>
                <a:gd name="connsiteX5" fmla="*/ 569907 w 1128574"/>
                <a:gd name="connsiteY5" fmla="*/ 1360143 h 1471472"/>
                <a:gd name="connsiteX6" fmla="*/ 434237 w 1128574"/>
                <a:gd name="connsiteY6" fmla="*/ 1471472 h 1471472"/>
                <a:gd name="connsiteX7" fmla="*/ 298567 w 1128574"/>
                <a:gd name="connsiteY7" fmla="*/ 1360143 h 1471472"/>
                <a:gd name="connsiteX8" fmla="*/ 300331 w 1128574"/>
                <a:gd name="connsiteY8" fmla="*/ 1290412 h 1471472"/>
                <a:gd name="connsiteX9" fmla="*/ 657787 w 1128574"/>
                <a:gd name="connsiteY9" fmla="*/ 834864 h 1471472"/>
                <a:gd name="connsiteX10" fmla="*/ 656254 w 1128574"/>
                <a:gd name="connsiteY10" fmla="*/ 830430 h 1471472"/>
                <a:gd name="connsiteX11" fmla="*/ 838945 w 1128574"/>
                <a:gd name="connsiteY11" fmla="*/ 502307 h 1471472"/>
                <a:gd name="connsiteX12" fmla="*/ 533067 w 1128574"/>
                <a:gd name="connsiteY12" fmla="*/ 284409 h 1471472"/>
                <a:gd name="connsiteX13" fmla="*/ 282643 w 1128574"/>
                <a:gd name="connsiteY13" fmla="*/ 564282 h 1471472"/>
                <a:gd name="connsiteX14" fmla="*/ 279666 w 1128574"/>
                <a:gd name="connsiteY14" fmla="*/ 564282 h 1471472"/>
                <a:gd name="connsiteX15" fmla="*/ 280029 w 1128574"/>
                <a:gd name="connsiteY15" fmla="*/ 567621 h 1471472"/>
                <a:gd name="connsiteX16" fmla="*/ 140015 w 1128574"/>
                <a:gd name="connsiteY16" fmla="*/ 697359 h 1471472"/>
                <a:gd name="connsiteX17" fmla="*/ 0 w 1128574"/>
                <a:gd name="connsiteY17" fmla="*/ 567621 h 1471472"/>
                <a:gd name="connsiteX18" fmla="*/ 363 w 1128574"/>
                <a:gd name="connsiteY18" fmla="*/ 564281 h 1471472"/>
                <a:gd name="connsiteX19" fmla="*/ 1 w 1128574"/>
                <a:gd name="connsiteY19" fmla="*/ 564281 h 1471472"/>
                <a:gd name="connsiteX20" fmla="*/ 501773 w 1128574"/>
                <a:gd name="connsiteY20" fmla="*/ 3505 h 1471472"/>
                <a:gd name="connsiteX21" fmla="*/ 555039 w 1128574"/>
                <a:gd name="connsiteY21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574598 w 1128574"/>
                <a:gd name="connsiteY3" fmla="*/ 1360143 h 1471472"/>
                <a:gd name="connsiteX4" fmla="*/ 569907 w 1128574"/>
                <a:gd name="connsiteY4" fmla="*/ 1360143 h 1471472"/>
                <a:gd name="connsiteX5" fmla="*/ 434237 w 1128574"/>
                <a:gd name="connsiteY5" fmla="*/ 1471472 h 1471472"/>
                <a:gd name="connsiteX6" fmla="*/ 298567 w 1128574"/>
                <a:gd name="connsiteY6" fmla="*/ 1360143 h 1471472"/>
                <a:gd name="connsiteX7" fmla="*/ 300331 w 1128574"/>
                <a:gd name="connsiteY7" fmla="*/ 1290412 h 1471472"/>
                <a:gd name="connsiteX8" fmla="*/ 657787 w 1128574"/>
                <a:gd name="connsiteY8" fmla="*/ 834864 h 1471472"/>
                <a:gd name="connsiteX9" fmla="*/ 656254 w 1128574"/>
                <a:gd name="connsiteY9" fmla="*/ 830430 h 1471472"/>
                <a:gd name="connsiteX10" fmla="*/ 838945 w 1128574"/>
                <a:gd name="connsiteY10" fmla="*/ 502307 h 1471472"/>
                <a:gd name="connsiteX11" fmla="*/ 533067 w 1128574"/>
                <a:gd name="connsiteY11" fmla="*/ 284409 h 1471472"/>
                <a:gd name="connsiteX12" fmla="*/ 282643 w 1128574"/>
                <a:gd name="connsiteY12" fmla="*/ 564282 h 1471472"/>
                <a:gd name="connsiteX13" fmla="*/ 279666 w 1128574"/>
                <a:gd name="connsiteY13" fmla="*/ 564282 h 1471472"/>
                <a:gd name="connsiteX14" fmla="*/ 280029 w 1128574"/>
                <a:gd name="connsiteY14" fmla="*/ 567621 h 1471472"/>
                <a:gd name="connsiteX15" fmla="*/ 140015 w 1128574"/>
                <a:gd name="connsiteY15" fmla="*/ 697359 h 1471472"/>
                <a:gd name="connsiteX16" fmla="*/ 0 w 1128574"/>
                <a:gd name="connsiteY16" fmla="*/ 567621 h 1471472"/>
                <a:gd name="connsiteX17" fmla="*/ 363 w 1128574"/>
                <a:gd name="connsiteY17" fmla="*/ 564281 h 1471472"/>
                <a:gd name="connsiteX18" fmla="*/ 1 w 1128574"/>
                <a:gd name="connsiteY18" fmla="*/ 564281 h 1471472"/>
                <a:gd name="connsiteX19" fmla="*/ 501773 w 1128574"/>
                <a:gd name="connsiteY19" fmla="*/ 3505 h 1471472"/>
                <a:gd name="connsiteX20" fmla="*/ 555039 w 1128574"/>
                <a:gd name="connsiteY20" fmla="*/ 83 h 1471472"/>
                <a:gd name="connsiteX0" fmla="*/ 555039 w 1128574"/>
                <a:gd name="connsiteY0" fmla="*/ 83 h 1471472"/>
                <a:gd name="connsiteX1" fmla="*/ 1114657 w 1128574"/>
                <a:gd name="connsiteY1" fmla="*/ 440104 h 1471472"/>
                <a:gd name="connsiteX2" fmla="*/ 772429 w 1128574"/>
                <a:gd name="connsiteY2" fmla="*/ 1088053 h 1471472"/>
                <a:gd name="connsiteX3" fmla="*/ 574598 w 1128574"/>
                <a:gd name="connsiteY3" fmla="*/ 1360143 h 1471472"/>
                <a:gd name="connsiteX4" fmla="*/ 569907 w 1128574"/>
                <a:gd name="connsiteY4" fmla="*/ 1360143 h 1471472"/>
                <a:gd name="connsiteX5" fmla="*/ 434237 w 1128574"/>
                <a:gd name="connsiteY5" fmla="*/ 1471472 h 1471472"/>
                <a:gd name="connsiteX6" fmla="*/ 298567 w 1128574"/>
                <a:gd name="connsiteY6" fmla="*/ 1360143 h 1471472"/>
                <a:gd name="connsiteX7" fmla="*/ 300331 w 1128574"/>
                <a:gd name="connsiteY7" fmla="*/ 1290412 h 1471472"/>
                <a:gd name="connsiteX8" fmla="*/ 657787 w 1128574"/>
                <a:gd name="connsiteY8" fmla="*/ 834864 h 1471472"/>
                <a:gd name="connsiteX9" fmla="*/ 656254 w 1128574"/>
                <a:gd name="connsiteY9" fmla="*/ 830430 h 1471472"/>
                <a:gd name="connsiteX10" fmla="*/ 838945 w 1128574"/>
                <a:gd name="connsiteY10" fmla="*/ 502307 h 1471472"/>
                <a:gd name="connsiteX11" fmla="*/ 533067 w 1128574"/>
                <a:gd name="connsiteY11" fmla="*/ 284409 h 1471472"/>
                <a:gd name="connsiteX12" fmla="*/ 282643 w 1128574"/>
                <a:gd name="connsiteY12" fmla="*/ 564282 h 1471472"/>
                <a:gd name="connsiteX13" fmla="*/ 279666 w 1128574"/>
                <a:gd name="connsiteY13" fmla="*/ 564282 h 1471472"/>
                <a:gd name="connsiteX14" fmla="*/ 280029 w 1128574"/>
                <a:gd name="connsiteY14" fmla="*/ 567621 h 1471472"/>
                <a:gd name="connsiteX15" fmla="*/ 140015 w 1128574"/>
                <a:gd name="connsiteY15" fmla="*/ 697359 h 1471472"/>
                <a:gd name="connsiteX16" fmla="*/ 0 w 1128574"/>
                <a:gd name="connsiteY16" fmla="*/ 567621 h 1471472"/>
                <a:gd name="connsiteX17" fmla="*/ 363 w 1128574"/>
                <a:gd name="connsiteY17" fmla="*/ 564281 h 1471472"/>
                <a:gd name="connsiteX18" fmla="*/ 1 w 1128574"/>
                <a:gd name="connsiteY18" fmla="*/ 564281 h 1471472"/>
                <a:gd name="connsiteX19" fmla="*/ 501773 w 1128574"/>
                <a:gd name="connsiteY19" fmla="*/ 3505 h 1471472"/>
                <a:gd name="connsiteX20" fmla="*/ 555039 w 1128574"/>
                <a:gd name="connsiteY20" fmla="*/ 83 h 1471472"/>
                <a:gd name="connsiteX0" fmla="*/ 555039 w 1128574"/>
                <a:gd name="connsiteY0" fmla="*/ 83 h 1471551"/>
                <a:gd name="connsiteX1" fmla="*/ 1114657 w 1128574"/>
                <a:gd name="connsiteY1" fmla="*/ 440104 h 1471551"/>
                <a:gd name="connsiteX2" fmla="*/ 772429 w 1128574"/>
                <a:gd name="connsiteY2" fmla="*/ 1088053 h 1471551"/>
                <a:gd name="connsiteX3" fmla="*/ 574598 w 1128574"/>
                <a:gd name="connsiteY3" fmla="*/ 1360143 h 1471551"/>
                <a:gd name="connsiteX4" fmla="*/ 567462 w 1128574"/>
                <a:gd name="connsiteY4" fmla="*/ 1372368 h 1471551"/>
                <a:gd name="connsiteX5" fmla="*/ 434237 w 1128574"/>
                <a:gd name="connsiteY5" fmla="*/ 1471472 h 1471551"/>
                <a:gd name="connsiteX6" fmla="*/ 298567 w 1128574"/>
                <a:gd name="connsiteY6" fmla="*/ 1360143 h 1471551"/>
                <a:gd name="connsiteX7" fmla="*/ 300331 w 1128574"/>
                <a:gd name="connsiteY7" fmla="*/ 1290412 h 1471551"/>
                <a:gd name="connsiteX8" fmla="*/ 657787 w 1128574"/>
                <a:gd name="connsiteY8" fmla="*/ 834864 h 1471551"/>
                <a:gd name="connsiteX9" fmla="*/ 656254 w 1128574"/>
                <a:gd name="connsiteY9" fmla="*/ 830430 h 1471551"/>
                <a:gd name="connsiteX10" fmla="*/ 838945 w 1128574"/>
                <a:gd name="connsiteY10" fmla="*/ 502307 h 1471551"/>
                <a:gd name="connsiteX11" fmla="*/ 533067 w 1128574"/>
                <a:gd name="connsiteY11" fmla="*/ 284409 h 1471551"/>
                <a:gd name="connsiteX12" fmla="*/ 282643 w 1128574"/>
                <a:gd name="connsiteY12" fmla="*/ 564282 h 1471551"/>
                <a:gd name="connsiteX13" fmla="*/ 279666 w 1128574"/>
                <a:gd name="connsiteY13" fmla="*/ 564282 h 1471551"/>
                <a:gd name="connsiteX14" fmla="*/ 280029 w 1128574"/>
                <a:gd name="connsiteY14" fmla="*/ 567621 h 1471551"/>
                <a:gd name="connsiteX15" fmla="*/ 140015 w 1128574"/>
                <a:gd name="connsiteY15" fmla="*/ 697359 h 1471551"/>
                <a:gd name="connsiteX16" fmla="*/ 0 w 1128574"/>
                <a:gd name="connsiteY16" fmla="*/ 567621 h 1471551"/>
                <a:gd name="connsiteX17" fmla="*/ 363 w 1128574"/>
                <a:gd name="connsiteY17" fmla="*/ 564281 h 1471551"/>
                <a:gd name="connsiteX18" fmla="*/ 1 w 1128574"/>
                <a:gd name="connsiteY18" fmla="*/ 564281 h 1471551"/>
                <a:gd name="connsiteX19" fmla="*/ 501773 w 1128574"/>
                <a:gd name="connsiteY19" fmla="*/ 3505 h 1471551"/>
                <a:gd name="connsiteX20" fmla="*/ 555039 w 1128574"/>
                <a:gd name="connsiteY20" fmla="*/ 83 h 1471551"/>
                <a:gd name="connsiteX0" fmla="*/ 555039 w 1128574"/>
                <a:gd name="connsiteY0" fmla="*/ 83 h 1471551"/>
                <a:gd name="connsiteX1" fmla="*/ 1114657 w 1128574"/>
                <a:gd name="connsiteY1" fmla="*/ 440104 h 1471551"/>
                <a:gd name="connsiteX2" fmla="*/ 772429 w 1128574"/>
                <a:gd name="connsiteY2" fmla="*/ 1088053 h 1471551"/>
                <a:gd name="connsiteX3" fmla="*/ 567462 w 1128574"/>
                <a:gd name="connsiteY3" fmla="*/ 1372368 h 1471551"/>
                <a:gd name="connsiteX4" fmla="*/ 434237 w 1128574"/>
                <a:gd name="connsiteY4" fmla="*/ 1471472 h 1471551"/>
                <a:gd name="connsiteX5" fmla="*/ 298567 w 1128574"/>
                <a:gd name="connsiteY5" fmla="*/ 1360143 h 1471551"/>
                <a:gd name="connsiteX6" fmla="*/ 300331 w 1128574"/>
                <a:gd name="connsiteY6" fmla="*/ 1290412 h 1471551"/>
                <a:gd name="connsiteX7" fmla="*/ 657787 w 1128574"/>
                <a:gd name="connsiteY7" fmla="*/ 834864 h 1471551"/>
                <a:gd name="connsiteX8" fmla="*/ 656254 w 1128574"/>
                <a:gd name="connsiteY8" fmla="*/ 830430 h 1471551"/>
                <a:gd name="connsiteX9" fmla="*/ 838945 w 1128574"/>
                <a:gd name="connsiteY9" fmla="*/ 502307 h 1471551"/>
                <a:gd name="connsiteX10" fmla="*/ 533067 w 1128574"/>
                <a:gd name="connsiteY10" fmla="*/ 284409 h 1471551"/>
                <a:gd name="connsiteX11" fmla="*/ 282643 w 1128574"/>
                <a:gd name="connsiteY11" fmla="*/ 564282 h 1471551"/>
                <a:gd name="connsiteX12" fmla="*/ 279666 w 1128574"/>
                <a:gd name="connsiteY12" fmla="*/ 564282 h 1471551"/>
                <a:gd name="connsiteX13" fmla="*/ 280029 w 1128574"/>
                <a:gd name="connsiteY13" fmla="*/ 567621 h 1471551"/>
                <a:gd name="connsiteX14" fmla="*/ 140015 w 1128574"/>
                <a:gd name="connsiteY14" fmla="*/ 697359 h 1471551"/>
                <a:gd name="connsiteX15" fmla="*/ 0 w 1128574"/>
                <a:gd name="connsiteY15" fmla="*/ 567621 h 1471551"/>
                <a:gd name="connsiteX16" fmla="*/ 363 w 1128574"/>
                <a:gd name="connsiteY16" fmla="*/ 564281 h 1471551"/>
                <a:gd name="connsiteX17" fmla="*/ 1 w 1128574"/>
                <a:gd name="connsiteY17" fmla="*/ 564281 h 1471551"/>
                <a:gd name="connsiteX18" fmla="*/ 501773 w 1128574"/>
                <a:gd name="connsiteY18" fmla="*/ 3505 h 1471551"/>
                <a:gd name="connsiteX19" fmla="*/ 555039 w 1128574"/>
                <a:gd name="connsiteY19" fmla="*/ 83 h 1471551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56"/>
                <a:gd name="connsiteX1" fmla="*/ 1114657 w 1128574"/>
                <a:gd name="connsiteY1" fmla="*/ 440104 h 1471556"/>
                <a:gd name="connsiteX2" fmla="*/ 772429 w 1128574"/>
                <a:gd name="connsiteY2" fmla="*/ 1088053 h 1471556"/>
                <a:gd name="connsiteX3" fmla="*/ 567462 w 1128574"/>
                <a:gd name="connsiteY3" fmla="*/ 1372368 h 1471556"/>
                <a:gd name="connsiteX4" fmla="*/ 434237 w 1128574"/>
                <a:gd name="connsiteY4" fmla="*/ 1471472 h 1471556"/>
                <a:gd name="connsiteX5" fmla="*/ 298567 w 1128574"/>
                <a:gd name="connsiteY5" fmla="*/ 1360143 h 1471556"/>
                <a:gd name="connsiteX6" fmla="*/ 300331 w 1128574"/>
                <a:gd name="connsiteY6" fmla="*/ 1290412 h 1471556"/>
                <a:gd name="connsiteX7" fmla="*/ 657787 w 1128574"/>
                <a:gd name="connsiteY7" fmla="*/ 834864 h 1471556"/>
                <a:gd name="connsiteX8" fmla="*/ 656254 w 1128574"/>
                <a:gd name="connsiteY8" fmla="*/ 830430 h 1471556"/>
                <a:gd name="connsiteX9" fmla="*/ 838945 w 1128574"/>
                <a:gd name="connsiteY9" fmla="*/ 502307 h 1471556"/>
                <a:gd name="connsiteX10" fmla="*/ 533067 w 1128574"/>
                <a:gd name="connsiteY10" fmla="*/ 284409 h 1471556"/>
                <a:gd name="connsiteX11" fmla="*/ 282643 w 1128574"/>
                <a:gd name="connsiteY11" fmla="*/ 564282 h 1471556"/>
                <a:gd name="connsiteX12" fmla="*/ 279666 w 1128574"/>
                <a:gd name="connsiteY12" fmla="*/ 564282 h 1471556"/>
                <a:gd name="connsiteX13" fmla="*/ 280029 w 1128574"/>
                <a:gd name="connsiteY13" fmla="*/ 567621 h 1471556"/>
                <a:gd name="connsiteX14" fmla="*/ 140015 w 1128574"/>
                <a:gd name="connsiteY14" fmla="*/ 697359 h 1471556"/>
                <a:gd name="connsiteX15" fmla="*/ 0 w 1128574"/>
                <a:gd name="connsiteY15" fmla="*/ 567621 h 1471556"/>
                <a:gd name="connsiteX16" fmla="*/ 363 w 1128574"/>
                <a:gd name="connsiteY16" fmla="*/ 564281 h 1471556"/>
                <a:gd name="connsiteX17" fmla="*/ 1 w 1128574"/>
                <a:gd name="connsiteY17" fmla="*/ 564281 h 1471556"/>
                <a:gd name="connsiteX18" fmla="*/ 501773 w 1128574"/>
                <a:gd name="connsiteY18" fmla="*/ 3505 h 1471556"/>
                <a:gd name="connsiteX19" fmla="*/ 555039 w 1128574"/>
                <a:gd name="connsiteY19" fmla="*/ 83 h 147155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7787 w 1128574"/>
                <a:gd name="connsiteY7" fmla="*/ 834864 h 1471576"/>
                <a:gd name="connsiteX8" fmla="*/ 656254 w 1128574"/>
                <a:gd name="connsiteY8" fmla="*/ 830430 h 1471576"/>
                <a:gd name="connsiteX9" fmla="*/ 838945 w 1128574"/>
                <a:gd name="connsiteY9" fmla="*/ 502307 h 1471576"/>
                <a:gd name="connsiteX10" fmla="*/ 533067 w 1128574"/>
                <a:gd name="connsiteY10" fmla="*/ 284409 h 1471576"/>
                <a:gd name="connsiteX11" fmla="*/ 282643 w 1128574"/>
                <a:gd name="connsiteY11" fmla="*/ 564282 h 1471576"/>
                <a:gd name="connsiteX12" fmla="*/ 279666 w 1128574"/>
                <a:gd name="connsiteY12" fmla="*/ 564282 h 1471576"/>
                <a:gd name="connsiteX13" fmla="*/ 280029 w 1128574"/>
                <a:gd name="connsiteY13" fmla="*/ 567621 h 1471576"/>
                <a:gd name="connsiteX14" fmla="*/ 140015 w 1128574"/>
                <a:gd name="connsiteY14" fmla="*/ 697359 h 1471576"/>
                <a:gd name="connsiteX15" fmla="*/ 0 w 1128574"/>
                <a:gd name="connsiteY15" fmla="*/ 567621 h 1471576"/>
                <a:gd name="connsiteX16" fmla="*/ 363 w 1128574"/>
                <a:gd name="connsiteY16" fmla="*/ 564281 h 1471576"/>
                <a:gd name="connsiteX17" fmla="*/ 1 w 1128574"/>
                <a:gd name="connsiteY17" fmla="*/ 564281 h 1471576"/>
                <a:gd name="connsiteX18" fmla="*/ 501773 w 1128574"/>
                <a:gd name="connsiteY18" fmla="*/ 3505 h 1471576"/>
                <a:gd name="connsiteX19" fmla="*/ 555039 w 1128574"/>
                <a:gd name="connsiteY19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430"/>
                <a:gd name="connsiteY0" fmla="*/ 83 h 1471576"/>
                <a:gd name="connsiteX1" fmla="*/ 1114657 w 1128430"/>
                <a:gd name="connsiteY1" fmla="*/ 440104 h 1471576"/>
                <a:gd name="connsiteX2" fmla="*/ 772429 w 1128430"/>
                <a:gd name="connsiteY2" fmla="*/ 1088053 h 1471576"/>
                <a:gd name="connsiteX3" fmla="*/ 567462 w 1128430"/>
                <a:gd name="connsiteY3" fmla="*/ 1372368 h 1471576"/>
                <a:gd name="connsiteX4" fmla="*/ 434237 w 1128430"/>
                <a:gd name="connsiteY4" fmla="*/ 1471472 h 1471576"/>
                <a:gd name="connsiteX5" fmla="*/ 298567 w 1128430"/>
                <a:gd name="connsiteY5" fmla="*/ 1360143 h 1471576"/>
                <a:gd name="connsiteX6" fmla="*/ 300331 w 1128430"/>
                <a:gd name="connsiteY6" fmla="*/ 1290412 h 1471576"/>
                <a:gd name="connsiteX7" fmla="*/ 656254 w 1128430"/>
                <a:gd name="connsiteY7" fmla="*/ 830430 h 1471576"/>
                <a:gd name="connsiteX8" fmla="*/ 838945 w 1128430"/>
                <a:gd name="connsiteY8" fmla="*/ 502307 h 1471576"/>
                <a:gd name="connsiteX9" fmla="*/ 533067 w 1128430"/>
                <a:gd name="connsiteY9" fmla="*/ 284409 h 1471576"/>
                <a:gd name="connsiteX10" fmla="*/ 282643 w 1128430"/>
                <a:gd name="connsiteY10" fmla="*/ 564282 h 1471576"/>
                <a:gd name="connsiteX11" fmla="*/ 279666 w 1128430"/>
                <a:gd name="connsiteY11" fmla="*/ 564282 h 1471576"/>
                <a:gd name="connsiteX12" fmla="*/ 280029 w 1128430"/>
                <a:gd name="connsiteY12" fmla="*/ 567621 h 1471576"/>
                <a:gd name="connsiteX13" fmla="*/ 140015 w 1128430"/>
                <a:gd name="connsiteY13" fmla="*/ 697359 h 1471576"/>
                <a:gd name="connsiteX14" fmla="*/ 0 w 1128430"/>
                <a:gd name="connsiteY14" fmla="*/ 567621 h 1471576"/>
                <a:gd name="connsiteX15" fmla="*/ 363 w 1128430"/>
                <a:gd name="connsiteY15" fmla="*/ 564281 h 1471576"/>
                <a:gd name="connsiteX16" fmla="*/ 1 w 1128430"/>
                <a:gd name="connsiteY16" fmla="*/ 564281 h 1471576"/>
                <a:gd name="connsiteX17" fmla="*/ 501773 w 1128430"/>
                <a:gd name="connsiteY17" fmla="*/ 3505 h 1471576"/>
                <a:gd name="connsiteX18" fmla="*/ 555039 w 1128430"/>
                <a:gd name="connsiteY18" fmla="*/ 83 h 1471576"/>
                <a:gd name="connsiteX0" fmla="*/ 555039 w 1128574"/>
                <a:gd name="connsiteY0" fmla="*/ 83 h 1471576"/>
                <a:gd name="connsiteX1" fmla="*/ 1114657 w 1128574"/>
                <a:gd name="connsiteY1" fmla="*/ 440104 h 1471576"/>
                <a:gd name="connsiteX2" fmla="*/ 772429 w 1128574"/>
                <a:gd name="connsiteY2" fmla="*/ 1088053 h 1471576"/>
                <a:gd name="connsiteX3" fmla="*/ 567462 w 1128574"/>
                <a:gd name="connsiteY3" fmla="*/ 1372368 h 1471576"/>
                <a:gd name="connsiteX4" fmla="*/ 434237 w 1128574"/>
                <a:gd name="connsiteY4" fmla="*/ 1471472 h 1471576"/>
                <a:gd name="connsiteX5" fmla="*/ 298567 w 1128574"/>
                <a:gd name="connsiteY5" fmla="*/ 1360143 h 1471576"/>
                <a:gd name="connsiteX6" fmla="*/ 300331 w 1128574"/>
                <a:gd name="connsiteY6" fmla="*/ 1290412 h 1471576"/>
                <a:gd name="connsiteX7" fmla="*/ 656254 w 1128574"/>
                <a:gd name="connsiteY7" fmla="*/ 830430 h 1471576"/>
                <a:gd name="connsiteX8" fmla="*/ 838945 w 1128574"/>
                <a:gd name="connsiteY8" fmla="*/ 502307 h 1471576"/>
                <a:gd name="connsiteX9" fmla="*/ 533067 w 1128574"/>
                <a:gd name="connsiteY9" fmla="*/ 284409 h 1471576"/>
                <a:gd name="connsiteX10" fmla="*/ 282643 w 1128574"/>
                <a:gd name="connsiteY10" fmla="*/ 564282 h 1471576"/>
                <a:gd name="connsiteX11" fmla="*/ 279666 w 1128574"/>
                <a:gd name="connsiteY11" fmla="*/ 564282 h 1471576"/>
                <a:gd name="connsiteX12" fmla="*/ 280029 w 1128574"/>
                <a:gd name="connsiteY12" fmla="*/ 567621 h 1471576"/>
                <a:gd name="connsiteX13" fmla="*/ 140015 w 1128574"/>
                <a:gd name="connsiteY13" fmla="*/ 697359 h 1471576"/>
                <a:gd name="connsiteX14" fmla="*/ 0 w 1128574"/>
                <a:gd name="connsiteY14" fmla="*/ 567621 h 1471576"/>
                <a:gd name="connsiteX15" fmla="*/ 363 w 1128574"/>
                <a:gd name="connsiteY15" fmla="*/ 564281 h 1471576"/>
                <a:gd name="connsiteX16" fmla="*/ 1 w 1128574"/>
                <a:gd name="connsiteY16" fmla="*/ 564281 h 1471576"/>
                <a:gd name="connsiteX17" fmla="*/ 501773 w 1128574"/>
                <a:gd name="connsiteY17" fmla="*/ 3505 h 1471576"/>
                <a:gd name="connsiteX18" fmla="*/ 555039 w 1128574"/>
                <a:gd name="connsiteY18" fmla="*/ 83 h 1471576"/>
                <a:gd name="connsiteX0" fmla="*/ 555039 w 1127615"/>
                <a:gd name="connsiteY0" fmla="*/ 83 h 1471576"/>
                <a:gd name="connsiteX1" fmla="*/ 1114657 w 1127615"/>
                <a:gd name="connsiteY1" fmla="*/ 440104 h 1471576"/>
                <a:gd name="connsiteX2" fmla="*/ 772429 w 1127615"/>
                <a:gd name="connsiteY2" fmla="*/ 1088053 h 1471576"/>
                <a:gd name="connsiteX3" fmla="*/ 567462 w 1127615"/>
                <a:gd name="connsiteY3" fmla="*/ 1372368 h 1471576"/>
                <a:gd name="connsiteX4" fmla="*/ 434237 w 1127615"/>
                <a:gd name="connsiteY4" fmla="*/ 1471472 h 1471576"/>
                <a:gd name="connsiteX5" fmla="*/ 298567 w 1127615"/>
                <a:gd name="connsiteY5" fmla="*/ 1360143 h 1471576"/>
                <a:gd name="connsiteX6" fmla="*/ 300331 w 1127615"/>
                <a:gd name="connsiteY6" fmla="*/ 1290412 h 1471576"/>
                <a:gd name="connsiteX7" fmla="*/ 656254 w 1127615"/>
                <a:gd name="connsiteY7" fmla="*/ 830430 h 1471576"/>
                <a:gd name="connsiteX8" fmla="*/ 838945 w 1127615"/>
                <a:gd name="connsiteY8" fmla="*/ 502307 h 1471576"/>
                <a:gd name="connsiteX9" fmla="*/ 533067 w 1127615"/>
                <a:gd name="connsiteY9" fmla="*/ 284409 h 1471576"/>
                <a:gd name="connsiteX10" fmla="*/ 282643 w 1127615"/>
                <a:gd name="connsiteY10" fmla="*/ 564282 h 1471576"/>
                <a:gd name="connsiteX11" fmla="*/ 279666 w 1127615"/>
                <a:gd name="connsiteY11" fmla="*/ 564282 h 1471576"/>
                <a:gd name="connsiteX12" fmla="*/ 280029 w 1127615"/>
                <a:gd name="connsiteY12" fmla="*/ 567621 h 1471576"/>
                <a:gd name="connsiteX13" fmla="*/ 140015 w 1127615"/>
                <a:gd name="connsiteY13" fmla="*/ 697359 h 1471576"/>
                <a:gd name="connsiteX14" fmla="*/ 0 w 1127615"/>
                <a:gd name="connsiteY14" fmla="*/ 567621 h 1471576"/>
                <a:gd name="connsiteX15" fmla="*/ 363 w 1127615"/>
                <a:gd name="connsiteY15" fmla="*/ 564281 h 1471576"/>
                <a:gd name="connsiteX16" fmla="*/ 1 w 1127615"/>
                <a:gd name="connsiteY16" fmla="*/ 564281 h 1471576"/>
                <a:gd name="connsiteX17" fmla="*/ 501773 w 1127615"/>
                <a:gd name="connsiteY17" fmla="*/ 3505 h 1471576"/>
                <a:gd name="connsiteX18" fmla="*/ 555039 w 1127615"/>
                <a:gd name="connsiteY18" fmla="*/ 83 h 147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27615" h="1471576">
                  <a:moveTo>
                    <a:pt x="555039" y="83"/>
                  </a:moveTo>
                  <a:cubicBezTo>
                    <a:pt x="819662" y="-4458"/>
                    <a:pt x="1055349" y="177228"/>
                    <a:pt x="1114657" y="440104"/>
                  </a:cubicBezTo>
                  <a:cubicBezTo>
                    <a:pt x="1176026" y="712121"/>
                    <a:pt x="1012387" y="928036"/>
                    <a:pt x="772429" y="1088053"/>
                  </a:cubicBezTo>
                  <a:cubicBezTo>
                    <a:pt x="669004" y="1165193"/>
                    <a:pt x="628716" y="1262011"/>
                    <a:pt x="567462" y="1372368"/>
                  </a:cubicBezTo>
                  <a:cubicBezTo>
                    <a:pt x="530657" y="1446051"/>
                    <a:pt x="479053" y="1473509"/>
                    <a:pt x="434237" y="1471472"/>
                  </a:cubicBezTo>
                  <a:cubicBezTo>
                    <a:pt x="389421" y="1469435"/>
                    <a:pt x="310014" y="1424120"/>
                    <a:pt x="298567" y="1360143"/>
                  </a:cubicBezTo>
                  <a:lnTo>
                    <a:pt x="300331" y="1290412"/>
                  </a:lnTo>
                  <a:cubicBezTo>
                    <a:pt x="335496" y="1172787"/>
                    <a:pt x="473578" y="1003344"/>
                    <a:pt x="656254" y="830430"/>
                  </a:cubicBezTo>
                  <a:cubicBezTo>
                    <a:pt x="746023" y="699079"/>
                    <a:pt x="870517" y="642249"/>
                    <a:pt x="838945" y="502307"/>
                  </a:cubicBezTo>
                  <a:cubicBezTo>
                    <a:pt x="807373" y="362364"/>
                    <a:pt x="675644" y="268526"/>
                    <a:pt x="533067" y="284409"/>
                  </a:cubicBezTo>
                  <a:cubicBezTo>
                    <a:pt x="390490" y="300293"/>
                    <a:pt x="282643" y="420822"/>
                    <a:pt x="282643" y="564282"/>
                  </a:cubicBezTo>
                  <a:lnTo>
                    <a:pt x="279666" y="564282"/>
                  </a:lnTo>
                  <a:cubicBezTo>
                    <a:pt x="280014" y="565385"/>
                    <a:pt x="280029" y="566502"/>
                    <a:pt x="280029" y="567621"/>
                  </a:cubicBezTo>
                  <a:cubicBezTo>
                    <a:pt x="280029" y="639273"/>
                    <a:pt x="217342" y="697359"/>
                    <a:pt x="140015" y="697359"/>
                  </a:cubicBezTo>
                  <a:cubicBezTo>
                    <a:pt x="62687" y="697359"/>
                    <a:pt x="0" y="639273"/>
                    <a:pt x="0" y="567621"/>
                  </a:cubicBezTo>
                  <a:lnTo>
                    <a:pt x="363" y="564281"/>
                  </a:lnTo>
                  <a:lnTo>
                    <a:pt x="1" y="564281"/>
                  </a:lnTo>
                  <a:cubicBezTo>
                    <a:pt x="1" y="276833"/>
                    <a:pt x="216092" y="35331"/>
                    <a:pt x="501773" y="3505"/>
                  </a:cubicBezTo>
                  <a:cubicBezTo>
                    <a:pt x="519628" y="1516"/>
                    <a:pt x="537398" y="386"/>
                    <a:pt x="555039" y="8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47166E8-F7AA-448A-AED7-21F7A554D362}"/>
                </a:ext>
              </a:extLst>
            </p:cNvPr>
            <p:cNvSpPr/>
            <p:nvPr/>
          </p:nvSpPr>
          <p:spPr>
            <a:xfrm>
              <a:off x="1762088" y="3471801"/>
              <a:ext cx="305899" cy="305899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BEE2E-C788-4B8F-A15A-FAF3E3A6E613}"/>
              </a:ext>
            </a:extLst>
          </p:cNvPr>
          <p:cNvGrpSpPr/>
          <p:nvPr/>
        </p:nvGrpSpPr>
        <p:grpSpPr>
          <a:xfrm>
            <a:off x="9115146" y="2850591"/>
            <a:ext cx="801512" cy="1057304"/>
            <a:chOff x="6804248" y="2144238"/>
            <a:chExt cx="1305367" cy="1645545"/>
          </a:xfrm>
        </p:grpSpPr>
        <p:sp>
          <p:nvSpPr>
            <p:cNvPr id="14" name="Oval 1">
              <a:extLst>
                <a:ext uri="{FF2B5EF4-FFF2-40B4-BE49-F238E27FC236}">
                  <a16:creationId xmlns:a16="http://schemas.microsoft.com/office/drawing/2014/main" id="{ACB8F729-8424-4273-9FE3-899E46CDC1BF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5" name="Oval 1">
              <a:extLst>
                <a:ext uri="{FF2B5EF4-FFF2-40B4-BE49-F238E27FC236}">
                  <a16:creationId xmlns:a16="http://schemas.microsoft.com/office/drawing/2014/main" id="{878E0EE1-BA40-4408-99F1-5A198F2093A2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6" name="Oval 1">
              <a:extLst>
                <a:ext uri="{FF2B5EF4-FFF2-40B4-BE49-F238E27FC236}">
                  <a16:creationId xmlns:a16="http://schemas.microsoft.com/office/drawing/2014/main" id="{02812BEC-64BF-468C-9FA7-11E0F5079477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7" name="Oval 1">
              <a:extLst>
                <a:ext uri="{FF2B5EF4-FFF2-40B4-BE49-F238E27FC236}">
                  <a16:creationId xmlns:a16="http://schemas.microsoft.com/office/drawing/2014/main" id="{3752D8C5-FDE6-4B21-9180-A60EC940BF77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8" name="Oval 1">
              <a:extLst>
                <a:ext uri="{FF2B5EF4-FFF2-40B4-BE49-F238E27FC236}">
                  <a16:creationId xmlns:a16="http://schemas.microsoft.com/office/drawing/2014/main" id="{69138129-7320-4D27-BD0E-67297A1E833D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9" name="Oval 1">
              <a:extLst>
                <a:ext uri="{FF2B5EF4-FFF2-40B4-BE49-F238E27FC236}">
                  <a16:creationId xmlns:a16="http://schemas.microsoft.com/office/drawing/2014/main" id="{7EF906AB-56A5-4407-B7F4-4213BFE46512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20" name="Oval 1">
              <a:extLst>
                <a:ext uri="{FF2B5EF4-FFF2-40B4-BE49-F238E27FC236}">
                  <a16:creationId xmlns:a16="http://schemas.microsoft.com/office/drawing/2014/main" id="{8B485F28-4092-48F9-A797-C404579A6E6F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4" name="Trapezoid 24">
            <a:extLst>
              <a:ext uri="{FF2B5EF4-FFF2-40B4-BE49-F238E27FC236}">
                <a16:creationId xmlns:a16="http://schemas.microsoft.com/office/drawing/2014/main" id="{0B1A7E86-4672-4E35-8EF0-34D1A3FA6710}"/>
              </a:ext>
            </a:extLst>
          </p:cNvPr>
          <p:cNvSpPr>
            <a:spLocks noChangeAspect="1"/>
          </p:cNvSpPr>
          <p:nvPr/>
        </p:nvSpPr>
        <p:spPr>
          <a:xfrm rot="8369018">
            <a:off x="9545617" y="4558897"/>
            <a:ext cx="307143" cy="310069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25" name="Round Same Side Corner Rectangle 7">
            <a:extLst>
              <a:ext uri="{FF2B5EF4-FFF2-40B4-BE49-F238E27FC236}">
                <a16:creationId xmlns:a16="http://schemas.microsoft.com/office/drawing/2014/main" id="{B59F4C76-7E85-4493-B1B6-BDF202F2A785}"/>
              </a:ext>
            </a:extLst>
          </p:cNvPr>
          <p:cNvSpPr>
            <a:spLocks noChangeAspect="1"/>
          </p:cNvSpPr>
          <p:nvPr/>
        </p:nvSpPr>
        <p:spPr>
          <a:xfrm rot="10800000">
            <a:off x="2607007" y="4434623"/>
            <a:ext cx="294936" cy="310069"/>
          </a:xfrm>
          <a:custGeom>
            <a:avLst/>
            <a:gdLst/>
            <a:ahLst/>
            <a:cxnLst/>
            <a:rect l="l" t="t" r="r" b="b"/>
            <a:pathLst>
              <a:path w="3749229" h="3941586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6" name="Rounded Rectangle 1">
            <a:extLst>
              <a:ext uri="{FF2B5EF4-FFF2-40B4-BE49-F238E27FC236}">
                <a16:creationId xmlns:a16="http://schemas.microsoft.com/office/drawing/2014/main" id="{BBED5C6E-5052-4AB9-B774-A72422D3B84E}"/>
              </a:ext>
            </a:extLst>
          </p:cNvPr>
          <p:cNvSpPr/>
          <p:nvPr/>
        </p:nvSpPr>
        <p:spPr>
          <a:xfrm>
            <a:off x="5922234" y="4586629"/>
            <a:ext cx="241652" cy="281430"/>
          </a:xfrm>
          <a:custGeom>
            <a:avLst/>
            <a:gdLst/>
            <a:ahLst/>
            <a:cxnLst/>
            <a:rect l="l" t="t" r="r" b="b"/>
            <a:pathLst>
              <a:path w="3330520" h="3943576">
                <a:moveTo>
                  <a:pt x="91343" y="3355066"/>
                </a:moveTo>
                <a:lnTo>
                  <a:pt x="476428" y="3355066"/>
                </a:lnTo>
                <a:cubicBezTo>
                  <a:pt x="526871" y="3355066"/>
                  <a:pt x="567771" y="3405814"/>
                  <a:pt x="567771" y="3468422"/>
                </a:cubicBezTo>
                <a:cubicBezTo>
                  <a:pt x="567771" y="3531030"/>
                  <a:pt x="526871" y="3581777"/>
                  <a:pt x="476428" y="3581777"/>
                </a:cubicBezTo>
                <a:lnTo>
                  <a:pt x="91343" y="3581777"/>
                </a:lnTo>
                <a:cubicBezTo>
                  <a:pt x="40900" y="3581777"/>
                  <a:pt x="0" y="3531030"/>
                  <a:pt x="0" y="3468422"/>
                </a:cubicBezTo>
                <a:cubicBezTo>
                  <a:pt x="0" y="3405814"/>
                  <a:pt x="40900" y="3355066"/>
                  <a:pt x="91343" y="3355066"/>
                </a:cubicBezTo>
                <a:close/>
                <a:moveTo>
                  <a:pt x="91343" y="2927098"/>
                </a:moveTo>
                <a:lnTo>
                  <a:pt x="476428" y="2927098"/>
                </a:lnTo>
                <a:cubicBezTo>
                  <a:pt x="526871" y="2927098"/>
                  <a:pt x="567771" y="2977846"/>
                  <a:pt x="567771" y="3040454"/>
                </a:cubicBezTo>
                <a:cubicBezTo>
                  <a:pt x="567771" y="3103062"/>
                  <a:pt x="526871" y="3153809"/>
                  <a:pt x="476428" y="3153809"/>
                </a:cubicBezTo>
                <a:lnTo>
                  <a:pt x="91343" y="3153809"/>
                </a:lnTo>
                <a:cubicBezTo>
                  <a:pt x="40900" y="3153809"/>
                  <a:pt x="0" y="3103062"/>
                  <a:pt x="0" y="3040454"/>
                </a:cubicBezTo>
                <a:cubicBezTo>
                  <a:pt x="0" y="2977846"/>
                  <a:pt x="40900" y="2927098"/>
                  <a:pt x="91343" y="2927098"/>
                </a:cubicBezTo>
                <a:close/>
                <a:moveTo>
                  <a:pt x="91343" y="2499128"/>
                </a:moveTo>
                <a:lnTo>
                  <a:pt x="476428" y="2499128"/>
                </a:lnTo>
                <a:cubicBezTo>
                  <a:pt x="526871" y="2499128"/>
                  <a:pt x="567771" y="2549876"/>
                  <a:pt x="567771" y="2612484"/>
                </a:cubicBezTo>
                <a:cubicBezTo>
                  <a:pt x="567771" y="2675092"/>
                  <a:pt x="526871" y="2725839"/>
                  <a:pt x="476428" y="2725839"/>
                </a:cubicBezTo>
                <a:lnTo>
                  <a:pt x="91343" y="2725839"/>
                </a:lnTo>
                <a:cubicBezTo>
                  <a:pt x="40900" y="2725839"/>
                  <a:pt x="0" y="2675092"/>
                  <a:pt x="0" y="2612484"/>
                </a:cubicBezTo>
                <a:cubicBezTo>
                  <a:pt x="0" y="2549876"/>
                  <a:pt x="40900" y="2499128"/>
                  <a:pt x="91343" y="2499128"/>
                </a:cubicBezTo>
                <a:close/>
                <a:moveTo>
                  <a:pt x="91343" y="2071158"/>
                </a:moveTo>
                <a:lnTo>
                  <a:pt x="476428" y="2071158"/>
                </a:lnTo>
                <a:cubicBezTo>
                  <a:pt x="526871" y="2071158"/>
                  <a:pt x="567771" y="2121906"/>
                  <a:pt x="567771" y="2184514"/>
                </a:cubicBezTo>
                <a:cubicBezTo>
                  <a:pt x="567771" y="2247122"/>
                  <a:pt x="526871" y="2297869"/>
                  <a:pt x="476428" y="2297869"/>
                </a:cubicBezTo>
                <a:lnTo>
                  <a:pt x="91343" y="2297869"/>
                </a:lnTo>
                <a:cubicBezTo>
                  <a:pt x="40900" y="2297869"/>
                  <a:pt x="0" y="2247122"/>
                  <a:pt x="0" y="2184514"/>
                </a:cubicBezTo>
                <a:cubicBezTo>
                  <a:pt x="0" y="2121906"/>
                  <a:pt x="40900" y="2071158"/>
                  <a:pt x="91343" y="2071158"/>
                </a:cubicBezTo>
                <a:close/>
                <a:moveTo>
                  <a:pt x="2956837" y="1826561"/>
                </a:moveTo>
                <a:cubicBezTo>
                  <a:pt x="3052271" y="1826561"/>
                  <a:pt x="3129635" y="1903925"/>
                  <a:pt x="3129635" y="1999359"/>
                </a:cubicBezTo>
                <a:cubicBezTo>
                  <a:pt x="3129635" y="2094793"/>
                  <a:pt x="3052271" y="2172157"/>
                  <a:pt x="2956837" y="2172157"/>
                </a:cubicBezTo>
                <a:cubicBezTo>
                  <a:pt x="2861403" y="2172157"/>
                  <a:pt x="2784039" y="2094793"/>
                  <a:pt x="2784039" y="1999359"/>
                </a:cubicBezTo>
                <a:cubicBezTo>
                  <a:pt x="2784039" y="1903925"/>
                  <a:pt x="2861403" y="1826561"/>
                  <a:pt x="2956837" y="1826561"/>
                </a:cubicBezTo>
                <a:close/>
                <a:moveTo>
                  <a:pt x="2740566" y="1654736"/>
                </a:moveTo>
                <a:cubicBezTo>
                  <a:pt x="2653631" y="1654736"/>
                  <a:pt x="2583156" y="1725211"/>
                  <a:pt x="2583156" y="1812146"/>
                </a:cubicBezTo>
                <a:lnTo>
                  <a:pt x="2583156" y="2186573"/>
                </a:lnTo>
                <a:cubicBezTo>
                  <a:pt x="2583156" y="2273508"/>
                  <a:pt x="2653631" y="2343983"/>
                  <a:pt x="2740566" y="2343983"/>
                </a:cubicBezTo>
                <a:lnTo>
                  <a:pt x="3330519" y="2343983"/>
                </a:lnTo>
                <a:lnTo>
                  <a:pt x="3330519" y="1654736"/>
                </a:lnTo>
                <a:close/>
                <a:moveTo>
                  <a:pt x="91343" y="1643188"/>
                </a:moveTo>
                <a:lnTo>
                  <a:pt x="476428" y="1643188"/>
                </a:lnTo>
                <a:cubicBezTo>
                  <a:pt x="526871" y="1643188"/>
                  <a:pt x="567771" y="1693936"/>
                  <a:pt x="567771" y="1756544"/>
                </a:cubicBezTo>
                <a:cubicBezTo>
                  <a:pt x="567771" y="1819152"/>
                  <a:pt x="526871" y="1869899"/>
                  <a:pt x="476428" y="1869899"/>
                </a:cubicBezTo>
                <a:lnTo>
                  <a:pt x="91343" y="1869899"/>
                </a:lnTo>
                <a:cubicBezTo>
                  <a:pt x="40900" y="1869899"/>
                  <a:pt x="0" y="1819152"/>
                  <a:pt x="0" y="1756544"/>
                </a:cubicBezTo>
                <a:cubicBezTo>
                  <a:pt x="0" y="1693936"/>
                  <a:pt x="40900" y="1643188"/>
                  <a:pt x="91343" y="1643188"/>
                </a:cubicBezTo>
                <a:close/>
                <a:moveTo>
                  <a:pt x="91343" y="1215218"/>
                </a:moveTo>
                <a:lnTo>
                  <a:pt x="476428" y="1215218"/>
                </a:lnTo>
                <a:cubicBezTo>
                  <a:pt x="526871" y="1215218"/>
                  <a:pt x="567771" y="1265966"/>
                  <a:pt x="567771" y="1328574"/>
                </a:cubicBezTo>
                <a:cubicBezTo>
                  <a:pt x="567771" y="1391182"/>
                  <a:pt x="526871" y="1441929"/>
                  <a:pt x="476428" y="1441929"/>
                </a:cubicBezTo>
                <a:lnTo>
                  <a:pt x="91343" y="1441929"/>
                </a:lnTo>
                <a:cubicBezTo>
                  <a:pt x="40900" y="1441929"/>
                  <a:pt x="0" y="1391182"/>
                  <a:pt x="0" y="1328574"/>
                </a:cubicBezTo>
                <a:cubicBezTo>
                  <a:pt x="0" y="1265966"/>
                  <a:pt x="40900" y="1215218"/>
                  <a:pt x="91343" y="1215218"/>
                </a:cubicBezTo>
                <a:close/>
                <a:moveTo>
                  <a:pt x="91343" y="787248"/>
                </a:moveTo>
                <a:lnTo>
                  <a:pt x="476428" y="787248"/>
                </a:lnTo>
                <a:cubicBezTo>
                  <a:pt x="526871" y="787248"/>
                  <a:pt x="567771" y="837996"/>
                  <a:pt x="567771" y="900604"/>
                </a:cubicBezTo>
                <a:cubicBezTo>
                  <a:pt x="567771" y="963212"/>
                  <a:pt x="526871" y="1013959"/>
                  <a:pt x="476428" y="1013959"/>
                </a:cubicBezTo>
                <a:lnTo>
                  <a:pt x="91343" y="1013959"/>
                </a:lnTo>
                <a:cubicBezTo>
                  <a:pt x="40900" y="1013959"/>
                  <a:pt x="0" y="963212"/>
                  <a:pt x="0" y="900604"/>
                </a:cubicBezTo>
                <a:cubicBezTo>
                  <a:pt x="0" y="837996"/>
                  <a:pt x="40900" y="787248"/>
                  <a:pt x="91343" y="787248"/>
                </a:cubicBezTo>
                <a:close/>
                <a:moveTo>
                  <a:pt x="91343" y="359278"/>
                </a:moveTo>
                <a:lnTo>
                  <a:pt x="476428" y="359278"/>
                </a:lnTo>
                <a:cubicBezTo>
                  <a:pt x="526871" y="359278"/>
                  <a:pt x="567771" y="410026"/>
                  <a:pt x="567771" y="472634"/>
                </a:cubicBezTo>
                <a:cubicBezTo>
                  <a:pt x="567771" y="535241"/>
                  <a:pt x="526871" y="585989"/>
                  <a:pt x="476428" y="585989"/>
                </a:cubicBezTo>
                <a:lnTo>
                  <a:pt x="91343" y="585989"/>
                </a:lnTo>
                <a:cubicBezTo>
                  <a:pt x="40900" y="585989"/>
                  <a:pt x="0" y="535241"/>
                  <a:pt x="0" y="472634"/>
                </a:cubicBezTo>
                <a:cubicBezTo>
                  <a:pt x="0" y="410026"/>
                  <a:pt x="40900" y="359278"/>
                  <a:pt x="91343" y="359278"/>
                </a:cubicBezTo>
                <a:close/>
                <a:moveTo>
                  <a:pt x="750244" y="0"/>
                </a:moveTo>
                <a:lnTo>
                  <a:pt x="2814452" y="0"/>
                </a:lnTo>
                <a:cubicBezTo>
                  <a:pt x="3099468" y="0"/>
                  <a:pt x="3330520" y="231052"/>
                  <a:pt x="3330520" y="516068"/>
                </a:cubicBezTo>
                <a:lnTo>
                  <a:pt x="3330520" y="3427508"/>
                </a:lnTo>
                <a:cubicBezTo>
                  <a:pt x="3330520" y="3712524"/>
                  <a:pt x="3099468" y="3943576"/>
                  <a:pt x="2814452" y="3943576"/>
                </a:cubicBezTo>
                <a:lnTo>
                  <a:pt x="750244" y="3943576"/>
                </a:lnTo>
                <a:cubicBezTo>
                  <a:pt x="577386" y="3943576"/>
                  <a:pt x="424378" y="3858590"/>
                  <a:pt x="331698" y="3727422"/>
                </a:cubicBezTo>
                <a:lnTo>
                  <a:pt x="579614" y="3727422"/>
                </a:lnTo>
                <a:cubicBezTo>
                  <a:pt x="660851" y="3727422"/>
                  <a:pt x="726722" y="3628530"/>
                  <a:pt x="726722" y="3506525"/>
                </a:cubicBezTo>
                <a:cubicBezTo>
                  <a:pt x="726722" y="3399298"/>
                  <a:pt x="675843" y="3309924"/>
                  <a:pt x="608330" y="3289974"/>
                </a:cubicBezTo>
                <a:cubicBezTo>
                  <a:pt x="675843" y="3270025"/>
                  <a:pt x="726722" y="3180650"/>
                  <a:pt x="726722" y="3073424"/>
                </a:cubicBezTo>
                <a:cubicBezTo>
                  <a:pt x="726722" y="2966194"/>
                  <a:pt x="675840" y="2876817"/>
                  <a:pt x="608324" y="2856872"/>
                </a:cubicBezTo>
                <a:cubicBezTo>
                  <a:pt x="675840" y="2836927"/>
                  <a:pt x="726722" y="2747551"/>
                  <a:pt x="726722" y="2640321"/>
                </a:cubicBezTo>
                <a:cubicBezTo>
                  <a:pt x="726722" y="2533091"/>
                  <a:pt x="675839" y="2443714"/>
                  <a:pt x="608323" y="2423769"/>
                </a:cubicBezTo>
                <a:cubicBezTo>
                  <a:pt x="675839" y="2403824"/>
                  <a:pt x="726722" y="2314448"/>
                  <a:pt x="726722" y="2207218"/>
                </a:cubicBezTo>
                <a:cubicBezTo>
                  <a:pt x="726722" y="2099988"/>
                  <a:pt x="675840" y="2010611"/>
                  <a:pt x="608324" y="1990666"/>
                </a:cubicBezTo>
                <a:cubicBezTo>
                  <a:pt x="675840" y="1970721"/>
                  <a:pt x="726722" y="1881345"/>
                  <a:pt x="726722" y="1774115"/>
                </a:cubicBezTo>
                <a:cubicBezTo>
                  <a:pt x="726722" y="1666885"/>
                  <a:pt x="675840" y="1577508"/>
                  <a:pt x="608323" y="1557563"/>
                </a:cubicBezTo>
                <a:cubicBezTo>
                  <a:pt x="675840" y="1537618"/>
                  <a:pt x="726722" y="1448242"/>
                  <a:pt x="726722" y="1341012"/>
                </a:cubicBezTo>
                <a:cubicBezTo>
                  <a:pt x="726722" y="1233782"/>
                  <a:pt x="675840" y="1144405"/>
                  <a:pt x="608324" y="1124460"/>
                </a:cubicBezTo>
                <a:cubicBezTo>
                  <a:pt x="675840" y="1104515"/>
                  <a:pt x="726722" y="1015139"/>
                  <a:pt x="726722" y="907909"/>
                </a:cubicBezTo>
                <a:cubicBezTo>
                  <a:pt x="726722" y="800679"/>
                  <a:pt x="675840" y="711302"/>
                  <a:pt x="608324" y="691357"/>
                </a:cubicBezTo>
                <a:cubicBezTo>
                  <a:pt x="675840" y="671412"/>
                  <a:pt x="726722" y="582035"/>
                  <a:pt x="726722" y="474806"/>
                </a:cubicBezTo>
                <a:cubicBezTo>
                  <a:pt x="726722" y="352801"/>
                  <a:pt x="660851" y="253908"/>
                  <a:pt x="579614" y="253908"/>
                </a:cubicBezTo>
                <a:lnTo>
                  <a:pt x="307995" y="253908"/>
                </a:lnTo>
                <a:cubicBezTo>
                  <a:pt x="396188" y="101469"/>
                  <a:pt x="561367" y="0"/>
                  <a:pt x="7502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BFF28B-2FC2-481E-9AA2-5C0F5C0F3845}"/>
              </a:ext>
            </a:extLst>
          </p:cNvPr>
          <p:cNvSpPr txBox="1"/>
          <p:nvPr/>
        </p:nvSpPr>
        <p:spPr>
          <a:xfrm>
            <a:off x="1544314" y="5105722"/>
            <a:ext cx="2479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揪團訂下午茶的同仁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B7F9AE-3918-4836-B7AB-CB5FB7C6FAA7}"/>
              </a:ext>
            </a:extLst>
          </p:cNvPr>
          <p:cNvSpPr txBox="1"/>
          <p:nvPr/>
        </p:nvSpPr>
        <p:spPr>
          <a:xfrm>
            <a:off x="5217833" y="4840151"/>
            <a:ext cx="1892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What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62ADF3-F26A-4679-A007-E59EF56B2143}"/>
              </a:ext>
            </a:extLst>
          </p:cNvPr>
          <p:cNvSpPr txBox="1"/>
          <p:nvPr/>
        </p:nvSpPr>
        <p:spPr>
          <a:xfrm>
            <a:off x="5218432" y="5139068"/>
            <a:ext cx="190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找人一起訂下午茶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27AC09-7D32-41AC-A0C3-9C6F7E2FD2C1}"/>
              </a:ext>
            </a:extLst>
          </p:cNvPr>
          <p:cNvSpPr txBox="1"/>
          <p:nvPr/>
        </p:nvSpPr>
        <p:spPr>
          <a:xfrm>
            <a:off x="1846493" y="4774985"/>
            <a:ext cx="1892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Who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4FC671-7D18-4C6F-B7C0-C62B2667CBD6}"/>
              </a:ext>
            </a:extLst>
          </p:cNvPr>
          <p:cNvSpPr txBox="1"/>
          <p:nvPr/>
        </p:nvSpPr>
        <p:spPr>
          <a:xfrm>
            <a:off x="8847908" y="5182621"/>
            <a:ext cx="2625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湊滿外送門檻或免運費門檻</a:t>
            </a:r>
            <a:endParaRPr lang="ko-KR" altLang="en-US" sz="16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212531-CBEA-4601-8686-0671590B34D1}"/>
              </a:ext>
            </a:extLst>
          </p:cNvPr>
          <p:cNvSpPr txBox="1"/>
          <p:nvPr/>
        </p:nvSpPr>
        <p:spPr>
          <a:xfrm>
            <a:off x="8962493" y="4840154"/>
            <a:ext cx="1892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Why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2" name="Round Same Side Corner Rectangle 8">
            <a:extLst>
              <a:ext uri="{FF2B5EF4-FFF2-40B4-BE49-F238E27FC236}">
                <a16:creationId xmlns:a16="http://schemas.microsoft.com/office/drawing/2014/main" id="{F3EE1427-D138-48F2-B803-56ACDC030998}"/>
              </a:ext>
            </a:extLst>
          </p:cNvPr>
          <p:cNvSpPr/>
          <p:nvPr/>
        </p:nvSpPr>
        <p:spPr>
          <a:xfrm>
            <a:off x="2281742" y="2885033"/>
            <a:ext cx="699484" cy="82043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229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19"/>
    </mc:Choice>
    <mc:Fallback xmlns="">
      <p:transition spd="slow" advTm="3451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3802281D-E941-4797-A40D-F44E20C12C71}"/>
              </a:ext>
            </a:extLst>
          </p:cNvPr>
          <p:cNvSpPr/>
          <p:nvPr/>
        </p:nvSpPr>
        <p:spPr>
          <a:xfrm>
            <a:off x="8105775" y="1617828"/>
            <a:ext cx="3378006" cy="452526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887F3B81-7EFB-4E11-9BEE-AD1EEF4437F0}"/>
              </a:ext>
            </a:extLst>
          </p:cNvPr>
          <p:cNvSpPr/>
          <p:nvPr/>
        </p:nvSpPr>
        <p:spPr>
          <a:xfrm>
            <a:off x="866777" y="1627881"/>
            <a:ext cx="6534148" cy="45252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41300"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TW" sz="4400" b="1" dirty="0">
                <a:solidFill>
                  <a:srgbClr val="C00000"/>
                </a:solidFill>
              </a:rPr>
              <a:t>System Architecture</a:t>
            </a:r>
          </a:p>
        </p:txBody>
      </p:sp>
      <p:sp>
        <p:nvSpPr>
          <p:cNvPr id="53" name="TextBox 21">
            <a:extLst>
              <a:ext uri="{FF2B5EF4-FFF2-40B4-BE49-F238E27FC236}">
                <a16:creationId xmlns:a16="http://schemas.microsoft.com/office/drawing/2014/main" id="{C5FD1CDB-BBB4-423F-89A2-A10A50495980}"/>
              </a:ext>
            </a:extLst>
          </p:cNvPr>
          <p:cNvSpPr txBox="1"/>
          <p:nvPr/>
        </p:nvSpPr>
        <p:spPr>
          <a:xfrm>
            <a:off x="8424834" y="4045381"/>
            <a:ext cx="531551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cs typeface="Calibri" pitchFamily="34" charset="0"/>
              </a:rPr>
              <a:t>back</a:t>
            </a:r>
            <a:endParaRPr lang="ko-KR" altLang="en-US" sz="1000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B5DA3DE-84D1-4533-823C-112703788ABA}"/>
              </a:ext>
            </a:extLst>
          </p:cNvPr>
          <p:cNvGrpSpPr/>
          <p:nvPr/>
        </p:nvGrpSpPr>
        <p:grpSpPr>
          <a:xfrm>
            <a:off x="3352984" y="3662961"/>
            <a:ext cx="1351345" cy="945622"/>
            <a:chOff x="3591109" y="3186711"/>
            <a:chExt cx="1351345" cy="945622"/>
          </a:xfrm>
        </p:grpSpPr>
        <p:sp>
          <p:nvSpPr>
            <p:cNvPr id="42" name="箭號: 向右 41">
              <a:extLst>
                <a:ext uri="{FF2B5EF4-FFF2-40B4-BE49-F238E27FC236}">
                  <a16:creationId xmlns:a16="http://schemas.microsoft.com/office/drawing/2014/main" id="{4A91F239-F839-4C43-B353-D2E43B9B6B65}"/>
                </a:ext>
              </a:extLst>
            </p:cNvPr>
            <p:cNvSpPr/>
            <p:nvPr/>
          </p:nvSpPr>
          <p:spPr>
            <a:xfrm>
              <a:off x="3803654" y="3851269"/>
              <a:ext cx="962910" cy="124929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001">
              <a:schemeClr val="lt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箭號: 向右 42">
              <a:extLst>
                <a:ext uri="{FF2B5EF4-FFF2-40B4-BE49-F238E27FC236}">
                  <a16:creationId xmlns:a16="http://schemas.microsoft.com/office/drawing/2014/main" id="{1A87C61C-092C-4A81-B64C-DAE6A7F47C82}"/>
                </a:ext>
              </a:extLst>
            </p:cNvPr>
            <p:cNvSpPr/>
            <p:nvPr/>
          </p:nvSpPr>
          <p:spPr>
            <a:xfrm rot="10800000">
              <a:off x="3773975" y="4007404"/>
              <a:ext cx="962910" cy="124929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001">
              <a:schemeClr val="lt2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TextBox 30">
              <a:extLst>
                <a:ext uri="{FF2B5EF4-FFF2-40B4-BE49-F238E27FC236}">
                  <a16:creationId xmlns:a16="http://schemas.microsoft.com/office/drawing/2014/main" id="{8BA07F58-879D-4ED8-8C8C-7650F9C3A99F}"/>
                </a:ext>
              </a:extLst>
            </p:cNvPr>
            <p:cNvSpPr txBox="1"/>
            <p:nvPr/>
          </p:nvSpPr>
          <p:spPr>
            <a:xfrm>
              <a:off x="3591109" y="3186711"/>
              <a:ext cx="13513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Restful API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(GET/POST</a:t>
              </a:r>
            </a:p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DELETE/PUT)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138311-E68E-4AC1-80B3-F849DF19F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101" y="1890669"/>
            <a:ext cx="2729766" cy="76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AutoShape 4" descr="Vue.js 學習筆記總整理| Summer。桑莫。夏天">
            <a:extLst>
              <a:ext uri="{FF2B5EF4-FFF2-40B4-BE49-F238E27FC236}">
                <a16:creationId xmlns:a16="http://schemas.microsoft.com/office/drawing/2014/main" id="{085906F0-1708-4177-9DBC-34452ADEA5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5975" y="407795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B0DC557-58BE-41AF-B6BF-B3C2FA00AEC5}"/>
              </a:ext>
            </a:extLst>
          </p:cNvPr>
          <p:cNvGrpSpPr/>
          <p:nvPr/>
        </p:nvGrpSpPr>
        <p:grpSpPr>
          <a:xfrm>
            <a:off x="4700463" y="3380848"/>
            <a:ext cx="2034520" cy="1874293"/>
            <a:chOff x="4881438" y="2914123"/>
            <a:chExt cx="2034520" cy="187429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3E02A70-0A40-4473-8C18-E47768A4E214}"/>
                </a:ext>
              </a:extLst>
            </p:cNvPr>
            <p:cNvGrpSpPr/>
            <p:nvPr/>
          </p:nvGrpSpPr>
          <p:grpSpPr>
            <a:xfrm>
              <a:off x="4881438" y="2914123"/>
              <a:ext cx="2034520" cy="1874293"/>
              <a:chOff x="1040642" y="2410652"/>
              <a:chExt cx="1653669" cy="1440160"/>
            </a:xfrm>
          </p:grpSpPr>
          <p:sp>
            <p:nvSpPr>
              <p:cNvPr id="4" name="Rounded Rectangle 5">
                <a:extLst>
                  <a:ext uri="{FF2B5EF4-FFF2-40B4-BE49-F238E27FC236}">
                    <a16:creationId xmlns:a16="http://schemas.microsoft.com/office/drawing/2014/main" id="{CD7080BD-3755-46E0-B4B7-B723F6D50B5F}"/>
                  </a:ext>
                </a:extLst>
              </p:cNvPr>
              <p:cNvSpPr/>
              <p:nvPr/>
            </p:nvSpPr>
            <p:spPr>
              <a:xfrm rot="18900000">
                <a:off x="1254151" y="2410652"/>
                <a:ext cx="1440160" cy="144016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94E5402-ABF6-400F-9148-1DB37CA101A7}"/>
                  </a:ext>
                </a:extLst>
              </p:cNvPr>
              <p:cNvGrpSpPr/>
              <p:nvPr/>
            </p:nvGrpSpPr>
            <p:grpSpPr>
              <a:xfrm>
                <a:off x="1040642" y="2914708"/>
                <a:ext cx="432048" cy="432048"/>
                <a:chOff x="974114" y="2503130"/>
                <a:chExt cx="432048" cy="432048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F95C9C7-76BB-4E8C-8F16-26375DF1422F}"/>
                    </a:ext>
                  </a:extLst>
                </p:cNvPr>
                <p:cNvSpPr/>
                <p:nvPr/>
              </p:nvSpPr>
              <p:spPr>
                <a:xfrm>
                  <a:off x="974114" y="2503130"/>
                  <a:ext cx="432048" cy="43204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7B1FD08-893D-4C6B-816A-26535797666D}"/>
                    </a:ext>
                  </a:extLst>
                </p:cNvPr>
                <p:cNvSpPr txBox="1"/>
                <p:nvPr/>
              </p:nvSpPr>
              <p:spPr>
                <a:xfrm>
                  <a:off x="989300" y="2637650"/>
                  <a:ext cx="401675" cy="18919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000" b="1" dirty="0">
                      <a:solidFill>
                        <a:schemeClr val="bg1"/>
                      </a:solidFill>
                      <a:cs typeface="Calibri" pitchFamily="34" charset="0"/>
                    </a:rPr>
                    <a:t>back</a:t>
                  </a:r>
                  <a:endParaRPr lang="ko-KR" altLang="en-US" sz="1000" b="1" dirty="0">
                    <a:solidFill>
                      <a:schemeClr val="bg1"/>
                    </a:solidFill>
                    <a:cs typeface="Calibri" pitchFamily="34" charset="0"/>
                  </a:endParaRPr>
                </a:p>
              </p:txBody>
            </p:sp>
          </p:grpSp>
        </p:grpSp>
        <p:pic>
          <p:nvPicPr>
            <p:cNvPr id="1034" name="Picture 10" descr="使用Flask和Python在Web上部署机器学习模型- 简书">
              <a:extLst>
                <a:ext uri="{FF2B5EF4-FFF2-40B4-BE49-F238E27FC236}">
                  <a16:creationId xmlns:a16="http://schemas.microsoft.com/office/drawing/2014/main" id="{EB347C5F-FC57-4CFE-873F-78B0B9CA11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51"/>
            <a:stretch/>
          </p:blipFill>
          <p:spPr bwMode="auto">
            <a:xfrm>
              <a:off x="5468999" y="3454444"/>
              <a:ext cx="1188976" cy="860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CD8411CB-7531-46B3-8104-774AE60D08F8}"/>
              </a:ext>
            </a:extLst>
          </p:cNvPr>
          <p:cNvGrpSpPr/>
          <p:nvPr/>
        </p:nvGrpSpPr>
        <p:grpSpPr>
          <a:xfrm>
            <a:off x="8624694" y="3367381"/>
            <a:ext cx="2034520" cy="1874293"/>
            <a:chOff x="8299881" y="2926790"/>
            <a:chExt cx="2034520" cy="187429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C2823B-DF59-46C2-A344-E373932FD48D}"/>
                </a:ext>
              </a:extLst>
            </p:cNvPr>
            <p:cNvGrpSpPr/>
            <p:nvPr/>
          </p:nvGrpSpPr>
          <p:grpSpPr>
            <a:xfrm>
              <a:off x="8299881" y="2926790"/>
              <a:ext cx="2034520" cy="1874293"/>
              <a:chOff x="6220464" y="2391602"/>
              <a:chExt cx="1653669" cy="1440160"/>
            </a:xfrm>
          </p:grpSpPr>
          <p:sp>
            <p:nvSpPr>
              <p:cNvPr id="24" name="Rounded Rectangle 21">
                <a:extLst>
                  <a:ext uri="{FF2B5EF4-FFF2-40B4-BE49-F238E27FC236}">
                    <a16:creationId xmlns:a16="http://schemas.microsoft.com/office/drawing/2014/main" id="{B5869C19-A047-4690-9DED-D79A6C05BE50}"/>
                  </a:ext>
                </a:extLst>
              </p:cNvPr>
              <p:cNvSpPr/>
              <p:nvPr/>
            </p:nvSpPr>
            <p:spPr>
              <a:xfrm rot="18900000">
                <a:off x="6433973" y="2391602"/>
                <a:ext cx="1440160" cy="144016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7479E62-B615-4BB0-8443-3B6D920F1E9C}"/>
                  </a:ext>
                </a:extLst>
              </p:cNvPr>
              <p:cNvGrpSpPr/>
              <p:nvPr/>
            </p:nvGrpSpPr>
            <p:grpSpPr>
              <a:xfrm>
                <a:off x="6220464" y="2895658"/>
                <a:ext cx="432048" cy="432048"/>
                <a:chOff x="974114" y="2503130"/>
                <a:chExt cx="432048" cy="432048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DF80CCD-5EA7-4E9A-9379-29EF53A2521F}"/>
                    </a:ext>
                  </a:extLst>
                </p:cNvPr>
                <p:cNvSpPr/>
                <p:nvPr/>
              </p:nvSpPr>
              <p:spPr>
                <a:xfrm>
                  <a:off x="974114" y="2503130"/>
                  <a:ext cx="432048" cy="432048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B3E2ACE-4F3B-4F6B-926A-D4A7E1C0F6FC}"/>
                    </a:ext>
                  </a:extLst>
                </p:cNvPr>
                <p:cNvSpPr txBox="1"/>
                <p:nvPr/>
              </p:nvSpPr>
              <p:spPr>
                <a:xfrm>
                  <a:off x="1050388" y="2596541"/>
                  <a:ext cx="279503" cy="22617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ko-KR" altLang="en-US" sz="1400" b="1" dirty="0">
                    <a:solidFill>
                      <a:schemeClr val="bg1"/>
                    </a:solidFill>
                    <a:cs typeface="Calibri" pitchFamily="34" charset="0"/>
                  </a:endParaRPr>
                </a:p>
              </p:txBody>
            </p:sp>
          </p:grpSp>
        </p:grpSp>
        <p:pic>
          <p:nvPicPr>
            <p:cNvPr id="1036" name="Picture 12" descr="MONGODB &amp; GO CODE COLORADO - Go Code Colorado">
              <a:extLst>
                <a:ext uri="{FF2B5EF4-FFF2-40B4-BE49-F238E27FC236}">
                  <a16:creationId xmlns:a16="http://schemas.microsoft.com/office/drawing/2014/main" id="{973D659A-EC6D-4DEF-A22E-0A85420FA6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31556" y1="75556" x2="68444" y2="66667"/>
                          <a14:foregroundMark x1="24000" y1="70222" x2="69333" y2="67556"/>
                          <a14:foregroundMark x1="22667" y1="71111" x2="65778" y2="66667"/>
                          <a14:foregroundMark x1="65778" y1="66667" x2="73778" y2="66667"/>
                          <a14:foregroundMark x1="72889" y1="72444" x2="31111" y2="72889"/>
                          <a14:foregroundMark x1="31111" y1="72889" x2="72444" y2="66222"/>
                          <a14:foregroundMark x1="72444" y1="66222" x2="58222" y2="70222"/>
                          <a14:foregroundMark x1="52000" y1="74667" x2="71556" y2="67556"/>
                          <a14:foregroundMark x1="28444" y1="67556" x2="36000" y2="67556"/>
                          <a14:foregroundMark x1="23111" y1="71111" x2="68889" y2="65778"/>
                          <a14:foregroundMark x1="68889" y1="65778" x2="27556" y2="73333"/>
                          <a14:foregroundMark x1="27556" y1="73333" x2="68444" y2="69778"/>
                          <a14:foregroundMark x1="68444" y1="69778" x2="24444" y2="68889"/>
                          <a14:foregroundMark x1="24444" y1="68889" x2="65778" y2="72444"/>
                          <a14:foregroundMark x1="65778" y1="72444" x2="19111" y2="74222"/>
                          <a14:foregroundMark x1="72889" y1="72444" x2="32444" y2="67111"/>
                          <a14:foregroundMark x1="32444" y1="67111" x2="69778" y2="62222"/>
                          <a14:foregroundMark x1="78667" y1="80000" x2="47556" y2="65333"/>
                          <a14:foregroundMark x1="80889" y1="69778" x2="62667" y2="65333"/>
                          <a14:foregroundMark x1="78222" y1="68889" x2="74222" y2="64444"/>
                          <a14:foregroundMark x1="21778" y1="68889" x2="32889" y2="64444"/>
                          <a14:foregroundMark x1="21778" y1="74222" x2="42667" y2="75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3302" y="3084775"/>
              <a:ext cx="1468448" cy="1468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729D920-F1D2-4326-AF2B-D53F76F2D433}"/>
              </a:ext>
            </a:extLst>
          </p:cNvPr>
          <p:cNvGrpSpPr/>
          <p:nvPr/>
        </p:nvGrpSpPr>
        <p:grpSpPr>
          <a:xfrm>
            <a:off x="1235580" y="3372145"/>
            <a:ext cx="2043937" cy="1874293"/>
            <a:chOff x="1454416" y="2803678"/>
            <a:chExt cx="2043937" cy="187429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87F0C54-499A-4BCD-A715-BEBF76EDDDF1}"/>
                </a:ext>
              </a:extLst>
            </p:cNvPr>
            <p:cNvGrpSpPr/>
            <p:nvPr/>
          </p:nvGrpSpPr>
          <p:grpSpPr>
            <a:xfrm>
              <a:off x="1454416" y="2803678"/>
              <a:ext cx="2043937" cy="1874293"/>
              <a:chOff x="4953709" y="3691532"/>
              <a:chExt cx="1661323" cy="1440160"/>
            </a:xfrm>
          </p:grpSpPr>
          <p:sp>
            <p:nvSpPr>
              <p:cNvPr id="19" name="Rounded Rectangle 17">
                <a:extLst>
                  <a:ext uri="{FF2B5EF4-FFF2-40B4-BE49-F238E27FC236}">
                    <a16:creationId xmlns:a16="http://schemas.microsoft.com/office/drawing/2014/main" id="{5A85F8CE-5B53-48A6-94AC-FA6637EA072E}"/>
                  </a:ext>
                </a:extLst>
              </p:cNvPr>
              <p:cNvSpPr/>
              <p:nvPr/>
            </p:nvSpPr>
            <p:spPr>
              <a:xfrm rot="18900000">
                <a:off x="5174872" y="3691532"/>
                <a:ext cx="1440160" cy="1440160"/>
              </a:xfrm>
              <a:prstGeom prst="ellipse">
                <a:avLst/>
              </a:prstGeom>
              <a:solidFill>
                <a:schemeClr val="bg1"/>
              </a:solidFill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2FAF959-BAA9-406D-8D82-137CA2E717F1}"/>
                  </a:ext>
                </a:extLst>
              </p:cNvPr>
              <p:cNvGrpSpPr/>
              <p:nvPr/>
            </p:nvGrpSpPr>
            <p:grpSpPr>
              <a:xfrm>
                <a:off x="4953709" y="4195588"/>
                <a:ext cx="439703" cy="432048"/>
                <a:chOff x="966460" y="2503130"/>
                <a:chExt cx="439703" cy="432048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6703522-5E3B-45C7-826B-821EAF53D9D0}"/>
                    </a:ext>
                  </a:extLst>
                </p:cNvPr>
                <p:cNvSpPr/>
                <p:nvPr/>
              </p:nvSpPr>
              <p:spPr>
                <a:xfrm>
                  <a:off x="974115" y="2503130"/>
                  <a:ext cx="432048" cy="43204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EF24194-A310-45A3-BB31-13DA6725DE7C}"/>
                    </a:ext>
                  </a:extLst>
                </p:cNvPr>
                <p:cNvSpPr txBox="1"/>
                <p:nvPr/>
              </p:nvSpPr>
              <p:spPr>
                <a:xfrm>
                  <a:off x="966460" y="2624558"/>
                  <a:ext cx="432047" cy="18919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000" b="1" dirty="0">
                      <a:solidFill>
                        <a:schemeClr val="bg1"/>
                      </a:solidFill>
                      <a:cs typeface="Calibri" pitchFamily="34" charset="0"/>
                    </a:rPr>
                    <a:t>front</a:t>
                  </a:r>
                  <a:endParaRPr lang="ko-KR" altLang="en-US" sz="1000" b="1" dirty="0">
                    <a:solidFill>
                      <a:schemeClr val="bg1"/>
                    </a:solidFill>
                    <a:cs typeface="Calibri" pitchFamily="34" charset="0"/>
                  </a:endParaRPr>
                </a:p>
              </p:txBody>
            </p:sp>
          </p:grpSp>
        </p:grpSp>
        <p:pic>
          <p:nvPicPr>
            <p:cNvPr id="1030" name="Picture 6" descr="Vue.js 學習筆記總整理| Summer。桑莫。夏天">
              <a:extLst>
                <a:ext uri="{FF2B5EF4-FFF2-40B4-BE49-F238E27FC236}">
                  <a16:creationId xmlns:a16="http://schemas.microsoft.com/office/drawing/2014/main" id="{7062DFD1-D2A3-4A50-B528-93100252DF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1566" y="3371026"/>
              <a:ext cx="1229009" cy="640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0">
              <a:extLst>
                <a:ext uri="{FF2B5EF4-FFF2-40B4-BE49-F238E27FC236}">
                  <a16:creationId xmlns:a16="http://schemas.microsoft.com/office/drawing/2014/main" id="{F495415F-4871-4543-A81A-2E1DC48299DA}"/>
                </a:ext>
              </a:extLst>
            </p:cNvPr>
            <p:cNvSpPr txBox="1"/>
            <p:nvPr/>
          </p:nvSpPr>
          <p:spPr>
            <a:xfrm>
              <a:off x="1936760" y="3901617"/>
              <a:ext cx="13513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Vue.js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29" name="圖片 28">
            <a:extLst>
              <a:ext uri="{FF2B5EF4-FFF2-40B4-BE49-F238E27FC236}">
                <a16:creationId xmlns:a16="http://schemas.microsoft.com/office/drawing/2014/main" id="{49C55314-7C52-4270-8C01-739C8DEC2B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372" y="1786009"/>
            <a:ext cx="2074204" cy="1168470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B300A0B7-B3A4-4632-B112-FBCF93FB2434}"/>
              </a:ext>
            </a:extLst>
          </p:cNvPr>
          <p:cNvGrpSpPr/>
          <p:nvPr/>
        </p:nvGrpSpPr>
        <p:grpSpPr>
          <a:xfrm>
            <a:off x="7171080" y="4123796"/>
            <a:ext cx="1188976" cy="302057"/>
            <a:chOff x="7190130" y="3818996"/>
            <a:chExt cx="983191" cy="302057"/>
          </a:xfrm>
        </p:grpSpPr>
        <p:sp>
          <p:nvSpPr>
            <p:cNvPr id="49" name="箭號: 向右 48">
              <a:extLst>
                <a:ext uri="{FF2B5EF4-FFF2-40B4-BE49-F238E27FC236}">
                  <a16:creationId xmlns:a16="http://schemas.microsoft.com/office/drawing/2014/main" id="{79D6C201-5151-4FFD-8874-39B632BFFEEF}"/>
                </a:ext>
              </a:extLst>
            </p:cNvPr>
            <p:cNvSpPr/>
            <p:nvPr/>
          </p:nvSpPr>
          <p:spPr>
            <a:xfrm>
              <a:off x="7210411" y="3818996"/>
              <a:ext cx="962910" cy="12492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001">
              <a:schemeClr val="lt2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箭號: 向右 49">
              <a:extLst>
                <a:ext uri="{FF2B5EF4-FFF2-40B4-BE49-F238E27FC236}">
                  <a16:creationId xmlns:a16="http://schemas.microsoft.com/office/drawing/2014/main" id="{14167EF7-7F11-4116-8211-FECADA170D2A}"/>
                </a:ext>
              </a:extLst>
            </p:cNvPr>
            <p:cNvSpPr/>
            <p:nvPr/>
          </p:nvSpPr>
          <p:spPr>
            <a:xfrm rot="10800000">
              <a:off x="7190130" y="3996124"/>
              <a:ext cx="962910" cy="12492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001">
              <a:schemeClr val="lt2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017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45"/>
    </mc:Choice>
    <mc:Fallback xmlns="">
      <p:transition spd="slow" advTm="5464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Advantage of Vue.js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EAB44F-8D37-4185-B72A-8F3CF8545861}"/>
              </a:ext>
            </a:extLst>
          </p:cNvPr>
          <p:cNvGrpSpPr/>
          <p:nvPr/>
        </p:nvGrpSpPr>
        <p:grpSpPr>
          <a:xfrm>
            <a:off x="4888778" y="2804973"/>
            <a:ext cx="2431696" cy="2546684"/>
            <a:chOff x="3151425" y="2093599"/>
            <a:chExt cx="2176657" cy="227958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694C2B-7D27-4579-9C3F-36915E63B014}"/>
                </a:ext>
              </a:extLst>
            </p:cNvPr>
            <p:cNvSpPr/>
            <p:nvPr/>
          </p:nvSpPr>
          <p:spPr>
            <a:xfrm>
              <a:off x="3419872" y="2564904"/>
              <a:ext cx="1656184" cy="1656184"/>
            </a:xfrm>
            <a:prstGeom prst="ellipse">
              <a:avLst/>
            </a:prstGeom>
            <a:solidFill>
              <a:schemeClr val="bg1"/>
            </a:solidFill>
            <a:ln w="139700">
              <a:solidFill>
                <a:srgbClr val="64C8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6" name="Up Arrow 6">
              <a:extLst>
                <a:ext uri="{FF2B5EF4-FFF2-40B4-BE49-F238E27FC236}">
                  <a16:creationId xmlns:a16="http://schemas.microsoft.com/office/drawing/2014/main" id="{C87A845A-4341-49EE-8659-A2C280E3CB62}"/>
                </a:ext>
              </a:extLst>
            </p:cNvPr>
            <p:cNvSpPr/>
            <p:nvPr/>
          </p:nvSpPr>
          <p:spPr>
            <a:xfrm rot="8100000">
              <a:off x="4824026" y="3869123"/>
              <a:ext cx="504056" cy="504056"/>
            </a:xfrm>
            <a:prstGeom prst="upArrow">
              <a:avLst/>
            </a:prstGeom>
            <a:solidFill>
              <a:srgbClr val="64C8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" name="Up Arrow 7">
              <a:extLst>
                <a:ext uri="{FF2B5EF4-FFF2-40B4-BE49-F238E27FC236}">
                  <a16:creationId xmlns:a16="http://schemas.microsoft.com/office/drawing/2014/main" id="{1E4B3E88-3F41-46C3-AFC8-CE5B689E45F8}"/>
                </a:ext>
              </a:extLst>
            </p:cNvPr>
            <p:cNvSpPr/>
            <p:nvPr/>
          </p:nvSpPr>
          <p:spPr>
            <a:xfrm>
              <a:off x="3983267" y="2093599"/>
              <a:ext cx="504056" cy="504056"/>
            </a:xfrm>
            <a:prstGeom prst="upArrow">
              <a:avLst/>
            </a:prstGeom>
            <a:solidFill>
              <a:srgbClr val="64C8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8" name="Up Arrow 8">
              <a:extLst>
                <a:ext uri="{FF2B5EF4-FFF2-40B4-BE49-F238E27FC236}">
                  <a16:creationId xmlns:a16="http://schemas.microsoft.com/office/drawing/2014/main" id="{13B7E436-CBB3-4D1A-BE51-B0FEBCB88298}"/>
                </a:ext>
              </a:extLst>
            </p:cNvPr>
            <p:cNvSpPr/>
            <p:nvPr/>
          </p:nvSpPr>
          <p:spPr>
            <a:xfrm rot="13500000">
              <a:off x="3151425" y="3869122"/>
              <a:ext cx="504056" cy="504056"/>
            </a:xfrm>
            <a:prstGeom prst="upArrow">
              <a:avLst/>
            </a:prstGeom>
            <a:solidFill>
              <a:srgbClr val="64C8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F5779BC-40DC-44A4-89C3-8DF2B28EDC03}"/>
              </a:ext>
            </a:extLst>
          </p:cNvPr>
          <p:cNvSpPr/>
          <p:nvPr/>
        </p:nvSpPr>
        <p:spPr>
          <a:xfrm>
            <a:off x="7320136" y="5112138"/>
            <a:ext cx="1252670" cy="1252670"/>
          </a:xfrm>
          <a:prstGeom prst="ellipse">
            <a:avLst/>
          </a:prstGeom>
          <a:solidFill>
            <a:schemeClr val="accent3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808424-93EB-4B0E-BDEC-F273E9895D82}"/>
              </a:ext>
            </a:extLst>
          </p:cNvPr>
          <p:cNvSpPr/>
          <p:nvPr/>
        </p:nvSpPr>
        <p:spPr>
          <a:xfrm>
            <a:off x="5469665" y="1438683"/>
            <a:ext cx="1252670" cy="1252670"/>
          </a:xfrm>
          <a:prstGeom prst="ellipse">
            <a:avLst/>
          </a:prstGeom>
          <a:solidFill>
            <a:schemeClr val="accent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8EE171-A3D2-4151-AF60-D0BA6865B443}"/>
              </a:ext>
            </a:extLst>
          </p:cNvPr>
          <p:cNvSpPr/>
          <p:nvPr/>
        </p:nvSpPr>
        <p:spPr>
          <a:xfrm>
            <a:off x="3619194" y="5112138"/>
            <a:ext cx="1252670" cy="1252670"/>
          </a:xfrm>
          <a:prstGeom prst="ellipse">
            <a:avLst/>
          </a:pr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grpSp>
        <p:nvGrpSpPr>
          <p:cNvPr id="15" name="그룹 57">
            <a:extLst>
              <a:ext uri="{FF2B5EF4-FFF2-40B4-BE49-F238E27FC236}">
                <a16:creationId xmlns:a16="http://schemas.microsoft.com/office/drawing/2014/main" id="{2F05EE36-A9C1-4ABC-AAF1-625E509876DA}"/>
              </a:ext>
            </a:extLst>
          </p:cNvPr>
          <p:cNvGrpSpPr/>
          <p:nvPr/>
        </p:nvGrpSpPr>
        <p:grpSpPr>
          <a:xfrm>
            <a:off x="295274" y="2009204"/>
            <a:ext cx="4387107" cy="2973865"/>
            <a:chOff x="886856" y="1903649"/>
            <a:chExt cx="3713445" cy="297386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70C435-12B4-4843-9D7D-C0B0E1F4BD70}"/>
                </a:ext>
              </a:extLst>
            </p:cNvPr>
            <p:cNvSpPr/>
            <p:nvPr/>
          </p:nvSpPr>
          <p:spPr>
            <a:xfrm rot="10800000">
              <a:off x="886857" y="2181543"/>
              <a:ext cx="3713444" cy="2695968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241DB204-4E6E-4BDF-896E-2125FE141093}"/>
                </a:ext>
              </a:extLst>
            </p:cNvPr>
            <p:cNvSpPr/>
            <p:nvPr/>
          </p:nvSpPr>
          <p:spPr>
            <a:xfrm>
              <a:off x="3944240" y="1903649"/>
              <a:ext cx="313082" cy="298901"/>
            </a:xfrm>
            <a:prstGeom prst="triangle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358DB9-B2B5-44D3-8803-BE4653BB6EF8}"/>
                </a:ext>
              </a:extLst>
            </p:cNvPr>
            <p:cNvSpPr/>
            <p:nvPr/>
          </p:nvSpPr>
          <p:spPr>
            <a:xfrm>
              <a:off x="886856" y="2181546"/>
              <a:ext cx="129820" cy="2695968"/>
            </a:xfrm>
            <a:prstGeom prst="rect">
              <a:avLst/>
            </a:prstGeom>
            <a:solidFill>
              <a:srgbClr val="EDB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grpSp>
        <p:nvGrpSpPr>
          <p:cNvPr id="19" name="그룹 58">
            <a:extLst>
              <a:ext uri="{FF2B5EF4-FFF2-40B4-BE49-F238E27FC236}">
                <a16:creationId xmlns:a16="http://schemas.microsoft.com/office/drawing/2014/main" id="{19465AE8-832A-4D8E-9D9B-1618BD295FA2}"/>
              </a:ext>
            </a:extLst>
          </p:cNvPr>
          <p:cNvGrpSpPr/>
          <p:nvPr/>
        </p:nvGrpSpPr>
        <p:grpSpPr>
          <a:xfrm>
            <a:off x="7468943" y="1503979"/>
            <a:ext cx="4427783" cy="3479088"/>
            <a:chOff x="7891893" y="1475352"/>
            <a:chExt cx="3420000" cy="347908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E7CF2C-0038-4E07-B99A-BA305EE6887E}"/>
                </a:ext>
              </a:extLst>
            </p:cNvPr>
            <p:cNvSpPr/>
            <p:nvPr/>
          </p:nvSpPr>
          <p:spPr>
            <a:xfrm>
              <a:off x="7891893" y="1475352"/>
              <a:ext cx="3420000" cy="31480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0D13410-818B-4BFC-8457-6C42AEC74972}"/>
                </a:ext>
              </a:extLst>
            </p:cNvPr>
            <p:cNvSpPr/>
            <p:nvPr/>
          </p:nvSpPr>
          <p:spPr>
            <a:xfrm rot="10800000">
              <a:off x="8002019" y="4608534"/>
              <a:ext cx="270537" cy="34590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02E4AC-E8AF-41D8-A248-B5D65E3B53B8}"/>
                </a:ext>
              </a:extLst>
            </p:cNvPr>
            <p:cNvSpPr/>
            <p:nvPr/>
          </p:nvSpPr>
          <p:spPr>
            <a:xfrm>
              <a:off x="11192333" y="1475352"/>
              <a:ext cx="119560" cy="3148091"/>
            </a:xfrm>
            <a:prstGeom prst="rect">
              <a:avLst/>
            </a:prstGeom>
            <a:solidFill>
              <a:srgbClr val="84CA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AE58F2-B971-45C5-9DD1-92F737CD13B4}"/>
              </a:ext>
            </a:extLst>
          </p:cNvPr>
          <p:cNvGrpSpPr/>
          <p:nvPr/>
        </p:nvGrpSpPr>
        <p:grpSpPr>
          <a:xfrm>
            <a:off x="4216122" y="2520048"/>
            <a:ext cx="206152" cy="206152"/>
            <a:chOff x="2411760" y="3708613"/>
            <a:chExt cx="206152" cy="20615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E177E1F-783D-429D-9D5D-0A647378C837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5" name="Chevron 26">
              <a:extLst>
                <a:ext uri="{FF2B5EF4-FFF2-40B4-BE49-F238E27FC236}">
                  <a16:creationId xmlns:a16="http://schemas.microsoft.com/office/drawing/2014/main" id="{03F7BECC-A35A-4EF1-9F63-1F6D3C1447A6}"/>
                </a:ext>
              </a:extLst>
            </p:cNvPr>
            <p:cNvSpPr/>
            <p:nvPr/>
          </p:nvSpPr>
          <p:spPr>
            <a:xfrm rot="10800000"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F4CD3C-2F8A-46DF-9695-27519777684C}"/>
              </a:ext>
            </a:extLst>
          </p:cNvPr>
          <p:cNvGrpSpPr/>
          <p:nvPr/>
        </p:nvGrpSpPr>
        <p:grpSpPr>
          <a:xfrm>
            <a:off x="7606548" y="1854013"/>
            <a:ext cx="206152" cy="206152"/>
            <a:chOff x="2411760" y="3708613"/>
            <a:chExt cx="206152" cy="20615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6B9455-3EC4-487A-8349-9B8429FE3C5E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28" name="Chevron 32">
              <a:extLst>
                <a:ext uri="{FF2B5EF4-FFF2-40B4-BE49-F238E27FC236}">
                  <a16:creationId xmlns:a16="http://schemas.microsoft.com/office/drawing/2014/main" id="{DA30B0BE-9898-43F0-8E1B-EEFEC7523AFE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276A634-AA9F-45DB-890E-0D81E99FF887}"/>
              </a:ext>
            </a:extLst>
          </p:cNvPr>
          <p:cNvSpPr txBox="1"/>
          <p:nvPr/>
        </p:nvSpPr>
        <p:spPr>
          <a:xfrm>
            <a:off x="1719982" y="2414523"/>
            <a:ext cx="2376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Framework Size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grpSp>
        <p:nvGrpSpPr>
          <p:cNvPr id="32" name="그룹 61">
            <a:extLst>
              <a:ext uri="{FF2B5EF4-FFF2-40B4-BE49-F238E27FC236}">
                <a16:creationId xmlns:a16="http://schemas.microsoft.com/office/drawing/2014/main" id="{8C59F2BE-DC7C-4DFE-836F-D8D65F60D2CD}"/>
              </a:ext>
            </a:extLst>
          </p:cNvPr>
          <p:cNvGrpSpPr/>
          <p:nvPr/>
        </p:nvGrpSpPr>
        <p:grpSpPr>
          <a:xfrm>
            <a:off x="7933121" y="1748488"/>
            <a:ext cx="2375719" cy="601066"/>
            <a:chOff x="8361819" y="3456207"/>
            <a:chExt cx="2375719" cy="60106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8E7B72E-0A36-4D19-AD9D-6ED2AE16EBBD}"/>
                </a:ext>
              </a:extLst>
            </p:cNvPr>
            <p:cNvSpPr txBox="1"/>
            <p:nvPr/>
          </p:nvSpPr>
          <p:spPr>
            <a:xfrm>
              <a:off x="8361819" y="3456207"/>
              <a:ext cx="237536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rPr>
                <a:t>MVVM Architecture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E6413CB-CF00-4F0E-9750-F58F333E1E31}"/>
                </a:ext>
              </a:extLst>
            </p:cNvPr>
            <p:cNvSpPr txBox="1"/>
            <p:nvPr/>
          </p:nvSpPr>
          <p:spPr>
            <a:xfrm>
              <a:off x="8362171" y="3780274"/>
              <a:ext cx="23753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  <p:grpSp>
        <p:nvGrpSpPr>
          <p:cNvPr id="36" name="그룹 37">
            <a:extLst>
              <a:ext uri="{FF2B5EF4-FFF2-40B4-BE49-F238E27FC236}">
                <a16:creationId xmlns:a16="http://schemas.microsoft.com/office/drawing/2014/main" id="{B07E56FC-83E3-41FE-911D-3F7DB4CA4091}"/>
              </a:ext>
            </a:extLst>
          </p:cNvPr>
          <p:cNvGrpSpPr/>
          <p:nvPr/>
        </p:nvGrpSpPr>
        <p:grpSpPr>
          <a:xfrm>
            <a:off x="2617915" y="1167406"/>
            <a:ext cx="2775379" cy="864177"/>
            <a:chOff x="1953442" y="1526439"/>
            <a:chExt cx="1568801" cy="86417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1E4B747-81C7-47FD-BA26-2BED031CF356}"/>
                </a:ext>
              </a:extLst>
            </p:cNvPr>
            <p:cNvSpPr txBox="1"/>
            <p:nvPr/>
          </p:nvSpPr>
          <p:spPr>
            <a:xfrm>
              <a:off x="1953442" y="1526439"/>
              <a:ext cx="1568801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rPr>
                <a:t>Feather Weight  </a:t>
              </a:r>
              <a:r>
                <a:rPr kumimoji="0" lang="en-US" altLang="ko-KR" sz="2700" b="1" i="0" u="none" strike="noStrike" kern="1200" cap="none" spc="0" normalizeH="0" baseline="0" noProof="0" dirty="0">
                  <a:ln>
                    <a:noFill/>
                  </a:ln>
                  <a:solidFill>
                    <a:srgbClr val="EDB300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rPr>
                <a:t>A</a:t>
              </a:r>
              <a:endParaRPr kumimoji="0" lang="ko-KR" alt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EDB300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EACB77-5823-4F6B-9FBF-9C2EF1CB3BE2}"/>
                </a:ext>
              </a:extLst>
            </p:cNvPr>
            <p:cNvSpPr txBox="1"/>
            <p:nvPr/>
          </p:nvSpPr>
          <p:spPr>
            <a:xfrm>
              <a:off x="1953443" y="1928951"/>
              <a:ext cx="156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marR="0" lvl="0" indent="-22860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Rapid Rendering time</a:t>
              </a:r>
            </a:p>
            <a:p>
              <a:pPr marL="228600" marR="0" lvl="0" indent="-22860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rPr>
                <a:t>Small size of framework</a:t>
              </a:r>
            </a:p>
          </p:txBody>
        </p:sp>
      </p:grpSp>
      <p:grpSp>
        <p:nvGrpSpPr>
          <p:cNvPr id="42" name="그룹 55">
            <a:extLst>
              <a:ext uri="{FF2B5EF4-FFF2-40B4-BE49-F238E27FC236}">
                <a16:creationId xmlns:a16="http://schemas.microsoft.com/office/drawing/2014/main" id="{514E9A23-847B-4979-B579-9B6C63CFCA9F}"/>
              </a:ext>
            </a:extLst>
          </p:cNvPr>
          <p:cNvGrpSpPr/>
          <p:nvPr/>
        </p:nvGrpSpPr>
        <p:grpSpPr>
          <a:xfrm>
            <a:off x="767444" y="5173935"/>
            <a:ext cx="2775377" cy="864035"/>
            <a:chOff x="1953443" y="5156445"/>
            <a:chExt cx="1568800" cy="86403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A2FE5CE-064D-4B46-97AB-09C37D6EBE09}"/>
                </a:ext>
              </a:extLst>
            </p:cNvPr>
            <p:cNvSpPr txBox="1"/>
            <p:nvPr/>
          </p:nvSpPr>
          <p:spPr>
            <a:xfrm>
              <a:off x="1953443" y="5156445"/>
              <a:ext cx="1568800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rPr>
                <a:t>Template Syntax  </a:t>
              </a:r>
              <a:r>
                <a:rPr kumimoji="0" lang="en-US" altLang="ko-KR" sz="2700" b="1" i="0" u="none" strike="noStrike" kern="1200" cap="none" spc="0" normalizeH="0" baseline="0" noProof="0" dirty="0">
                  <a:ln>
                    <a:noFill/>
                  </a:ln>
                  <a:solidFill>
                    <a:srgbClr val="206481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rPr>
                <a:t>B</a:t>
              </a:r>
              <a:endParaRPr kumimoji="0" lang="ko-KR" alt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206481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08D1D29-4BDC-4AD1-81C7-25A54A81DA5D}"/>
                </a:ext>
              </a:extLst>
            </p:cNvPr>
            <p:cNvSpPr txBox="1"/>
            <p:nvPr/>
          </p:nvSpPr>
          <p:spPr>
            <a:xfrm>
              <a:off x="1953443" y="5558815"/>
              <a:ext cx="156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marR="0" lvl="0" indent="-22860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Reusable</a:t>
              </a:r>
            </a:p>
            <a:p>
              <a:pPr marL="228600" marR="0" lvl="0" indent="-22860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Simplicity</a:t>
              </a:r>
            </a:p>
          </p:txBody>
        </p:sp>
      </p:grpSp>
      <p:grpSp>
        <p:nvGrpSpPr>
          <p:cNvPr id="45" name="그룹 56">
            <a:extLst>
              <a:ext uri="{FF2B5EF4-FFF2-40B4-BE49-F238E27FC236}">
                <a16:creationId xmlns:a16="http://schemas.microsoft.com/office/drawing/2014/main" id="{227968EF-4563-438B-B7E7-8CF418B14D12}"/>
              </a:ext>
            </a:extLst>
          </p:cNvPr>
          <p:cNvGrpSpPr/>
          <p:nvPr/>
        </p:nvGrpSpPr>
        <p:grpSpPr>
          <a:xfrm>
            <a:off x="8650102" y="5173935"/>
            <a:ext cx="2775377" cy="864035"/>
            <a:chOff x="8749685" y="5156445"/>
            <a:chExt cx="1568800" cy="86403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45C336D-E8CB-4575-90C5-25D44CBFA400}"/>
                </a:ext>
              </a:extLst>
            </p:cNvPr>
            <p:cNvSpPr txBox="1"/>
            <p:nvPr/>
          </p:nvSpPr>
          <p:spPr>
            <a:xfrm>
              <a:off x="8749685" y="5156445"/>
              <a:ext cx="1568800" cy="5078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rPr>
                <a:t>Two-way data binding  </a:t>
              </a:r>
              <a:r>
                <a:rPr kumimoji="0" lang="en-US" altLang="ko-KR" sz="2700" b="1" i="0" u="none" strike="noStrike" kern="1200" cap="none" spc="0" normalizeH="0" baseline="0" noProof="0" dirty="0">
                  <a:ln>
                    <a:noFill/>
                  </a:ln>
                  <a:solidFill>
                    <a:srgbClr val="84CADF"/>
                  </a:solidFill>
                  <a:effectLst/>
                  <a:uLnTx/>
                  <a:uFillTx/>
                  <a:latin typeface="Arial"/>
                  <a:ea typeface="Arial Unicode MS"/>
                  <a:cs typeface="+mn-cs"/>
                </a:rPr>
                <a:t>C</a:t>
              </a:r>
              <a:endParaRPr kumimoji="0" lang="ko-KR" altLang="en-US" sz="2700" b="1" i="0" u="none" strike="noStrike" kern="1200" cap="none" spc="0" normalizeH="0" baseline="0" noProof="0" dirty="0">
                <a:ln>
                  <a:noFill/>
                </a:ln>
                <a:solidFill>
                  <a:srgbClr val="84CADF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1D61939-0572-4408-BE9F-664A81DFA4CB}"/>
                </a:ext>
              </a:extLst>
            </p:cNvPr>
            <p:cNvSpPr txBox="1"/>
            <p:nvPr/>
          </p:nvSpPr>
          <p:spPr>
            <a:xfrm>
              <a:off x="8749685" y="5558815"/>
              <a:ext cx="156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MVVM Architectural pattern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/>
                  <a:ea typeface="Arial Unicode MS"/>
                  <a:cs typeface="Arial" pitchFamily="34" charset="0"/>
                </a:rPr>
                <a:t>“{{ }}”, “v-model” for bind data </a:t>
              </a:r>
            </a:p>
          </p:txBody>
        </p:sp>
      </p:grpSp>
      <p:sp>
        <p:nvSpPr>
          <p:cNvPr id="48" name="Rectangle 7">
            <a:extLst>
              <a:ext uri="{FF2B5EF4-FFF2-40B4-BE49-F238E27FC236}">
                <a16:creationId xmlns:a16="http://schemas.microsoft.com/office/drawing/2014/main" id="{B3984134-EC64-474D-B2AA-914A63E879AC}"/>
              </a:ext>
            </a:extLst>
          </p:cNvPr>
          <p:cNvSpPr/>
          <p:nvPr/>
        </p:nvSpPr>
        <p:spPr>
          <a:xfrm>
            <a:off x="5899690" y="1868897"/>
            <a:ext cx="418201" cy="41820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0" name="Rectangle 16">
            <a:extLst>
              <a:ext uri="{FF2B5EF4-FFF2-40B4-BE49-F238E27FC236}">
                <a16:creationId xmlns:a16="http://schemas.microsoft.com/office/drawing/2014/main" id="{7F74D410-6683-45C0-904C-54F7F423B3B7}"/>
              </a:ext>
            </a:extLst>
          </p:cNvPr>
          <p:cNvSpPr/>
          <p:nvPr/>
        </p:nvSpPr>
        <p:spPr>
          <a:xfrm rot="2700000">
            <a:off x="7777577" y="5418557"/>
            <a:ext cx="345324" cy="61910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id="{17D84E59-3595-495E-9BD9-2297FF8CA77B}"/>
              </a:ext>
            </a:extLst>
          </p:cNvPr>
          <p:cNvSpPr/>
          <p:nvPr/>
        </p:nvSpPr>
        <p:spPr>
          <a:xfrm>
            <a:off x="4022516" y="5540942"/>
            <a:ext cx="427841" cy="40049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7A4585E8-5D84-4DCF-A037-4B6098375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353" y="3773055"/>
            <a:ext cx="1209547" cy="1003725"/>
          </a:xfrm>
          <a:prstGeom prst="rect">
            <a:avLst/>
          </a:prstGeom>
        </p:spPr>
      </p:pic>
      <p:pic>
        <p:nvPicPr>
          <p:cNvPr id="56" name="圖片 55">
            <a:extLst>
              <a:ext uri="{FF2B5EF4-FFF2-40B4-BE49-F238E27FC236}">
                <a16:creationId xmlns:a16="http://schemas.microsoft.com/office/drawing/2014/main" id="{3CFC5F14-17B1-4E48-884A-C5FBE86CA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031" y="2291463"/>
            <a:ext cx="4004174" cy="2072002"/>
          </a:xfrm>
          <a:prstGeom prst="rect">
            <a:avLst/>
          </a:prstGeom>
        </p:spPr>
      </p:pic>
      <p:pic>
        <p:nvPicPr>
          <p:cNvPr id="58" name="圖片 57">
            <a:extLst>
              <a:ext uri="{FF2B5EF4-FFF2-40B4-BE49-F238E27FC236}">
                <a16:creationId xmlns:a16="http://schemas.microsoft.com/office/drawing/2014/main" id="{A40652EE-143D-4C58-838D-5F298E97E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05" y="2880607"/>
            <a:ext cx="3939729" cy="187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8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11"/>
    </mc:Choice>
    <mc:Fallback xmlns="">
      <p:transition spd="slow" advTm="881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D63442C-5EF6-4744-A74B-364DC3FED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"/>
          <a:stretch/>
        </p:blipFill>
        <p:spPr>
          <a:xfrm>
            <a:off x="6813873" y="1809381"/>
            <a:ext cx="5082853" cy="4161034"/>
          </a:xfrm>
          <a:prstGeom prst="rect">
            <a:avLst/>
          </a:prstGeom>
        </p:spPr>
      </p:pic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BB44A567-F16C-4793-B320-3BB5DF7AC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z="4400" b="1" dirty="0">
                <a:solidFill>
                  <a:srgbClr val="C00000"/>
                </a:solidFill>
              </a:rPr>
              <a:t>GitLab CI/CD with Heroku</a:t>
            </a:r>
            <a:endParaRPr lang="zh-TW" altLang="en-US" sz="4400" b="1" dirty="0">
              <a:solidFill>
                <a:srgbClr val="C00000"/>
              </a:solidFill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E0C4361-6CF7-4135-A8FF-F3F5C2955A10}"/>
              </a:ext>
            </a:extLst>
          </p:cNvPr>
          <p:cNvGrpSpPr/>
          <p:nvPr/>
        </p:nvGrpSpPr>
        <p:grpSpPr>
          <a:xfrm>
            <a:off x="104045" y="2489566"/>
            <a:ext cx="6709828" cy="2902391"/>
            <a:chOff x="5482172" y="2162018"/>
            <a:chExt cx="6709828" cy="2902391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4A3E7B75-EA4D-4A8E-ABCA-F2DDE9752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2172" y="2162018"/>
              <a:ext cx="6709828" cy="2902391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4C1ADCD-2961-42A2-8042-FB37F35D10EA}"/>
                </a:ext>
              </a:extLst>
            </p:cNvPr>
            <p:cNvSpPr/>
            <p:nvPr/>
          </p:nvSpPr>
          <p:spPr>
            <a:xfrm>
              <a:off x="6715126" y="2930525"/>
              <a:ext cx="666750" cy="631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0BBB47C-C69D-4D98-9B6E-D4E3A1E4F64A}"/>
                </a:ext>
              </a:extLst>
            </p:cNvPr>
            <p:cNvSpPr txBox="1"/>
            <p:nvPr/>
          </p:nvSpPr>
          <p:spPr>
            <a:xfrm>
              <a:off x="6596403" y="2604810"/>
              <a:ext cx="104264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050" dirty="0">
                  <a:solidFill>
                    <a:srgbClr val="704898"/>
                  </a:solidFill>
                </a:rPr>
                <a:t>GitLab repo</a:t>
              </a:r>
              <a:endParaRPr lang="zh-TW" altLang="en-US" sz="1050" dirty="0">
                <a:solidFill>
                  <a:srgbClr val="704898"/>
                </a:solidFill>
              </a:endParaRPr>
            </a:p>
          </p:txBody>
        </p: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85A369FE-DE0C-4810-A42A-1B50F7C6BA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1869" t="15592" r="13246" b="15706"/>
            <a:stretch/>
          </p:blipFill>
          <p:spPr>
            <a:xfrm>
              <a:off x="6711950" y="2933700"/>
              <a:ext cx="692150" cy="635000"/>
            </a:xfrm>
            <a:prstGeom prst="rect">
              <a:avLst/>
            </a:prstGeom>
          </p:spPr>
        </p:pic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9AA114E-A84D-4492-B57D-8C87AC0DE5E8}"/>
              </a:ext>
            </a:extLst>
          </p:cNvPr>
          <p:cNvSpPr txBox="1"/>
          <p:nvPr/>
        </p:nvSpPr>
        <p:spPr>
          <a:xfrm>
            <a:off x="8557062" y="607907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Heroku Logs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6765511-ED11-47B4-929B-8D128E06650D}"/>
              </a:ext>
            </a:extLst>
          </p:cNvPr>
          <p:cNvSpPr txBox="1"/>
          <p:nvPr/>
        </p:nvSpPr>
        <p:spPr>
          <a:xfrm>
            <a:off x="2486178" y="597041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CI/CD Pipelines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D4695EB-5FB0-4B7D-BF4F-BBF6D8A6657D}"/>
              </a:ext>
            </a:extLst>
          </p:cNvPr>
          <p:cNvSpPr txBox="1"/>
          <p:nvPr/>
        </p:nvSpPr>
        <p:spPr>
          <a:xfrm>
            <a:off x="3887451" y="2596139"/>
            <a:ext cx="10426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FE9EEA9-BC18-47BC-A8E8-694500AFF3B2}"/>
              </a:ext>
            </a:extLst>
          </p:cNvPr>
          <p:cNvSpPr txBox="1"/>
          <p:nvPr/>
        </p:nvSpPr>
        <p:spPr>
          <a:xfrm>
            <a:off x="3887450" y="2650000"/>
            <a:ext cx="116097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rgbClr val="704898"/>
                </a:solidFill>
              </a:rPr>
              <a:t>CI/CD Pipelines </a:t>
            </a:r>
            <a:endParaRPr lang="zh-TW" altLang="en-US" sz="1050" dirty="0">
              <a:solidFill>
                <a:srgbClr val="704898"/>
              </a:solidFill>
            </a:endParaRP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8605839-6322-4588-B48B-CAEF3DF8CFA4}"/>
              </a:ext>
            </a:extLst>
          </p:cNvPr>
          <p:cNvSpPr txBox="1">
            <a:spLocks/>
          </p:cNvSpPr>
          <p:nvPr/>
        </p:nvSpPr>
        <p:spPr>
          <a:xfrm>
            <a:off x="143318" y="887585"/>
            <a:ext cx="3060000" cy="2580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Contents Here</a:t>
            </a:r>
          </a:p>
        </p:txBody>
      </p:sp>
    </p:spTree>
    <p:extLst>
      <p:ext uri="{BB962C8B-B14F-4D97-AF65-F5344CB8AC3E}">
        <p14:creationId xmlns:p14="http://schemas.microsoft.com/office/powerpoint/2010/main" val="397563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73"/>
    </mc:Choice>
    <mc:Fallback xmlns="">
      <p:transition spd="slow" advTm="2757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1624BE-CD5B-4265-B8D0-F7C50ACF0685}"/>
              </a:ext>
            </a:extLst>
          </p:cNvPr>
          <p:cNvSpPr/>
          <p:nvPr/>
        </p:nvSpPr>
        <p:spPr>
          <a:xfrm rot="16200000" flipV="1">
            <a:off x="5831515" y="4563915"/>
            <a:ext cx="540000" cy="1223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System Features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884CBA-2EA3-4222-BF0E-9B5A708E1068}"/>
              </a:ext>
            </a:extLst>
          </p:cNvPr>
          <p:cNvSpPr/>
          <p:nvPr/>
        </p:nvSpPr>
        <p:spPr>
          <a:xfrm>
            <a:off x="6520731" y="2014074"/>
            <a:ext cx="1557880" cy="1557660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7F31B0-6F1B-4953-BC06-1F1E1903A549}"/>
              </a:ext>
            </a:extLst>
          </p:cNvPr>
          <p:cNvSpPr/>
          <p:nvPr/>
        </p:nvSpPr>
        <p:spPr>
          <a:xfrm>
            <a:off x="4093144" y="2014074"/>
            <a:ext cx="1557880" cy="1557660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1B34E3-FFFB-42F9-BBAE-0DD88EC75D30}"/>
              </a:ext>
            </a:extLst>
          </p:cNvPr>
          <p:cNvSpPr/>
          <p:nvPr/>
        </p:nvSpPr>
        <p:spPr>
          <a:xfrm>
            <a:off x="5318995" y="3139146"/>
            <a:ext cx="1532819" cy="1532819"/>
          </a:xfrm>
          <a:prstGeom prst="ellipse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E0B171-E97C-4852-A1BD-EFC15843840F}"/>
              </a:ext>
            </a:extLst>
          </p:cNvPr>
          <p:cNvGrpSpPr/>
          <p:nvPr/>
        </p:nvGrpSpPr>
        <p:grpSpPr>
          <a:xfrm rot="840000">
            <a:off x="4014912" y="2011980"/>
            <a:ext cx="2023242" cy="1612186"/>
            <a:chOff x="2879288" y="2181029"/>
            <a:chExt cx="1659145" cy="1322249"/>
          </a:xfrm>
          <a:solidFill>
            <a:schemeClr val="accent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32210B-CECA-4A4B-BFDE-C716E15DAF2F}"/>
                </a:ext>
              </a:extLst>
            </p:cNvPr>
            <p:cNvSpPr/>
            <p:nvPr/>
          </p:nvSpPr>
          <p:spPr>
            <a:xfrm rot="1800000">
              <a:off x="4034433" y="3184574"/>
              <a:ext cx="504000" cy="122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4E647BB-CB4A-433C-A77B-C43C0A2054BC}"/>
                </a:ext>
              </a:extLst>
            </p:cNvPr>
            <p:cNvSpPr/>
            <p:nvPr/>
          </p:nvSpPr>
          <p:spPr>
            <a:xfrm>
              <a:off x="3083212" y="2384954"/>
              <a:ext cx="9144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94921F6D-1D95-42A0-AB00-8B5D96C71B1D}"/>
                </a:ext>
              </a:extLst>
            </p:cNvPr>
            <p:cNvSpPr/>
            <p:nvPr/>
          </p:nvSpPr>
          <p:spPr>
            <a:xfrm rot="7200000">
              <a:off x="2879288" y="2181029"/>
              <a:ext cx="1322249" cy="1322249"/>
            </a:xfrm>
            <a:prstGeom prst="blockArc">
              <a:avLst>
                <a:gd name="adj1" fmla="val 10800000"/>
                <a:gd name="adj2" fmla="val 73902"/>
                <a:gd name="adj3" fmla="val 78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4DC49C-942B-48B7-BCB7-D3F360755622}"/>
              </a:ext>
            </a:extLst>
          </p:cNvPr>
          <p:cNvGrpSpPr/>
          <p:nvPr/>
        </p:nvGrpSpPr>
        <p:grpSpPr>
          <a:xfrm rot="-840000" flipH="1">
            <a:off x="6098960" y="2016043"/>
            <a:ext cx="2064198" cy="1612186"/>
            <a:chOff x="2879288" y="2181029"/>
            <a:chExt cx="1692733" cy="1322249"/>
          </a:xfrm>
          <a:solidFill>
            <a:schemeClr val="accent3"/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C3ADD30-521D-41D3-B3A3-F47A4CD1902B}"/>
                </a:ext>
              </a:extLst>
            </p:cNvPr>
            <p:cNvSpPr/>
            <p:nvPr/>
          </p:nvSpPr>
          <p:spPr>
            <a:xfrm>
              <a:off x="3083212" y="2384954"/>
              <a:ext cx="914400" cy="9144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90F73031-31DA-44BC-B5F9-730D5F19476C}"/>
                </a:ext>
              </a:extLst>
            </p:cNvPr>
            <p:cNvSpPr/>
            <p:nvPr/>
          </p:nvSpPr>
          <p:spPr>
            <a:xfrm rot="7200000">
              <a:off x="2879288" y="2181029"/>
              <a:ext cx="1322249" cy="1322249"/>
            </a:xfrm>
            <a:prstGeom prst="blockArc">
              <a:avLst>
                <a:gd name="adj1" fmla="val 10800000"/>
                <a:gd name="adj2" fmla="val 73902"/>
                <a:gd name="adj3" fmla="val 783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6F29BE-9A04-4DA3-960B-CDD070F1D228}"/>
                </a:ext>
              </a:extLst>
            </p:cNvPr>
            <p:cNvSpPr/>
            <p:nvPr/>
          </p:nvSpPr>
          <p:spPr>
            <a:xfrm rot="1800000">
              <a:off x="4032021" y="3193575"/>
              <a:ext cx="540000" cy="1223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8EE64208-A4C1-4891-B7E9-C239C9FF50D8}"/>
              </a:ext>
            </a:extLst>
          </p:cNvPr>
          <p:cNvSpPr/>
          <p:nvPr/>
        </p:nvSpPr>
        <p:spPr>
          <a:xfrm rot="18749599">
            <a:off x="5311402" y="4719653"/>
            <a:ext cx="1557880" cy="15576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15BE1F-39AA-4E7B-ACAC-290147FE51A1}"/>
              </a:ext>
            </a:extLst>
          </p:cNvPr>
          <p:cNvSpPr/>
          <p:nvPr/>
        </p:nvSpPr>
        <p:spPr>
          <a:xfrm rot="18045295" flipV="1">
            <a:off x="5626826" y="5051198"/>
            <a:ext cx="914400" cy="9144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39599AF6-F71F-4FD6-A581-D252261BE740}"/>
              </a:ext>
            </a:extLst>
          </p:cNvPr>
          <p:cNvSpPr/>
          <p:nvPr/>
        </p:nvSpPr>
        <p:spPr>
          <a:xfrm rot="10845295" flipV="1">
            <a:off x="5422901" y="4847273"/>
            <a:ext cx="1322250" cy="1322249"/>
          </a:xfrm>
          <a:prstGeom prst="blockArc">
            <a:avLst>
              <a:gd name="adj1" fmla="val 10800000"/>
              <a:gd name="adj2" fmla="val 73902"/>
              <a:gd name="adj3" fmla="val 78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F899A2-F8D2-4029-8730-76FC30E61B89}"/>
              </a:ext>
            </a:extLst>
          </p:cNvPr>
          <p:cNvSpPr txBox="1"/>
          <p:nvPr/>
        </p:nvSpPr>
        <p:spPr>
          <a:xfrm>
            <a:off x="4188288" y="2492698"/>
            <a:ext cx="1279928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  <a:cs typeface="Arial" pitchFamily="34" charset="0"/>
              </a:rPr>
              <a:t>Order Management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6FD9DE-EF52-4B15-97E6-BB6B87D48801}"/>
              </a:ext>
            </a:extLst>
          </p:cNvPr>
          <p:cNvSpPr txBox="1"/>
          <p:nvPr/>
        </p:nvSpPr>
        <p:spPr>
          <a:xfrm>
            <a:off x="5265558" y="5325719"/>
            <a:ext cx="16472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Account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10A44-4534-492A-B661-78C0806EBB16}"/>
              </a:ext>
            </a:extLst>
          </p:cNvPr>
          <p:cNvSpPr txBox="1"/>
          <p:nvPr/>
        </p:nvSpPr>
        <p:spPr>
          <a:xfrm>
            <a:off x="6503954" y="2499836"/>
            <a:ext cx="164722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Search 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Order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524EDBF-1335-47BF-9DCA-403094F989C8}"/>
              </a:ext>
            </a:extLst>
          </p:cNvPr>
          <p:cNvGrpSpPr/>
          <p:nvPr/>
        </p:nvGrpSpPr>
        <p:grpSpPr>
          <a:xfrm>
            <a:off x="1698958" y="5145152"/>
            <a:ext cx="4268160" cy="1015663"/>
            <a:chOff x="6210996" y="1433695"/>
            <a:chExt cx="1712589" cy="72256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0F36C7-5BD0-4139-A364-A1D77D15E2C8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4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Account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0B4845A-21B2-4F30-BDAA-A1E6D33486BD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25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Visitor Mode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Register, Login, Logout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Password is encrypted in database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2F4DE6E-F92E-4F7F-BACB-F094FEA13BFC}"/>
              </a:ext>
            </a:extLst>
          </p:cNvPr>
          <p:cNvGrpSpPr/>
          <p:nvPr/>
        </p:nvGrpSpPr>
        <p:grpSpPr>
          <a:xfrm>
            <a:off x="8034103" y="2275061"/>
            <a:ext cx="3121199" cy="584777"/>
            <a:chOff x="6210996" y="1433695"/>
            <a:chExt cx="1712588" cy="41602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E18F2B2-BA4E-4FA8-91DB-C5337E698413}"/>
                </a:ext>
              </a:extLst>
            </p:cNvPr>
            <p:cNvSpPr txBox="1"/>
            <p:nvPr/>
          </p:nvSpPr>
          <p:spPr>
            <a:xfrm>
              <a:off x="6210998" y="1433695"/>
              <a:ext cx="1712586" cy="24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Search Order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9585C8-70D7-4D96-A53C-F7CCA003900A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21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Search by keyword or hashtags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E6B822C-0785-40C6-9BA3-EC65C6151A6F}"/>
              </a:ext>
            </a:extLst>
          </p:cNvPr>
          <p:cNvGrpSpPr/>
          <p:nvPr/>
        </p:nvGrpSpPr>
        <p:grpSpPr>
          <a:xfrm>
            <a:off x="1725312" y="2327534"/>
            <a:ext cx="3120089" cy="1015663"/>
            <a:chOff x="6210996" y="1433695"/>
            <a:chExt cx="1712589" cy="72256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963749E-A70D-4A50-B4AE-508261628C64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4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Order Management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5245A77-8D62-4657-9028-0DCDEEC961B1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525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Create, Edit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Join, Unjoin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Close, Delete</a:t>
              </a: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83C42921-763A-4AAC-8993-580FA7AD73D3}"/>
              </a:ext>
            </a:extLst>
          </p:cNvPr>
          <p:cNvSpPr/>
          <p:nvPr/>
        </p:nvSpPr>
        <p:spPr>
          <a:xfrm>
            <a:off x="5510176" y="3330327"/>
            <a:ext cx="1150452" cy="11504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BE7E3E-6C1B-4E2F-8016-4C22C03059AD}"/>
              </a:ext>
            </a:extLst>
          </p:cNvPr>
          <p:cNvSpPr txBox="1"/>
          <p:nvPr/>
        </p:nvSpPr>
        <p:spPr>
          <a:xfrm>
            <a:off x="5507635" y="3568434"/>
            <a:ext cx="1176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TSMC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Enjoin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6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83"/>
    </mc:Choice>
    <mc:Fallback xmlns="">
      <p:transition spd="slow" advTm="2628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21248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altLang="ko-KR" sz="4400" b="1" dirty="0">
                <a:solidFill>
                  <a:srgbClr val="C00000"/>
                </a:solidFill>
                <a:cs typeface="Arial" pitchFamily="34" charset="0"/>
              </a:rPr>
              <a:t>Order Lifecycle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EA1710-1F71-436D-B2E2-FE0C08D9D946}"/>
              </a:ext>
            </a:extLst>
          </p:cNvPr>
          <p:cNvSpPr/>
          <p:nvPr/>
        </p:nvSpPr>
        <p:spPr>
          <a:xfrm>
            <a:off x="2520557" y="3944141"/>
            <a:ext cx="1229962" cy="11731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/>
              <a:t>Completed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58915D-B2C8-4935-B8A3-0789E9E9B833}"/>
              </a:ext>
            </a:extLst>
          </p:cNvPr>
          <p:cNvSpPr/>
          <p:nvPr/>
        </p:nvSpPr>
        <p:spPr>
          <a:xfrm>
            <a:off x="2520557" y="1304925"/>
            <a:ext cx="1229962" cy="1173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New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E8AD10-4704-42F5-83F1-6EAD4C01B4B6}"/>
              </a:ext>
            </a:extLst>
          </p:cNvPr>
          <p:cNvSpPr/>
          <p:nvPr/>
        </p:nvSpPr>
        <p:spPr>
          <a:xfrm>
            <a:off x="2520557" y="2624533"/>
            <a:ext cx="1229962" cy="11731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1200" b="1" dirty="0"/>
              <a:t>In Progress</a:t>
            </a:r>
            <a:endParaRPr lang="en-US" sz="12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9ED29D-4EE2-4B17-8F7D-8D762521941B}"/>
              </a:ext>
            </a:extLst>
          </p:cNvPr>
          <p:cNvSpPr/>
          <p:nvPr/>
        </p:nvSpPr>
        <p:spPr>
          <a:xfrm>
            <a:off x="2520557" y="5263748"/>
            <a:ext cx="1229962" cy="117314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/>
              <a:t>Closed</a:t>
            </a:r>
          </a:p>
        </p:txBody>
      </p:sp>
      <p:grpSp>
        <p:nvGrpSpPr>
          <p:cNvPr id="12" name="그룹 3">
            <a:extLst>
              <a:ext uri="{FF2B5EF4-FFF2-40B4-BE49-F238E27FC236}">
                <a16:creationId xmlns:a16="http://schemas.microsoft.com/office/drawing/2014/main" id="{E629BDBF-31C3-4848-9B62-0AFD5602C005}"/>
              </a:ext>
            </a:extLst>
          </p:cNvPr>
          <p:cNvGrpSpPr/>
          <p:nvPr/>
        </p:nvGrpSpPr>
        <p:grpSpPr>
          <a:xfrm>
            <a:off x="5015075" y="1527358"/>
            <a:ext cx="6376825" cy="700235"/>
            <a:chOff x="467544" y="1934588"/>
            <a:chExt cx="4369376" cy="7002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9316C4-178D-46A1-A731-0DDC57D49D05}"/>
                </a:ext>
              </a:extLst>
            </p:cNvPr>
            <p:cNvSpPr/>
            <p:nvPr/>
          </p:nvSpPr>
          <p:spPr>
            <a:xfrm>
              <a:off x="774875" y="2327046"/>
              <a:ext cx="4030221" cy="307777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創建揪團單時可選擇會面時間、會面地點、需求人數 、店家 及品項 等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1DFC57-741B-443E-AFEB-3290B568836D}"/>
                </a:ext>
              </a:extLst>
            </p:cNvPr>
            <p:cNvSpPr/>
            <p:nvPr/>
          </p:nvSpPr>
          <p:spPr>
            <a:xfrm>
              <a:off x="467544" y="1934588"/>
              <a:ext cx="4369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 New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그룹 4">
            <a:extLst>
              <a:ext uri="{FF2B5EF4-FFF2-40B4-BE49-F238E27FC236}">
                <a16:creationId xmlns:a16="http://schemas.microsoft.com/office/drawing/2014/main" id="{038C7981-E424-49DE-8689-9FF2F633D818}"/>
              </a:ext>
            </a:extLst>
          </p:cNvPr>
          <p:cNvGrpSpPr/>
          <p:nvPr/>
        </p:nvGrpSpPr>
        <p:grpSpPr>
          <a:xfrm>
            <a:off x="5015075" y="2624533"/>
            <a:ext cx="5520799" cy="1331903"/>
            <a:chOff x="467544" y="2493165"/>
            <a:chExt cx="4369376" cy="13319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FD2D23-D8B3-4B6C-8C27-FB912473743A}"/>
                </a:ext>
              </a:extLst>
            </p:cNvPr>
            <p:cNvSpPr/>
            <p:nvPr/>
          </p:nvSpPr>
          <p:spPr>
            <a:xfrm>
              <a:off x="806699" y="2870961"/>
              <a:ext cx="4030221" cy="954107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創建單子後</a:t>
              </a:r>
              <a:endPara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有興趣者即可加入</a:t>
              </a:r>
              <a:b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揪團者可以編輯揪團單</a:t>
              </a:r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會面時間、會面地點、需求人數 等</a:t>
              </a:r>
              <a:r>
                <a:rPr lang="en-US" altLang="zh-TW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</a:p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已加入者也可臨時退出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C70076-FE24-4630-B396-E674825A808C}"/>
                </a:ext>
              </a:extLst>
            </p:cNvPr>
            <p:cNvSpPr/>
            <p:nvPr/>
          </p:nvSpPr>
          <p:spPr>
            <a:xfrm>
              <a:off x="467544" y="2493165"/>
              <a:ext cx="4369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2. In Progress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그룹 5">
            <a:extLst>
              <a:ext uri="{FF2B5EF4-FFF2-40B4-BE49-F238E27FC236}">
                <a16:creationId xmlns:a16="http://schemas.microsoft.com/office/drawing/2014/main" id="{68553AB3-5BA9-42F3-819D-F5B6673D2443}"/>
              </a:ext>
            </a:extLst>
          </p:cNvPr>
          <p:cNvGrpSpPr/>
          <p:nvPr/>
        </p:nvGrpSpPr>
        <p:grpSpPr>
          <a:xfrm>
            <a:off x="5015075" y="4176376"/>
            <a:ext cx="5520799" cy="685573"/>
            <a:chOff x="467544" y="3697444"/>
            <a:chExt cx="4369376" cy="6855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B638A7-5250-4652-ABC3-F79615FF6F79}"/>
                </a:ext>
              </a:extLst>
            </p:cNvPr>
            <p:cNvSpPr/>
            <p:nvPr/>
          </p:nvSpPr>
          <p:spPr>
            <a:xfrm>
              <a:off x="806699" y="4075240"/>
              <a:ext cx="4030221" cy="307777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已達欲揪團人數，未加入者無法再加入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9D8B72-2E27-4D9D-B99E-87A28C3605B0}"/>
                </a:ext>
              </a:extLst>
            </p:cNvPr>
            <p:cNvSpPr/>
            <p:nvPr/>
          </p:nvSpPr>
          <p:spPr>
            <a:xfrm>
              <a:off x="467544" y="3697444"/>
              <a:ext cx="4369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3. </a:t>
              </a:r>
              <a:r>
                <a:rPr lang="en-US" altLang="zh-TW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Complete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그룹 6">
            <a:extLst>
              <a:ext uri="{FF2B5EF4-FFF2-40B4-BE49-F238E27FC236}">
                <a16:creationId xmlns:a16="http://schemas.microsoft.com/office/drawing/2014/main" id="{F626E4FE-99C0-44F6-B94A-597E32D53EFF}"/>
              </a:ext>
            </a:extLst>
          </p:cNvPr>
          <p:cNvGrpSpPr/>
          <p:nvPr/>
        </p:nvGrpSpPr>
        <p:grpSpPr>
          <a:xfrm>
            <a:off x="5015075" y="5313731"/>
            <a:ext cx="5520799" cy="685573"/>
            <a:chOff x="467544" y="4578872"/>
            <a:chExt cx="4369376" cy="68557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AE5BFF-918A-4C08-88E7-518FB525FB88}"/>
                </a:ext>
              </a:extLst>
            </p:cNvPr>
            <p:cNvSpPr/>
            <p:nvPr/>
          </p:nvSpPr>
          <p:spPr>
            <a:xfrm>
              <a:off x="806699" y="4956668"/>
              <a:ext cx="4030221" cy="307777"/>
            </a:xfrm>
            <a:prstGeom prst="rect">
              <a:avLst/>
            </a:prstGeom>
          </p:spPr>
          <p:txBody>
            <a:bodyPr wrap="square" lIns="72000" rIns="72000">
              <a:spAutoFit/>
            </a:bodyPr>
            <a:lstStyle/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成團，確立參與人員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4146B9-76BC-4145-99AA-B8BBC964FA4D}"/>
                </a:ext>
              </a:extLst>
            </p:cNvPr>
            <p:cNvSpPr/>
            <p:nvPr/>
          </p:nvSpPr>
          <p:spPr>
            <a:xfrm>
              <a:off x="467544" y="4578872"/>
              <a:ext cx="43693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4. Closed</a:t>
              </a:r>
            </a:p>
          </p:txBody>
        </p:sp>
      </p:grp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C59480A1-6990-4D9F-9E30-0454C729D748}"/>
              </a:ext>
            </a:extLst>
          </p:cNvPr>
          <p:cNvSpPr/>
          <p:nvPr/>
        </p:nvSpPr>
        <p:spPr>
          <a:xfrm>
            <a:off x="4222169" y="1704975"/>
            <a:ext cx="321256" cy="4340576"/>
          </a:xfrm>
          <a:prstGeom prst="downArrow">
            <a:avLst>
              <a:gd name="adj1" fmla="val 50000"/>
              <a:gd name="adj2" fmla="val 9447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24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70"/>
    </mc:Choice>
    <mc:Fallback xmlns="">
      <p:transition spd="slow" advTm="21570"/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4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7288</TotalTime>
  <Words>516</Words>
  <Application>Microsoft Office PowerPoint</Application>
  <PresentationFormat>寬螢幕</PresentationFormat>
  <Paragraphs>124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Albany AMT</vt:lpstr>
      <vt:lpstr>Arial</vt:lpstr>
      <vt:lpstr>Calibri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Chia Hao Tu 涂家浩</cp:lastModifiedBy>
  <cp:revision>125</cp:revision>
  <dcterms:created xsi:type="dcterms:W3CDTF">2020-01-20T05:08:25Z</dcterms:created>
  <dcterms:modified xsi:type="dcterms:W3CDTF">2021-08-12T03:18:14Z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48b742-9a9b-4a72-be64-1b235e4c8ba4_Enabled">
    <vt:lpwstr>true</vt:lpwstr>
  </property>
  <property fmtid="{D5CDD505-2E9C-101B-9397-08002B2CF9AE}" pid="3" name="MSIP_Label_de48b742-9a9b-4a72-be64-1b235e4c8ba4_SetDate">
    <vt:lpwstr>2021-08-12T03:18:13Z</vt:lpwstr>
  </property>
  <property fmtid="{D5CDD505-2E9C-101B-9397-08002B2CF9AE}" pid="4" name="MSIP_Label_de48b742-9a9b-4a72-be64-1b235e4c8ba4_Method">
    <vt:lpwstr>Standard</vt:lpwstr>
  </property>
  <property fmtid="{D5CDD505-2E9C-101B-9397-08002B2CF9AE}" pid="5" name="MSIP_Label_de48b742-9a9b-4a72-be64-1b235e4c8ba4_Name">
    <vt:lpwstr>Internal</vt:lpwstr>
  </property>
  <property fmtid="{D5CDD505-2E9C-101B-9397-08002B2CF9AE}" pid="6" name="MSIP_Label_de48b742-9a9b-4a72-be64-1b235e4c8ba4_SiteId">
    <vt:lpwstr>9255f64b-1818-42e5-ad78-f619a9a7b1e7</vt:lpwstr>
  </property>
  <property fmtid="{D5CDD505-2E9C-101B-9397-08002B2CF9AE}" pid="7" name="MSIP_Label_de48b742-9a9b-4a72-be64-1b235e4c8ba4_ActionId">
    <vt:lpwstr>058a8423-e121-4c2f-a559-8f2a3244507e</vt:lpwstr>
  </property>
  <property fmtid="{D5CDD505-2E9C-101B-9397-08002B2CF9AE}" pid="8" name="MSIP_Label_de48b742-9a9b-4a72-be64-1b235e4c8ba4_ContentBits">
    <vt:lpwstr>3</vt:lpwstr>
  </property>
</Properties>
</file>