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0AFC-BD35-40C6-95A6-414D4CBED48D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7D3-C107-4D75-B114-18595EB3A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68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0AFC-BD35-40C6-95A6-414D4CBED48D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7D3-C107-4D75-B114-18595EB3A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74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0AFC-BD35-40C6-95A6-414D4CBED48D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7D3-C107-4D75-B114-18595EB3A493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578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0AFC-BD35-40C6-95A6-414D4CBED48D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7D3-C107-4D75-B114-18595EB3A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5616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0AFC-BD35-40C6-95A6-414D4CBED48D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7D3-C107-4D75-B114-18595EB3A493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16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0AFC-BD35-40C6-95A6-414D4CBED48D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7D3-C107-4D75-B114-18595EB3A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125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0AFC-BD35-40C6-95A6-414D4CBED48D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7D3-C107-4D75-B114-18595EB3A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1295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0AFC-BD35-40C6-95A6-414D4CBED48D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7D3-C107-4D75-B114-18595EB3A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80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0AFC-BD35-40C6-95A6-414D4CBED48D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7D3-C107-4D75-B114-18595EB3A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38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0AFC-BD35-40C6-95A6-414D4CBED48D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7D3-C107-4D75-B114-18595EB3A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032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0AFC-BD35-40C6-95A6-414D4CBED48D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7D3-C107-4D75-B114-18595EB3A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809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0AFC-BD35-40C6-95A6-414D4CBED48D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7D3-C107-4D75-B114-18595EB3A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402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0AFC-BD35-40C6-95A6-414D4CBED48D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7D3-C107-4D75-B114-18595EB3A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866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0AFC-BD35-40C6-95A6-414D4CBED48D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7D3-C107-4D75-B114-18595EB3A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690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0AFC-BD35-40C6-95A6-414D4CBED48D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7D3-C107-4D75-B114-18595EB3A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676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0AFC-BD35-40C6-95A6-414D4CBED48D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7D3-C107-4D75-B114-18595EB3A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446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0AFC-BD35-40C6-95A6-414D4CBED48D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2377D3-C107-4D75-B114-18595EB3A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080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31" y="583842"/>
            <a:ext cx="8596668" cy="1320800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PROGWEB</a:t>
            </a: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092" y="2328014"/>
            <a:ext cx="8596668" cy="3880773"/>
          </a:xfrm>
        </p:spPr>
        <p:txBody>
          <a:bodyPr>
            <a:normAutofit/>
          </a:bodyPr>
          <a:lstStyle/>
          <a:p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 :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Adhy Kharisma (71140063)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Anthony Aprian (71150091)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Ribka Angelia Surbakti (71150109)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Yessy Meilita Sinaga (71150110)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Novita Br Manurung (71150124)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6" y="927280"/>
            <a:ext cx="9132334" cy="5035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Use Case 	: Kelola Penjualan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			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	</a:t>
            </a: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Sudah </a:t>
            </a: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terdaftar sebagai 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admin </a:t>
            </a: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 Login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Skenario		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id-ID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 stok barang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bisa menambah stok barang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bisa menghapus barang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melihat daftar data transaksi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melakukan konfirmasi pembayaran Costumer</a:t>
            </a:r>
          </a:p>
          <a:p>
            <a:endParaRPr lang="id-ID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0" y="1302114"/>
            <a:ext cx="6954591" cy="546818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92343" y="347728"/>
            <a:ext cx="4135333" cy="908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</a:t>
            </a:r>
            <a:endParaRPr lang="id-ID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Login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09" y="962425"/>
            <a:ext cx="6664107" cy="5465968"/>
          </a:xfrm>
        </p:spPr>
      </p:pic>
    </p:spTree>
    <p:extLst>
      <p:ext uri="{BB962C8B-B14F-4D97-AF65-F5344CB8AC3E}">
        <p14:creationId xmlns:p14="http://schemas.microsoft.com/office/powerpoint/2010/main" val="42518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Pendaftaran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4" y="1259680"/>
            <a:ext cx="6980349" cy="5435150"/>
          </a:xfrm>
        </p:spPr>
      </p:pic>
    </p:spTree>
    <p:extLst>
      <p:ext uri="{BB962C8B-B14F-4D97-AF65-F5344CB8AC3E}">
        <p14:creationId xmlns:p14="http://schemas.microsoft.com/office/powerpoint/2010/main" val="4030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79" y="200810"/>
            <a:ext cx="8596668" cy="132080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eranda</a:t>
            </a: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3" y="771578"/>
            <a:ext cx="7778840" cy="6004542"/>
          </a:xfrm>
        </p:spPr>
      </p:pic>
    </p:spTree>
    <p:extLst>
      <p:ext uri="{BB962C8B-B14F-4D97-AF65-F5344CB8AC3E}">
        <p14:creationId xmlns:p14="http://schemas.microsoft.com/office/powerpoint/2010/main" val="16304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1593" y="0"/>
            <a:ext cx="8596668" cy="1320800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Keranjang</a:t>
            </a: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99" y="824247"/>
            <a:ext cx="7502154" cy="5982237"/>
          </a:xfrm>
        </p:spPr>
      </p:pic>
    </p:spTree>
    <p:extLst>
      <p:ext uri="{BB962C8B-B14F-4D97-AF65-F5344CB8AC3E}">
        <p14:creationId xmlns:p14="http://schemas.microsoft.com/office/powerpoint/2010/main" val="11268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525" y="158839"/>
            <a:ext cx="8596668" cy="1320800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Verifikasi Pembayaran</a:t>
            </a: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1" y="819239"/>
            <a:ext cx="7547019" cy="6088516"/>
          </a:xfrm>
        </p:spPr>
      </p:pic>
    </p:spTree>
    <p:extLst>
      <p:ext uri="{BB962C8B-B14F-4D97-AF65-F5344CB8AC3E}">
        <p14:creationId xmlns:p14="http://schemas.microsoft.com/office/powerpoint/2010/main" val="7547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979" y="236112"/>
            <a:ext cx="8596668" cy="1320800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(penambahan barang)</a:t>
            </a: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81" y="1268742"/>
            <a:ext cx="6945924" cy="5348463"/>
          </a:xfrm>
        </p:spPr>
      </p:pic>
    </p:spTree>
    <p:extLst>
      <p:ext uri="{BB962C8B-B14F-4D97-AF65-F5344CB8AC3E}">
        <p14:creationId xmlns:p14="http://schemas.microsoft.com/office/powerpoint/2010/main" val="22765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099" y="120203"/>
            <a:ext cx="8596668" cy="1320800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Admin(Penambahan Barang)</a:t>
            </a: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5" y="1044037"/>
            <a:ext cx="7199290" cy="5721708"/>
          </a:xfrm>
        </p:spPr>
      </p:pic>
    </p:spTree>
    <p:extLst>
      <p:ext uri="{BB962C8B-B14F-4D97-AF65-F5344CB8AC3E}">
        <p14:creationId xmlns:p14="http://schemas.microsoft.com/office/powerpoint/2010/main" val="18234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734" y="77274"/>
            <a:ext cx="8596668" cy="1320800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(Verifikasi Pembayaran)</a:t>
            </a: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61" y="871435"/>
            <a:ext cx="7436357" cy="5803050"/>
          </a:xfrm>
        </p:spPr>
      </p:pic>
    </p:spTree>
    <p:extLst>
      <p:ext uri="{BB962C8B-B14F-4D97-AF65-F5344CB8AC3E}">
        <p14:creationId xmlns:p14="http://schemas.microsoft.com/office/powerpoint/2010/main" val="11213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4157" y="-90152"/>
            <a:ext cx="4135333" cy="908391"/>
          </a:xfrm>
        </p:spPr>
        <p:txBody>
          <a:bodyPr/>
          <a:lstStyle/>
          <a:p>
            <a:r>
              <a:rPr lang="id-ID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 Rule Gee Onlineshop</a:t>
            </a:r>
            <a:endParaRPr lang="id-ID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703" y="1275009"/>
            <a:ext cx="8243693" cy="5006065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id-ID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 costumer hanya ingin melihat produk tanpa membeli akan masuk ke beranda</a:t>
            </a:r>
          </a:p>
          <a:p>
            <a:pPr marL="342900" indent="-342900" algn="l">
              <a:buAutoNum type="arabicPeriod"/>
            </a:pPr>
            <a:r>
              <a:rPr lang="id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d-ID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 costumer ingin berbelanja, costumer perlu melakukan login dengan memasukan e-mail dan password</a:t>
            </a:r>
          </a:p>
          <a:p>
            <a:pPr marL="342900" indent="-342900" algn="l">
              <a:buAutoNum type="arabicPeriod"/>
            </a:pPr>
            <a:r>
              <a:rPr lang="id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d-ID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 costumer belum memiliki akun, costumer harus registrasi terlebih dahulu.</a:t>
            </a:r>
          </a:p>
          <a:p>
            <a:pPr marL="342900" indent="-342900" algn="l">
              <a:buAutoNum type="arabicPeriod"/>
            </a:pPr>
            <a:r>
              <a:rPr lang="id-ID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dapat memilih produk didalam kategori yang akan dibeli.</a:t>
            </a:r>
          </a:p>
          <a:p>
            <a:pPr marL="342900" indent="-342900" algn="l">
              <a:buAutoNum type="arabicPeriod"/>
            </a:pPr>
            <a:r>
              <a:rPr lang="id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d-ID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etelah memilih produk yang dipilih dimasukan kedalam keranjang</a:t>
            </a:r>
          </a:p>
          <a:p>
            <a:pPr marL="342900" indent="-342900" algn="l">
              <a:buAutoNum type="arabicPeriod"/>
            </a:pPr>
            <a:r>
              <a:rPr lang="id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d-ID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etelah itu akan masuk ke keranjang dan akan terlihat apa saja yang sudah dibeli, dan berapa total belanja, setelah itu lakukan pembayaran.</a:t>
            </a:r>
          </a:p>
          <a:p>
            <a:pPr marL="342900" indent="-342900" algn="l">
              <a:buAutoNum type="arabicPeriod"/>
            </a:pPr>
            <a:r>
              <a:rPr lang="id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d-ID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etelah melakukan pembayaran akan ada pemberitahuan di verifikasi pembayaran bahwa anda sudah membayar.</a:t>
            </a:r>
            <a:endParaRPr lang="id-ID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792343" y="347728"/>
            <a:ext cx="4135333" cy="908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Rancangan Basis Data</a:t>
            </a:r>
            <a:endParaRPr lang="id-ID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" y="1364974"/>
            <a:ext cx="10720547" cy="4500204"/>
          </a:xfrm>
        </p:spPr>
      </p:pic>
    </p:spTree>
    <p:extLst>
      <p:ext uri="{BB962C8B-B14F-4D97-AF65-F5344CB8AC3E}">
        <p14:creationId xmlns:p14="http://schemas.microsoft.com/office/powerpoint/2010/main" val="40309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452251"/>
            <a:ext cx="8630058" cy="43046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Use 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Login 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			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		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</a:t>
            </a:r>
            <a:r>
              <a:rPr lang="id-ID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 menjadi member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Login sedang aktif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		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 costumer, email dan password sudah diterima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handels	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tidak terdaftar sebagai member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lupa email atau password</a:t>
            </a:r>
          </a:p>
          <a:p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92343" y="347728"/>
            <a:ext cx="4135333" cy="908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id-ID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4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607" y="149088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Use Case 	: Registrasi Member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			: Costumer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		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Registrasi Member sedang aktif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Skenario		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melakukan proses Registrasi dengan memasukkan email dan </a:t>
            </a:r>
            <a:r>
              <a:rPr lang="id-ID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br>
              <a:rPr lang="id-ID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terdaftar, data registrasi tersimpan di Database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handels	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Costumer tidak valid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14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6" y="965915"/>
            <a:ext cx="8667481" cy="48295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</a:t>
            </a: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	: Melakukan Pembelian Barang 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			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	</a:t>
            </a: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sudah menjadi member dan sudah Login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Skenario		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 pembelian barang dengan mencari barang pada menu kategori barang yang ingin dibeli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 pembelian barang bisa dengan mencari pada menu kategori atau dengan mesin pencarian dan mengetikkan nama barang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handels: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barang yang di cari tidak ditemukan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03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9" y="927279"/>
            <a:ext cx="9016425" cy="48822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Use Case 	: Memasukkan Barang ke keranjang</a:t>
            </a:r>
          </a:p>
          <a:p>
            <a:pPr marL="0" indent="0">
              <a:buNone/>
            </a:pPr>
            <a:r>
              <a:rPr lang="id-ID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			: Costumer</a:t>
            </a:r>
          </a:p>
          <a:p>
            <a:pPr marL="0" indent="0">
              <a:buNone/>
            </a:pPr>
            <a:r>
              <a:rPr lang="id-ID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	</a:t>
            </a:r>
            <a:r>
              <a:rPr lang="id-ID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sudah menjadi member dan sudah Login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sudah menemukan barang yang ingin dibeli</a:t>
            </a:r>
          </a:p>
          <a:p>
            <a:pPr marL="0" indent="0">
              <a:buNone/>
            </a:pPr>
            <a:r>
              <a:rPr lang="id-ID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Skenario		</a:t>
            </a:r>
            <a:r>
              <a:rPr lang="id-ID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</a:t>
            </a:r>
            <a:endParaRPr lang="id-ID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sudah melihat deskripsi barang di detail barang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bisa menambahkan banyak barang dalam satu keranjang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bisa melihat total harga belanja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 memasukkan barang ke keranjang, costumer dapat melanjutkan pencarian barang atau melanjutkan berbelanja</a:t>
            </a:r>
          </a:p>
          <a:p>
            <a:pPr marL="0" indent="0">
              <a:buNone/>
            </a:pPr>
            <a:r>
              <a:rPr lang="id-ID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handels	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 barang sudah habis, sehingga tidak dapat dimasukkan ke keranjang belanja</a:t>
            </a: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425003"/>
            <a:ext cx="9581882" cy="60530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Use Case	</a:t>
            </a:r>
            <a:r>
              <a:rPr lang="id-ID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Konfirmasi Pembayaran</a:t>
            </a:r>
          </a:p>
          <a:p>
            <a:pPr marL="0" indent="0">
              <a:buNone/>
            </a:pP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			</a:t>
            </a:r>
            <a:r>
              <a:rPr lang="id-ID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</a:t>
            </a:r>
          </a:p>
          <a:p>
            <a:pPr marL="0" indent="0">
              <a:buNone/>
            </a:pP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		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sudah menjadi member dan sudah Login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sudah menemukan barang yang ingin dibeli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sudah memasukkan seluruh barang yang ingin di beli ke karanjang 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belanja</a:t>
            </a:r>
          </a:p>
          <a:p>
            <a:pPr marL="0" lvl="0" indent="0">
              <a:buNone/>
            </a:pPr>
            <a:endParaRPr lang="id-ID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Skenario		</a:t>
            </a:r>
            <a:r>
              <a:rPr lang="id-ID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</a:t>
            </a:r>
            <a:endParaRPr lang="id-ID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melihat list semua barang belanja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melihat total semua barang belanja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sudah membayar semua total belanja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memasukkan kode pembayaran</a:t>
            </a:r>
          </a:p>
          <a:p>
            <a:pPr marL="0" indent="0">
              <a:buNone/>
            </a:pP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handle	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belum melakukan pembayaran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Costumer salah menginputkan kode pembayaran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78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49" y="1194673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Use Case 	: Login Admin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			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		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 </a:t>
            </a: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terdaftar sebagai 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Halaman </a:t>
            </a: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sedang aktif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		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dan password  admin sudah diterima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handels	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 terdaftar sebagai admin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4225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148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Trebuchet MS</vt:lpstr>
      <vt:lpstr>Wingdings</vt:lpstr>
      <vt:lpstr>Wingdings 3</vt:lpstr>
      <vt:lpstr>Facet</vt:lpstr>
      <vt:lpstr>PROGWEB</vt:lpstr>
      <vt:lpstr>Bisnis Rule Gee Onlineshop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</vt:lpstr>
      <vt:lpstr>Pendaftaran</vt:lpstr>
      <vt:lpstr>Beranda</vt:lpstr>
      <vt:lpstr>Keranjang</vt:lpstr>
      <vt:lpstr>Verifikasi Pembayaran</vt:lpstr>
      <vt:lpstr>Admin (penambahan barang)</vt:lpstr>
      <vt:lpstr>Admin(Penambahan Barang)</vt:lpstr>
      <vt:lpstr>Admin (Verifikasi Pembayaran)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Bisnis Rule Gee Onlishop</dc:title>
  <dc:creator>ribka</dc:creator>
  <cp:lastModifiedBy>ribka</cp:lastModifiedBy>
  <cp:revision>9</cp:revision>
  <dcterms:created xsi:type="dcterms:W3CDTF">2017-02-20T14:45:26Z</dcterms:created>
  <dcterms:modified xsi:type="dcterms:W3CDTF">2017-02-20T16:03:25Z</dcterms:modified>
</cp:coreProperties>
</file>