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864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309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343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31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413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603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95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93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56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387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2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BDEA-C006-4697-89CD-383C7D4F40C1}" type="datetimeFigureOut">
              <a:rPr lang="id-ID" smtClean="0"/>
              <a:t>28/02/2017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EFCA-64E7-491A-81A7-390DDBF6D9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657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386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PROGWEB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6225"/>
            <a:ext cx="9144000" cy="3261575"/>
          </a:xfrm>
        </p:spPr>
        <p:txBody>
          <a:bodyPr/>
          <a:lstStyle/>
          <a:p>
            <a:r>
              <a:rPr lang="id-ID" dirty="0" smtClean="0"/>
              <a:t>ONLINE SHOP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Kelompok :</a:t>
            </a:r>
          </a:p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Adhy Kharisma (71140063)</a:t>
            </a:r>
          </a:p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Anthony Aprian (71150091)</a:t>
            </a:r>
          </a:p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Ribka Angelia Surbakti (71150109)</a:t>
            </a:r>
          </a:p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4. Yessy Meilita Sinaga (71150110)</a:t>
            </a:r>
          </a:p>
          <a:p>
            <a:r>
              <a:rPr lang="id-ID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5. Novita Br Manurung (71150124)</a:t>
            </a:r>
            <a:endParaRPr lang="id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0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368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9. Alamat Pengiriman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17" y="992188"/>
            <a:ext cx="9294366" cy="5184775"/>
          </a:xfrm>
        </p:spPr>
      </p:pic>
    </p:spTree>
    <p:extLst>
      <p:ext uri="{BB962C8B-B14F-4D97-AF65-F5344CB8AC3E}">
        <p14:creationId xmlns:p14="http://schemas.microsoft.com/office/powerpoint/2010/main" val="157484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id-ID" dirty="0" smtClean="0"/>
              <a:t>10. Konfirmasi Pembayaran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9" y="952500"/>
            <a:ext cx="9463922" cy="5224463"/>
          </a:xfrm>
        </p:spPr>
      </p:pic>
    </p:spTree>
    <p:extLst>
      <p:ext uri="{BB962C8B-B14F-4D97-AF65-F5344CB8AC3E}">
        <p14:creationId xmlns:p14="http://schemas.microsoft.com/office/powerpoint/2010/main" val="179183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11. Kontak Kami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48" y="901700"/>
            <a:ext cx="9239703" cy="5275263"/>
          </a:xfrm>
        </p:spPr>
      </p:pic>
    </p:spTree>
    <p:extLst>
      <p:ext uri="{BB962C8B-B14F-4D97-AF65-F5344CB8AC3E}">
        <p14:creationId xmlns:p14="http://schemas.microsoft.com/office/powerpoint/2010/main" val="241998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id-ID" dirty="0" smtClean="0"/>
              <a:t>12. Cara Belanja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7" y="1120775"/>
            <a:ext cx="8890085" cy="5056188"/>
          </a:xfrm>
        </p:spPr>
      </p:pic>
    </p:spTree>
    <p:extLst>
      <p:ext uri="{BB962C8B-B14F-4D97-AF65-F5344CB8AC3E}">
        <p14:creationId xmlns:p14="http://schemas.microsoft.com/office/powerpoint/2010/main" val="229377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13. Admin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93" y="1262063"/>
            <a:ext cx="9178614" cy="4914900"/>
          </a:xfrm>
        </p:spPr>
      </p:pic>
    </p:spTree>
    <p:extLst>
      <p:ext uri="{BB962C8B-B14F-4D97-AF65-F5344CB8AC3E}">
        <p14:creationId xmlns:p14="http://schemas.microsoft.com/office/powerpoint/2010/main" val="428649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id-ID" dirty="0" smtClean="0"/>
              <a:t>14. Admin Konfirmasi pembayaran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20" y="1055688"/>
            <a:ext cx="9619159" cy="5121275"/>
          </a:xfrm>
        </p:spPr>
      </p:pic>
    </p:spTree>
    <p:extLst>
      <p:ext uri="{BB962C8B-B14F-4D97-AF65-F5344CB8AC3E}">
        <p14:creationId xmlns:p14="http://schemas.microsoft.com/office/powerpoint/2010/main" val="102220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id-ID" dirty="0" smtClean="0"/>
              <a:t>Rancangan DataBase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1081826"/>
            <a:ext cx="9744075" cy="4814943"/>
          </a:xfrm>
        </p:spPr>
      </p:pic>
    </p:spTree>
    <p:extLst>
      <p:ext uri="{BB962C8B-B14F-4D97-AF65-F5344CB8AC3E}">
        <p14:creationId xmlns:p14="http://schemas.microsoft.com/office/powerpoint/2010/main" val="162703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1. Halaman Awal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58" y="798513"/>
            <a:ext cx="9444884" cy="5378450"/>
          </a:xfrm>
        </p:spPr>
      </p:pic>
    </p:spTree>
    <p:extLst>
      <p:ext uri="{BB962C8B-B14F-4D97-AF65-F5344CB8AC3E}">
        <p14:creationId xmlns:p14="http://schemas.microsoft.com/office/powerpoint/2010/main" val="275911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60" y="1042988"/>
            <a:ext cx="8812280" cy="513397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2. Daftar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350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94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3.  Informasi Akun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63" y="1055688"/>
            <a:ext cx="8450873" cy="5121275"/>
          </a:xfrm>
        </p:spPr>
      </p:pic>
    </p:spTree>
    <p:extLst>
      <p:ext uri="{BB962C8B-B14F-4D97-AF65-F5344CB8AC3E}">
        <p14:creationId xmlns:p14="http://schemas.microsoft.com/office/powerpoint/2010/main" val="247749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. Ubah Password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20" y="992188"/>
            <a:ext cx="8977559" cy="5184775"/>
          </a:xfrm>
        </p:spPr>
      </p:pic>
    </p:spTree>
    <p:extLst>
      <p:ext uri="{BB962C8B-B14F-4D97-AF65-F5344CB8AC3E}">
        <p14:creationId xmlns:p14="http://schemas.microsoft.com/office/powerpoint/2010/main" val="175748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518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5. Masuk</a:t>
            </a:r>
            <a:endParaRPr lang="id-ID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03" y="1825625"/>
            <a:ext cx="8138994" cy="4351338"/>
          </a:xfrm>
        </p:spPr>
      </p:pic>
    </p:spTree>
    <p:extLst>
      <p:ext uri="{BB962C8B-B14F-4D97-AF65-F5344CB8AC3E}">
        <p14:creationId xmlns:p14="http://schemas.microsoft.com/office/powerpoint/2010/main" val="334738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id-ID" dirty="0" smtClean="0"/>
              <a:t>7. Halaman Produk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70" y="1133475"/>
            <a:ext cx="8637259" cy="5043488"/>
          </a:xfrm>
        </p:spPr>
      </p:pic>
    </p:spTree>
    <p:extLst>
      <p:ext uri="{BB962C8B-B14F-4D97-AF65-F5344CB8AC3E}">
        <p14:creationId xmlns:p14="http://schemas.microsoft.com/office/powerpoint/2010/main" val="197843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id-ID" dirty="0" smtClean="0"/>
              <a:t>6. Kategori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5" y="1030288"/>
            <a:ext cx="8613909" cy="5146675"/>
          </a:xfrm>
        </p:spPr>
      </p:pic>
    </p:spTree>
    <p:extLst>
      <p:ext uri="{BB962C8B-B14F-4D97-AF65-F5344CB8AC3E}">
        <p14:creationId xmlns:p14="http://schemas.microsoft.com/office/powerpoint/2010/main" val="223770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id-ID" dirty="0" smtClean="0"/>
              <a:t>8. Keranjang Belanja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28" y="1158875"/>
            <a:ext cx="8747543" cy="5018088"/>
          </a:xfrm>
        </p:spPr>
      </p:pic>
    </p:spTree>
    <p:extLst>
      <p:ext uri="{BB962C8B-B14F-4D97-AF65-F5344CB8AC3E}">
        <p14:creationId xmlns:p14="http://schemas.microsoft.com/office/powerpoint/2010/main" val="165035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60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PROGWEB</vt:lpstr>
      <vt:lpstr>1. Halaman Awal</vt:lpstr>
      <vt:lpstr>2. Daftar</vt:lpstr>
      <vt:lpstr>3.  Informasi Akun</vt:lpstr>
      <vt:lpstr>4. Ubah Password</vt:lpstr>
      <vt:lpstr>5. Masuk</vt:lpstr>
      <vt:lpstr>7. Halaman Produk </vt:lpstr>
      <vt:lpstr>6. Kategori</vt:lpstr>
      <vt:lpstr>8. Keranjang Belanja</vt:lpstr>
      <vt:lpstr>9. Alamat Pengiriman</vt:lpstr>
      <vt:lpstr>10. Konfirmasi Pembayaran</vt:lpstr>
      <vt:lpstr>11. Kontak Kami</vt:lpstr>
      <vt:lpstr>12. Cara Belanja</vt:lpstr>
      <vt:lpstr>13. Admin </vt:lpstr>
      <vt:lpstr>14. Admin Konfirmasi pembayaran </vt:lpstr>
      <vt:lpstr>Rancangan 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PROGWEB</dc:title>
  <dc:creator>ribka</dc:creator>
  <cp:lastModifiedBy>ribka</cp:lastModifiedBy>
  <cp:revision>4</cp:revision>
  <dcterms:created xsi:type="dcterms:W3CDTF">2017-02-28T13:06:54Z</dcterms:created>
  <dcterms:modified xsi:type="dcterms:W3CDTF">2017-02-28T13:54:15Z</dcterms:modified>
</cp:coreProperties>
</file>