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B9167-F8F9-B86E-8C17-622BFA790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B07104-6208-8D42-6423-B52B6AD41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B1D9A-14FB-7677-BF6F-DE77FACC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DE15-C171-4E17-A34D-E08FEEBB7E23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D4A61D-0891-D4A9-4A15-C9C31659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737A4-261A-71F3-16FF-52B0CAB60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01C21-ACAB-4883-950D-CD4D0981D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54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03607-2F3C-AAEE-EC5F-ED554CBA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275432-E318-7250-CA37-CD59123E9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845B85-50FB-63EB-0D00-F71E1A3B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DE15-C171-4E17-A34D-E08FEEBB7E23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1145E-53AE-F15B-9C85-A3E71DC53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91F83-F1A4-5A3E-D621-C939DDCD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01C21-ACAB-4883-950D-CD4D0981D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98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A9CD50-75B3-1800-66FC-1C9A46C14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33199A-6A48-DC6A-6020-3459271FE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ED80B-89BE-6E22-0F3B-B7127FC8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DE15-C171-4E17-A34D-E08FEEBB7E23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BACA79-BA5A-B108-EBF2-578D6595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B37D7-076D-5BC4-2063-4A3525B25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01C21-ACAB-4883-950D-CD4D0981D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88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FAE0C-5E6A-CD54-7CBF-0D8844D1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E0C8E3-89DE-CED4-3EA8-0CD705731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1C138-88B8-4361-AB4B-FB524CA30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DE15-C171-4E17-A34D-E08FEEBB7E23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577DC-AA84-43EF-C436-B8DFB37B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760D4-4A7A-A995-D733-824647D5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01C21-ACAB-4883-950D-CD4D0981D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8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116E8-1CD8-5507-F644-B0CDB8B1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0E4A5A-D9FB-9C93-6B06-C3052AE50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9EFC0F-8E0E-6E1F-1362-809FF9B6B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DE15-C171-4E17-A34D-E08FEEBB7E23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074E0-B355-E6D5-3AA5-A646BBF9E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4E54D-E347-AE57-6C36-B5BB63F0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01C21-ACAB-4883-950D-CD4D0981D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91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7AA68-EB71-0077-A8A2-AC53485A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1135E6-4D99-57C5-7B94-02C818FED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53B059-9AFF-D6F7-5ABF-4D520E2B1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C0AAE8-D1D1-EE2E-56C1-ACD5F87E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DE15-C171-4E17-A34D-E08FEEBB7E23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ADEDED-B313-3BB0-1E83-EB619A1F8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68C55F-ABFF-267B-B06F-077ED6724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01C21-ACAB-4883-950D-CD4D0981D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38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09701-767C-1C05-02C7-3A1074CBE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91C83-D584-1502-3A5C-E48B5CD5C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69F60F-3714-5294-62CE-8DD12FA44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3AFF00-70B3-DD63-6C4E-6B244CBDD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AFEF42-AA67-241E-4CC8-F26717251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196163-BCD0-1803-C407-906A555AA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DE15-C171-4E17-A34D-E08FEEBB7E23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205004-A320-1F6C-4015-19920F2B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C6CFAD-77ED-2657-93A9-57963123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01C21-ACAB-4883-950D-CD4D0981D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38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BED60-068C-C629-48EF-7204284B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73F569-0D6C-6BE1-F74E-A023FA66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DE15-C171-4E17-A34D-E08FEEBB7E23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CEED52-9053-3E66-AE32-EB8DF642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9F5A4D-7F33-C7B7-4385-DDCC5F60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01C21-ACAB-4883-950D-CD4D0981D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86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165011-F042-B6D4-81D9-1BEE536B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DE15-C171-4E17-A34D-E08FEEBB7E23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282136-30F4-7457-3894-2C2CBA01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643F11-1A09-670B-79E1-60B96045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01C21-ACAB-4883-950D-CD4D0981D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11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76553-25B8-C91A-9F34-ADFF8E18D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49F9E3-CAB4-1A10-4D83-5D38C71CA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964109-1A97-263B-461B-6109B87D2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F08942-8063-0BF1-1BED-4CEF08B3F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DE15-C171-4E17-A34D-E08FEEBB7E23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F29E08-97F8-9D36-8F0B-A902B591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326D14-2A83-A800-A60D-804DDD95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01C21-ACAB-4883-950D-CD4D0981D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70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E5E43-0153-EA7F-2B0F-3F3E6F700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418CCD-28EF-1E36-10C4-B29ADDC25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12EE46-8B58-7F87-3E24-39FD42F37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6D975A-1F48-EEC9-4C56-0654648EB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DE15-C171-4E17-A34D-E08FEEBB7E23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79AE7-204A-5E74-8EBB-10ABCFA5B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277141-243B-5F07-6294-F4628BA4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01C21-ACAB-4883-950D-CD4D0981D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68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CDE697-F539-9F3C-91D5-0548A650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66E4CE-B301-AE30-10A1-5C6B879A9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2D5A65-1AE6-35BF-E7B1-146AB4D24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FADE15-C171-4E17-A34D-E08FEEBB7E23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3F198-1360-FCA7-BE0B-24F210D9F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4FDA57-BB14-9AFA-6FFE-FA6EF94BC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501C21-ACAB-4883-950D-CD4D0981D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65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93B0B9E9-A650-1EBD-368A-AABDC149A41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FC95BB-1E9C-A7DE-6B5C-EC3B8B6F1709}"/>
              </a:ext>
            </a:extLst>
          </p:cNvPr>
          <p:cNvSpPr/>
          <p:nvPr/>
        </p:nvSpPr>
        <p:spPr>
          <a:xfrm>
            <a:off x="1155290" y="699453"/>
            <a:ext cx="9881419" cy="54590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0" tIns="576000" rIns="1440000" rtlCol="0" anchor="t"/>
          <a:lstStyle/>
          <a:p>
            <a:r>
              <a:rPr lang="en-US" altLang="ko-KR" sz="1400" spc="-7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Page Title</a:t>
            </a:r>
            <a:endParaRPr lang="ko-KR" altLang="en-US" sz="1400" spc="-70">
              <a:solidFill>
                <a:schemeClr val="tx1">
                  <a:lumMod val="85000"/>
                  <a:lumOff val="15000"/>
                </a:schemeClr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523A77-8F66-C35D-8F9B-588DB22D9215}"/>
              </a:ext>
            </a:extLst>
          </p:cNvPr>
          <p:cNvSpPr/>
          <p:nvPr/>
        </p:nvSpPr>
        <p:spPr>
          <a:xfrm>
            <a:off x="1155290" y="699453"/>
            <a:ext cx="9881419" cy="389934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670B0A-9ADC-FF61-FAC5-7E1E22A1FA2C}"/>
              </a:ext>
            </a:extLst>
          </p:cNvPr>
          <p:cNvSpPr/>
          <p:nvPr/>
        </p:nvSpPr>
        <p:spPr>
          <a:xfrm>
            <a:off x="1373348" y="746891"/>
            <a:ext cx="290775" cy="290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L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F25EA9-FEE8-FCBD-C231-B71543B7B948}"/>
              </a:ext>
            </a:extLst>
          </p:cNvPr>
          <p:cNvSpPr/>
          <p:nvPr/>
        </p:nvSpPr>
        <p:spPr>
          <a:xfrm>
            <a:off x="620432" y="299720"/>
            <a:ext cx="646235" cy="284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로고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416A24-0569-8152-8ED6-4DBDFB1A8CC2}"/>
              </a:ext>
            </a:extLst>
          </p:cNvPr>
          <p:cNvSpPr/>
          <p:nvPr/>
        </p:nvSpPr>
        <p:spPr>
          <a:xfrm>
            <a:off x="1759653" y="746891"/>
            <a:ext cx="2995227" cy="290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7AF8A6-DDAA-33D3-BBB4-0A2CD17BC15E}"/>
              </a:ext>
            </a:extLst>
          </p:cNvPr>
          <p:cNvSpPr/>
          <p:nvPr/>
        </p:nvSpPr>
        <p:spPr>
          <a:xfrm>
            <a:off x="1828800" y="794884"/>
            <a:ext cx="172974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선택된</a:t>
            </a:r>
            <a:r>
              <a:rPr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 </a:t>
            </a:r>
            <a:r>
              <a:rPr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유틸리티 이름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C8A7E6-06E4-598B-F37E-32937865B03A}"/>
              </a:ext>
            </a:extLst>
          </p:cNvPr>
          <p:cNvSpPr/>
          <p:nvPr/>
        </p:nvSpPr>
        <p:spPr>
          <a:xfrm>
            <a:off x="3903502" y="299720"/>
            <a:ext cx="2283938" cy="284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유틸리티 선택 드롭다운</a:t>
            </a: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F3875F55-7065-E235-8EDC-DCC22BEE30F5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>
            <a:off x="1266667" y="441960"/>
            <a:ext cx="252069" cy="304931"/>
          </a:xfrm>
          <a:prstGeom prst="curvedConnector2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F78FE0A9-1CC4-A6C4-3B98-11633B78CEAC}"/>
              </a:ext>
            </a:extLst>
          </p:cNvPr>
          <p:cNvCxnSpPr>
            <a:cxnSpLocks/>
            <a:stCxn id="12" idx="1"/>
            <a:endCxn id="9" idx="0"/>
          </p:cNvCxnSpPr>
          <p:nvPr/>
        </p:nvCxnSpPr>
        <p:spPr>
          <a:xfrm rot="10800000" flipV="1">
            <a:off x="3257268" y="441959"/>
            <a:ext cx="646235" cy="304931"/>
          </a:xfrm>
          <a:prstGeom prst="curvedConnector2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129A9E-66C7-98AB-B52A-6397963124FC}"/>
              </a:ext>
            </a:extLst>
          </p:cNvPr>
          <p:cNvSpPr/>
          <p:nvPr/>
        </p:nvSpPr>
        <p:spPr>
          <a:xfrm>
            <a:off x="10527877" y="746891"/>
            <a:ext cx="290775" cy="290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</a:t>
            </a:r>
            <a:r>
              <a:rPr lang="en-US" altLang="ko-KR" sz="12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ko-KR" altLang="en-US" sz="1200" baseline="-25000"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73D0E37-516F-FF7E-2A18-5B74D8ABE1BF}"/>
              </a:ext>
            </a:extLst>
          </p:cNvPr>
          <p:cNvSpPr/>
          <p:nvPr/>
        </p:nvSpPr>
        <p:spPr>
          <a:xfrm>
            <a:off x="10164432" y="746891"/>
            <a:ext cx="290775" cy="290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</a:t>
            </a:r>
            <a:r>
              <a:rPr lang="en-US" altLang="ko-KR" sz="12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200" baseline="-25000"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97863AA-A7EC-2852-A45C-53EA3C79A74A}"/>
              </a:ext>
            </a:extLst>
          </p:cNvPr>
          <p:cNvSpPr/>
          <p:nvPr/>
        </p:nvSpPr>
        <p:spPr>
          <a:xfrm>
            <a:off x="9800987" y="746891"/>
            <a:ext cx="290775" cy="290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</a:t>
            </a:r>
            <a:r>
              <a:rPr lang="en-US" altLang="ko-KR" sz="12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200" baseline="-25000"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8132D1A-3E56-CBD8-BDE2-610C54D40718}"/>
              </a:ext>
            </a:extLst>
          </p:cNvPr>
          <p:cNvSpPr/>
          <p:nvPr/>
        </p:nvSpPr>
        <p:spPr>
          <a:xfrm>
            <a:off x="320040" y="1381129"/>
            <a:ext cx="679704" cy="284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작업</a:t>
            </a:r>
            <a:endParaRPr lang="en-US" altLang="ko-KR" spc="-150"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/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영역</a:t>
            </a:r>
          </a:p>
        </p:txBody>
      </p: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0947FD7D-D80A-6A04-6832-1D5D4C366A43}"/>
              </a:ext>
            </a:extLst>
          </p:cNvPr>
          <p:cNvCxnSpPr>
            <a:cxnSpLocks/>
          </p:cNvCxnSpPr>
          <p:nvPr/>
        </p:nvCxnSpPr>
        <p:spPr>
          <a:xfrm flipV="1">
            <a:off x="999744" y="1265876"/>
            <a:ext cx="373604" cy="11525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AE8EE6FA-33CA-82A6-FB49-28EE298530BE}"/>
              </a:ext>
            </a:extLst>
          </p:cNvPr>
          <p:cNvSpPr/>
          <p:nvPr/>
        </p:nvSpPr>
        <p:spPr>
          <a:xfrm rot="10800000">
            <a:off x="4551680" y="842075"/>
            <a:ext cx="116471" cy="10040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8C28BAB-8F5B-723B-384E-D668202EB6A5}"/>
              </a:ext>
            </a:extLst>
          </p:cNvPr>
          <p:cNvSpPr/>
          <p:nvPr/>
        </p:nvSpPr>
        <p:spPr>
          <a:xfrm>
            <a:off x="2583180" y="1624742"/>
            <a:ext cx="7025640" cy="45338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rtlCol="0" anchor="ctr"/>
          <a:lstStyle/>
          <a:p>
            <a:pPr algn="ctr"/>
            <a:r>
              <a:rPr lang="en-US" altLang="ko-KR" sz="1400" spc="-7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Page Content Area</a:t>
            </a:r>
            <a:endParaRPr lang="ko-KR" altLang="en-US" sz="1400" spc="-70"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F5BD82B-7317-796C-374D-E8915C50A142}"/>
              </a:ext>
            </a:extLst>
          </p:cNvPr>
          <p:cNvSpPr/>
          <p:nvPr/>
        </p:nvSpPr>
        <p:spPr>
          <a:xfrm>
            <a:off x="320040" y="2107533"/>
            <a:ext cx="1996440" cy="284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유틸리티별 작업영역은 단일페이지로 구성</a:t>
            </a: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55AF07E-56E6-F335-FCEF-FCDD9DB9F2C0}"/>
              </a:ext>
            </a:extLst>
          </p:cNvPr>
          <p:cNvSpPr/>
          <p:nvPr/>
        </p:nvSpPr>
        <p:spPr>
          <a:xfrm>
            <a:off x="10764109" y="1085104"/>
            <a:ext cx="272599" cy="50734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80000" tIns="108000" rIns="180000" rtlCol="0" anchor="ctr"/>
          <a:lstStyle/>
          <a:p>
            <a:pPr algn="ctr"/>
            <a:r>
              <a:rPr lang="en-US" altLang="ko-KR" sz="1400" spc="-7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Scroll Bar</a:t>
            </a:r>
            <a:endParaRPr lang="ko-KR" altLang="en-US" sz="1400" spc="-70"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7DC6393-4C43-8C5B-D03D-034B0C007B07}"/>
              </a:ext>
            </a:extLst>
          </p:cNvPr>
          <p:cNvSpPr/>
          <p:nvPr/>
        </p:nvSpPr>
        <p:spPr>
          <a:xfrm>
            <a:off x="6819900" y="6283984"/>
            <a:ext cx="3707977" cy="284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작업의 컨텐츠 크기에 따라 스크롤바 표시</a:t>
            </a:r>
          </a:p>
        </p:txBody>
      </p: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A817BA82-7158-1151-C767-5A024995F785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10455207" y="6158547"/>
            <a:ext cx="445202" cy="257493"/>
          </a:xfrm>
          <a:prstGeom prst="curvedConnector2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31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D3045-BF73-FAED-0A0D-B5EC3F514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E668B4-BA41-2B19-4202-DE35776D6A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7DA098-7E28-9012-C1E5-4BFD0136C302}"/>
              </a:ext>
            </a:extLst>
          </p:cNvPr>
          <p:cNvSpPr/>
          <p:nvPr/>
        </p:nvSpPr>
        <p:spPr>
          <a:xfrm>
            <a:off x="1155290" y="699453"/>
            <a:ext cx="9881419" cy="54590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0" tIns="576000" rIns="1440000" rtlCol="0" anchor="t"/>
          <a:lstStyle/>
          <a:p>
            <a:r>
              <a:rPr lang="en-US" altLang="ko-KR" sz="1400" spc="-7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Page Title</a:t>
            </a:r>
            <a:endParaRPr lang="ko-KR" altLang="en-US" sz="1400" spc="-70">
              <a:solidFill>
                <a:schemeClr val="tx1">
                  <a:lumMod val="85000"/>
                  <a:lumOff val="15000"/>
                </a:schemeClr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16C1EC-360C-7CC5-E7B5-2A947A438F9C}"/>
              </a:ext>
            </a:extLst>
          </p:cNvPr>
          <p:cNvSpPr/>
          <p:nvPr/>
        </p:nvSpPr>
        <p:spPr>
          <a:xfrm>
            <a:off x="1155290" y="699453"/>
            <a:ext cx="9881419" cy="389934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9B2409-E69C-10FB-1DBC-61068B1A05DF}"/>
              </a:ext>
            </a:extLst>
          </p:cNvPr>
          <p:cNvSpPr/>
          <p:nvPr/>
        </p:nvSpPr>
        <p:spPr>
          <a:xfrm>
            <a:off x="1373348" y="746891"/>
            <a:ext cx="290775" cy="290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L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019C5E-B99A-C30C-71AA-52D4F6F2F3CD}"/>
              </a:ext>
            </a:extLst>
          </p:cNvPr>
          <p:cNvSpPr/>
          <p:nvPr/>
        </p:nvSpPr>
        <p:spPr>
          <a:xfrm>
            <a:off x="620432" y="299720"/>
            <a:ext cx="646235" cy="284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로고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C5ABEC-85E1-C4FB-839E-D2CE7342B9EB}"/>
              </a:ext>
            </a:extLst>
          </p:cNvPr>
          <p:cNvSpPr/>
          <p:nvPr/>
        </p:nvSpPr>
        <p:spPr>
          <a:xfrm>
            <a:off x="1759653" y="746891"/>
            <a:ext cx="2995227" cy="290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07BADC-856B-4282-4AE8-E90197572C60}"/>
              </a:ext>
            </a:extLst>
          </p:cNvPr>
          <p:cNvSpPr/>
          <p:nvPr/>
        </p:nvSpPr>
        <p:spPr>
          <a:xfrm>
            <a:off x="1828800" y="794884"/>
            <a:ext cx="172974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선택된</a:t>
            </a:r>
            <a:r>
              <a:rPr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 </a:t>
            </a:r>
            <a:r>
              <a:rPr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유틸리티 이름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B03EB4-B5F4-124B-4688-05CC1912C91C}"/>
              </a:ext>
            </a:extLst>
          </p:cNvPr>
          <p:cNvSpPr/>
          <p:nvPr/>
        </p:nvSpPr>
        <p:spPr>
          <a:xfrm>
            <a:off x="3903502" y="299720"/>
            <a:ext cx="2283938" cy="284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유틸리티 선택 드롭다운</a:t>
            </a: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7469E33F-D3BB-0594-C089-7C8953EBC351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>
            <a:off x="1266667" y="441960"/>
            <a:ext cx="252069" cy="304931"/>
          </a:xfrm>
          <a:prstGeom prst="curvedConnector2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8408CE13-87C8-DB10-97E5-BB9A661E9CF5}"/>
              </a:ext>
            </a:extLst>
          </p:cNvPr>
          <p:cNvCxnSpPr>
            <a:cxnSpLocks/>
            <a:stCxn id="12" idx="1"/>
            <a:endCxn id="9" idx="0"/>
          </p:cNvCxnSpPr>
          <p:nvPr/>
        </p:nvCxnSpPr>
        <p:spPr>
          <a:xfrm rot="10800000" flipV="1">
            <a:off x="3257268" y="441959"/>
            <a:ext cx="646235" cy="304931"/>
          </a:xfrm>
          <a:prstGeom prst="curvedConnector2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AC35F7-0D64-24C5-19DD-83AD914CF493}"/>
              </a:ext>
            </a:extLst>
          </p:cNvPr>
          <p:cNvSpPr/>
          <p:nvPr/>
        </p:nvSpPr>
        <p:spPr>
          <a:xfrm>
            <a:off x="10527877" y="746891"/>
            <a:ext cx="290775" cy="290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</a:t>
            </a:r>
            <a:r>
              <a:rPr lang="en-US" altLang="ko-KR" sz="12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ko-KR" altLang="en-US" sz="1200" baseline="-25000"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EC370E-FBA7-9B93-C7E0-5BB1744F4D22}"/>
              </a:ext>
            </a:extLst>
          </p:cNvPr>
          <p:cNvSpPr/>
          <p:nvPr/>
        </p:nvSpPr>
        <p:spPr>
          <a:xfrm>
            <a:off x="10164432" y="746891"/>
            <a:ext cx="290775" cy="290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</a:t>
            </a:r>
            <a:r>
              <a:rPr lang="en-US" altLang="ko-KR" sz="12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200" baseline="-25000"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A080A6-4843-D21C-5F56-45496C836ABC}"/>
              </a:ext>
            </a:extLst>
          </p:cNvPr>
          <p:cNvSpPr/>
          <p:nvPr/>
        </p:nvSpPr>
        <p:spPr>
          <a:xfrm>
            <a:off x="9800987" y="746891"/>
            <a:ext cx="290775" cy="290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</a:t>
            </a:r>
            <a:r>
              <a:rPr lang="en-US" altLang="ko-KR" sz="12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200" baseline="-25000"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36D761C-8B51-AB9C-3D1F-451E4C6A5A7D}"/>
              </a:ext>
            </a:extLst>
          </p:cNvPr>
          <p:cNvSpPr/>
          <p:nvPr/>
        </p:nvSpPr>
        <p:spPr>
          <a:xfrm>
            <a:off x="320040" y="1381129"/>
            <a:ext cx="679704" cy="284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작업</a:t>
            </a:r>
            <a:endParaRPr lang="en-US" altLang="ko-KR" spc="-150"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/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영역</a:t>
            </a:r>
          </a:p>
        </p:txBody>
      </p: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E3520C3E-FDDD-E8B6-8FD0-7011732079ED}"/>
              </a:ext>
            </a:extLst>
          </p:cNvPr>
          <p:cNvCxnSpPr>
            <a:cxnSpLocks/>
          </p:cNvCxnSpPr>
          <p:nvPr/>
        </p:nvCxnSpPr>
        <p:spPr>
          <a:xfrm flipV="1">
            <a:off x="999744" y="1265876"/>
            <a:ext cx="373604" cy="11525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8425C16A-0ABB-5C59-89F4-639628D8AB0B}"/>
              </a:ext>
            </a:extLst>
          </p:cNvPr>
          <p:cNvSpPr/>
          <p:nvPr/>
        </p:nvSpPr>
        <p:spPr>
          <a:xfrm rot="10800000">
            <a:off x="4551680" y="842075"/>
            <a:ext cx="116471" cy="10040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610C61A-B830-5A75-28C4-C942076EA9FD}"/>
              </a:ext>
            </a:extLst>
          </p:cNvPr>
          <p:cNvSpPr/>
          <p:nvPr/>
        </p:nvSpPr>
        <p:spPr>
          <a:xfrm>
            <a:off x="2583180" y="1624742"/>
            <a:ext cx="7025640" cy="45338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rtlCol="0" anchor="ctr"/>
          <a:lstStyle/>
          <a:p>
            <a:pPr algn="ctr"/>
            <a:endParaRPr lang="ko-KR" altLang="en-US" sz="1400" spc="-70"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D00F3F2-EF43-08ED-BF9D-E73FE1DAE242}"/>
              </a:ext>
            </a:extLst>
          </p:cNvPr>
          <p:cNvSpPr/>
          <p:nvPr/>
        </p:nvSpPr>
        <p:spPr>
          <a:xfrm>
            <a:off x="320040" y="2107533"/>
            <a:ext cx="1996440" cy="284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유틸리티별 작업영역은 단일페이지로 구성</a:t>
            </a: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DA6462-45A3-EBCF-33C9-12ED8DBFE58B}"/>
              </a:ext>
            </a:extLst>
          </p:cNvPr>
          <p:cNvSpPr/>
          <p:nvPr/>
        </p:nvSpPr>
        <p:spPr>
          <a:xfrm>
            <a:off x="10764109" y="1085104"/>
            <a:ext cx="272599" cy="50734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80000" tIns="108000" rIns="180000" rtlCol="0" anchor="ctr"/>
          <a:lstStyle/>
          <a:p>
            <a:pPr algn="ctr"/>
            <a:r>
              <a:rPr lang="en-US" altLang="ko-KR" sz="1400" spc="-7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Scroll Bar</a:t>
            </a:r>
            <a:endParaRPr lang="ko-KR" altLang="en-US" sz="1400" spc="-70"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7EDA092-8DDB-E9F7-72BC-48212BF35763}"/>
              </a:ext>
            </a:extLst>
          </p:cNvPr>
          <p:cNvSpPr/>
          <p:nvPr/>
        </p:nvSpPr>
        <p:spPr>
          <a:xfrm>
            <a:off x="6819900" y="6283984"/>
            <a:ext cx="3707977" cy="284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작업의 컨텐츠 크기에 따라 스크롤바 표시</a:t>
            </a:r>
          </a:p>
        </p:txBody>
      </p: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F61F091C-15A8-9341-235F-D9AB4BE562F6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10455207" y="6158547"/>
            <a:ext cx="445202" cy="257493"/>
          </a:xfrm>
          <a:prstGeom prst="curvedConnector2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0D3EFDF-B83F-9AC8-D74C-E0B70697293E}"/>
              </a:ext>
            </a:extLst>
          </p:cNvPr>
          <p:cNvSpPr/>
          <p:nvPr/>
        </p:nvSpPr>
        <p:spPr>
          <a:xfrm>
            <a:off x="2636520" y="1665609"/>
            <a:ext cx="6918960" cy="1941191"/>
          </a:xfrm>
          <a:prstGeom prst="roundRect">
            <a:avLst>
              <a:gd name="adj" fmla="val 46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108000" rtlCol="0" anchor="t"/>
          <a:lstStyle/>
          <a:p>
            <a:r>
              <a:rPr lang="en-US" altLang="ko-KR" sz="12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Section 1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(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열린 섹션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" name="그래픽 2" descr="오른쪽 캐럿 단색으로 채워진">
            <a:extLst>
              <a:ext uri="{FF2B5EF4-FFF2-40B4-BE49-F238E27FC236}">
                <a16:creationId xmlns:a16="http://schemas.microsoft.com/office/drawing/2014/main" id="{7176C2D6-5AD6-97E4-127A-FA7D94764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749551" y="1791381"/>
            <a:ext cx="210140" cy="210140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85556FE-059E-6AA6-8092-EBB3E0CB455E}"/>
              </a:ext>
            </a:extLst>
          </p:cNvPr>
          <p:cNvSpPr/>
          <p:nvPr/>
        </p:nvSpPr>
        <p:spPr>
          <a:xfrm>
            <a:off x="2636520" y="3663929"/>
            <a:ext cx="6918960" cy="412772"/>
          </a:xfrm>
          <a:prstGeom prst="roundRect">
            <a:avLst>
              <a:gd name="adj" fmla="val 2124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r>
              <a:rPr lang="en-US" altLang="ko-KR" sz="12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Section 2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(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닫힌 섹션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5" name="그래픽 14" descr="오른쪽 캐럿 단색으로 채워진">
            <a:extLst>
              <a:ext uri="{FF2B5EF4-FFF2-40B4-BE49-F238E27FC236}">
                <a16:creationId xmlns:a16="http://schemas.microsoft.com/office/drawing/2014/main" id="{CD78A0F3-D692-10A5-3958-F0177571A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9551" y="3759223"/>
            <a:ext cx="210140" cy="210140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2BC64F3-4270-BC14-0E16-87227A9A9B9C}"/>
              </a:ext>
            </a:extLst>
          </p:cNvPr>
          <p:cNvSpPr/>
          <p:nvPr/>
        </p:nvSpPr>
        <p:spPr>
          <a:xfrm>
            <a:off x="2636520" y="4133830"/>
            <a:ext cx="6918960" cy="412772"/>
          </a:xfrm>
          <a:prstGeom prst="roundRect">
            <a:avLst>
              <a:gd name="adj" fmla="val 2216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r>
              <a:rPr lang="en-US" altLang="ko-KR" sz="12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Section 3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(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닫힌 섹션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8" name="그래픽 17" descr="오른쪽 캐럿 단색으로 채워진">
            <a:extLst>
              <a:ext uri="{FF2B5EF4-FFF2-40B4-BE49-F238E27FC236}">
                <a16:creationId xmlns:a16="http://schemas.microsoft.com/office/drawing/2014/main" id="{EADF4036-C2F7-C9F0-0A01-540DE78C0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9551" y="4229124"/>
            <a:ext cx="210140" cy="210140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7E8F06C-5D26-0DE1-5FCE-36369A7F5D0F}"/>
              </a:ext>
            </a:extLst>
          </p:cNvPr>
          <p:cNvSpPr/>
          <p:nvPr/>
        </p:nvSpPr>
        <p:spPr>
          <a:xfrm>
            <a:off x="2636520" y="4595510"/>
            <a:ext cx="6918960" cy="1515600"/>
          </a:xfrm>
          <a:prstGeom prst="roundRect">
            <a:avLst>
              <a:gd name="adj" fmla="val 538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108000" rtlCol="0" anchor="t"/>
          <a:lstStyle/>
          <a:p>
            <a:r>
              <a:rPr lang="en-US" altLang="ko-KR" sz="12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Section 4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(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열린 섹션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23" name="그래픽 22" descr="오른쪽 캐럿 단색으로 채워진">
            <a:extLst>
              <a:ext uri="{FF2B5EF4-FFF2-40B4-BE49-F238E27FC236}">
                <a16:creationId xmlns:a16="http://schemas.microsoft.com/office/drawing/2014/main" id="{A12050F4-8BAF-2D77-5CD5-6CBA925CF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749551" y="4721281"/>
            <a:ext cx="210140" cy="21014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C12B8D-108C-E2F4-83B2-79EA2089D463}"/>
              </a:ext>
            </a:extLst>
          </p:cNvPr>
          <p:cNvSpPr/>
          <p:nvPr/>
        </p:nvSpPr>
        <p:spPr>
          <a:xfrm>
            <a:off x="8583449" y="1791381"/>
            <a:ext cx="859000" cy="2101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ControlBtn</a:t>
            </a:r>
            <a:endParaRPr lang="ko-KR" altLang="en-US" sz="1000" baseline="-25000"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160243-9E2F-9EF1-0E0E-50BC88C80F37}"/>
              </a:ext>
            </a:extLst>
          </p:cNvPr>
          <p:cNvSpPr/>
          <p:nvPr/>
        </p:nvSpPr>
        <p:spPr>
          <a:xfrm>
            <a:off x="7658868" y="1791381"/>
            <a:ext cx="859000" cy="2101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ControlBtn</a:t>
            </a:r>
            <a:endParaRPr lang="ko-KR" altLang="en-US" sz="1000" baseline="-25000"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0D20D1C-25F3-B3B6-E48F-839CAE6FD710}"/>
              </a:ext>
            </a:extLst>
          </p:cNvPr>
          <p:cNvSpPr/>
          <p:nvPr/>
        </p:nvSpPr>
        <p:spPr>
          <a:xfrm>
            <a:off x="8583449" y="4721281"/>
            <a:ext cx="859000" cy="2101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ControlBtn</a:t>
            </a:r>
            <a:endParaRPr lang="ko-KR" altLang="en-US" sz="1000" baseline="-25000"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AAAA2C-7504-EB53-8EC0-D21FECF70510}"/>
              </a:ext>
            </a:extLst>
          </p:cNvPr>
          <p:cNvSpPr/>
          <p:nvPr/>
        </p:nvSpPr>
        <p:spPr>
          <a:xfrm>
            <a:off x="7658868" y="4721281"/>
            <a:ext cx="859000" cy="2101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ControlBtn</a:t>
            </a:r>
            <a:endParaRPr lang="ko-KR" altLang="en-US" sz="1000" baseline="-25000"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0B40E1E-AB3B-8B85-D248-C2167ED88140}"/>
              </a:ext>
            </a:extLst>
          </p:cNvPr>
          <p:cNvSpPr/>
          <p:nvPr/>
        </p:nvSpPr>
        <p:spPr>
          <a:xfrm>
            <a:off x="8583449" y="4222763"/>
            <a:ext cx="859000" cy="2101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ControlBtn</a:t>
            </a:r>
            <a:endParaRPr lang="ko-KR" altLang="en-US" sz="1000" baseline="-25000"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59BBD39-7D97-294D-CD54-F612985F317D}"/>
              </a:ext>
            </a:extLst>
          </p:cNvPr>
          <p:cNvSpPr/>
          <p:nvPr/>
        </p:nvSpPr>
        <p:spPr>
          <a:xfrm>
            <a:off x="6734287" y="4721281"/>
            <a:ext cx="859000" cy="2101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ControlBtn</a:t>
            </a:r>
            <a:endParaRPr lang="ko-KR" altLang="en-US" sz="1000" baseline="-25000"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7CD530D-4688-C41C-D35D-A2A92C5251B4}"/>
              </a:ext>
            </a:extLst>
          </p:cNvPr>
          <p:cNvSpPr/>
          <p:nvPr/>
        </p:nvSpPr>
        <p:spPr>
          <a:xfrm>
            <a:off x="9442449" y="1214824"/>
            <a:ext cx="2170856" cy="284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섹션별 컨트롤 버튼 그룹</a:t>
            </a:r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466BB159-33E4-0C43-7601-6F53C7210F23}"/>
              </a:ext>
            </a:extLst>
          </p:cNvPr>
          <p:cNvCxnSpPr>
            <a:cxnSpLocks/>
            <a:endCxn id="27" idx="0"/>
          </p:cNvCxnSpPr>
          <p:nvPr/>
        </p:nvCxnSpPr>
        <p:spPr>
          <a:xfrm rot="10800000" flipV="1">
            <a:off x="8088368" y="1355433"/>
            <a:ext cx="1354082" cy="435947"/>
          </a:xfrm>
          <a:prstGeom prst="curvedConnector2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9669200B-CD6E-8576-2B6C-40FDEC0F540E}"/>
              </a:ext>
            </a:extLst>
          </p:cNvPr>
          <p:cNvCxnSpPr>
            <a:cxnSpLocks/>
            <a:endCxn id="26" idx="0"/>
          </p:cNvCxnSpPr>
          <p:nvPr/>
        </p:nvCxnSpPr>
        <p:spPr>
          <a:xfrm rot="10800000" flipV="1">
            <a:off x="9012950" y="1376073"/>
            <a:ext cx="429499" cy="415308"/>
          </a:xfrm>
          <a:prstGeom prst="curvedConnector2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0D63B73-EF18-3DC6-BDF6-554F1E22AB50}"/>
              </a:ext>
            </a:extLst>
          </p:cNvPr>
          <p:cNvSpPr/>
          <p:nvPr/>
        </p:nvSpPr>
        <p:spPr>
          <a:xfrm>
            <a:off x="307273" y="3684883"/>
            <a:ext cx="2170856" cy="284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섹션 접기</a:t>
            </a: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/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펼치기</a:t>
            </a:r>
          </a:p>
        </p:txBody>
      </p: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EB643BC2-6726-E66B-97F4-474A1A3B0905}"/>
              </a:ext>
            </a:extLst>
          </p:cNvPr>
          <p:cNvCxnSpPr>
            <a:cxnSpLocks/>
            <a:stCxn id="43" idx="0"/>
            <a:endCxn id="13" idx="1"/>
          </p:cNvCxnSpPr>
          <p:nvPr/>
        </p:nvCxnSpPr>
        <p:spPr>
          <a:xfrm rot="16200000" flipH="1">
            <a:off x="1921894" y="3155690"/>
            <a:ext cx="185432" cy="1243819"/>
          </a:xfrm>
          <a:prstGeom prst="curvedConnector4">
            <a:avLst>
              <a:gd name="adj1" fmla="val -123280"/>
              <a:gd name="adj2" fmla="val 93633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16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4D98A-267E-3D64-AF3C-883C7779A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4C012F-ABC7-9A48-88AF-31C1796342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2C5709-5107-FA33-3B59-64E9C75AFFA6}"/>
              </a:ext>
            </a:extLst>
          </p:cNvPr>
          <p:cNvSpPr/>
          <p:nvPr/>
        </p:nvSpPr>
        <p:spPr>
          <a:xfrm>
            <a:off x="970095" y="1116142"/>
            <a:ext cx="9881419" cy="54590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0" tIns="576000" rIns="1440000" rtlCol="0" anchor="t"/>
          <a:lstStyle/>
          <a:p>
            <a:r>
              <a:rPr lang="en-US" altLang="ko-KR" sz="1400" spc="-7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Page Title</a:t>
            </a:r>
            <a:endParaRPr lang="ko-KR" altLang="en-US" sz="1400" spc="-70">
              <a:solidFill>
                <a:schemeClr val="tx1">
                  <a:lumMod val="85000"/>
                  <a:lumOff val="15000"/>
                </a:schemeClr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BF9A43-1577-06A7-4B4E-5ED97E8505EB}"/>
              </a:ext>
            </a:extLst>
          </p:cNvPr>
          <p:cNvSpPr/>
          <p:nvPr/>
        </p:nvSpPr>
        <p:spPr>
          <a:xfrm>
            <a:off x="970095" y="1116142"/>
            <a:ext cx="9881419" cy="389934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B08215-AC80-D406-DCA6-18F72BE53591}"/>
              </a:ext>
            </a:extLst>
          </p:cNvPr>
          <p:cNvSpPr/>
          <p:nvPr/>
        </p:nvSpPr>
        <p:spPr>
          <a:xfrm>
            <a:off x="1188153" y="1163580"/>
            <a:ext cx="290775" cy="290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L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6239BE-E7B0-68DC-7B58-9D84C14D5502}"/>
              </a:ext>
            </a:extLst>
          </p:cNvPr>
          <p:cNvSpPr/>
          <p:nvPr/>
        </p:nvSpPr>
        <p:spPr>
          <a:xfrm>
            <a:off x="435237" y="716409"/>
            <a:ext cx="646235" cy="284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로고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4EE007-E0F2-B85F-E1DE-CE479C6B617F}"/>
              </a:ext>
            </a:extLst>
          </p:cNvPr>
          <p:cNvSpPr/>
          <p:nvPr/>
        </p:nvSpPr>
        <p:spPr>
          <a:xfrm>
            <a:off x="1574458" y="1163580"/>
            <a:ext cx="2995227" cy="290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686F39-C8C3-DC40-6281-E91589C059FC}"/>
              </a:ext>
            </a:extLst>
          </p:cNvPr>
          <p:cNvSpPr/>
          <p:nvPr/>
        </p:nvSpPr>
        <p:spPr>
          <a:xfrm>
            <a:off x="1643605" y="1205140"/>
            <a:ext cx="172974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선택된</a:t>
            </a:r>
            <a:r>
              <a:rPr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 </a:t>
            </a:r>
            <a:r>
              <a:rPr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유틸리티 이름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CC5FD1-2D67-ED3D-53E5-60A2579569D3}"/>
              </a:ext>
            </a:extLst>
          </p:cNvPr>
          <p:cNvSpPr/>
          <p:nvPr/>
        </p:nvSpPr>
        <p:spPr>
          <a:xfrm>
            <a:off x="3718307" y="716409"/>
            <a:ext cx="2283938" cy="284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유틸리티 선택 드롭다운</a:t>
            </a: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0659E59E-221F-C776-8535-CB0655C2DEA2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>
            <a:off x="1081472" y="858649"/>
            <a:ext cx="252069" cy="304931"/>
          </a:xfrm>
          <a:prstGeom prst="curvedConnector2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385D61C8-514C-3374-DE35-AF2708C4B958}"/>
              </a:ext>
            </a:extLst>
          </p:cNvPr>
          <p:cNvCxnSpPr>
            <a:cxnSpLocks/>
            <a:stCxn id="12" idx="1"/>
            <a:endCxn id="9" idx="0"/>
          </p:cNvCxnSpPr>
          <p:nvPr/>
        </p:nvCxnSpPr>
        <p:spPr>
          <a:xfrm rot="10800000" flipV="1">
            <a:off x="3072073" y="858648"/>
            <a:ext cx="646235" cy="304931"/>
          </a:xfrm>
          <a:prstGeom prst="curvedConnector2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F7929D-FB50-5515-01D7-E7A8D62C420E}"/>
              </a:ext>
            </a:extLst>
          </p:cNvPr>
          <p:cNvSpPr/>
          <p:nvPr/>
        </p:nvSpPr>
        <p:spPr>
          <a:xfrm>
            <a:off x="10342682" y="1163580"/>
            <a:ext cx="290775" cy="290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</a:t>
            </a:r>
            <a:r>
              <a:rPr lang="en-US" altLang="ko-KR" sz="12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ko-KR" altLang="en-US" sz="1200" baseline="-25000"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1EFB02-CA88-8EC9-173A-FA89FD2392C2}"/>
              </a:ext>
            </a:extLst>
          </p:cNvPr>
          <p:cNvSpPr/>
          <p:nvPr/>
        </p:nvSpPr>
        <p:spPr>
          <a:xfrm>
            <a:off x="9979237" y="1163580"/>
            <a:ext cx="290775" cy="290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</a:t>
            </a:r>
            <a:r>
              <a:rPr lang="en-US" altLang="ko-KR" sz="12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200" baseline="-25000"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C33587-7564-C50F-5F22-0326E9BE524A}"/>
              </a:ext>
            </a:extLst>
          </p:cNvPr>
          <p:cNvSpPr/>
          <p:nvPr/>
        </p:nvSpPr>
        <p:spPr>
          <a:xfrm>
            <a:off x="9615792" y="1163580"/>
            <a:ext cx="290775" cy="2907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</a:t>
            </a:r>
            <a:r>
              <a:rPr lang="en-US" altLang="ko-KR" sz="12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200" baseline="-25000"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0019356-927C-AC22-888C-9C213349FA4D}"/>
              </a:ext>
            </a:extLst>
          </p:cNvPr>
          <p:cNvSpPr/>
          <p:nvPr/>
        </p:nvSpPr>
        <p:spPr>
          <a:xfrm>
            <a:off x="134845" y="1797818"/>
            <a:ext cx="679704" cy="284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작업</a:t>
            </a:r>
            <a:endParaRPr lang="en-US" altLang="ko-KR" spc="-150"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/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영역</a:t>
            </a:r>
          </a:p>
        </p:txBody>
      </p: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EB3E89EB-4ADC-AA19-D73E-9FD1F6EC54B6}"/>
              </a:ext>
            </a:extLst>
          </p:cNvPr>
          <p:cNvCxnSpPr>
            <a:cxnSpLocks/>
          </p:cNvCxnSpPr>
          <p:nvPr/>
        </p:nvCxnSpPr>
        <p:spPr>
          <a:xfrm flipV="1">
            <a:off x="814549" y="1682565"/>
            <a:ext cx="373604" cy="11525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A18949D0-D302-21D9-B036-F2A0F21F39F1}"/>
              </a:ext>
            </a:extLst>
          </p:cNvPr>
          <p:cNvSpPr/>
          <p:nvPr/>
        </p:nvSpPr>
        <p:spPr>
          <a:xfrm rot="10800000">
            <a:off x="4366485" y="1258764"/>
            <a:ext cx="116471" cy="10040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433F0C-3F06-DD47-0923-4A153BE43302}"/>
              </a:ext>
            </a:extLst>
          </p:cNvPr>
          <p:cNvSpPr/>
          <p:nvPr/>
        </p:nvSpPr>
        <p:spPr>
          <a:xfrm>
            <a:off x="9979236" y="196770"/>
            <a:ext cx="2212763" cy="8702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도구 선택 시</a:t>
            </a:r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</a:p>
          <a:p>
            <a:pPr algn="ctr"/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Side peek </a:t>
            </a: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열림</a:t>
            </a:r>
            <a:endParaRPr lang="en-US" altLang="ko-KR" sz="1600" spc="-150"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/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재선택시 선택해제 </a:t>
            </a:r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&amp; </a:t>
            </a: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닫힘</a:t>
            </a:r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C6825D19-CF5E-CFF2-6733-5B2E368AC753}"/>
              </a:ext>
            </a:extLst>
          </p:cNvPr>
          <p:cNvCxnSpPr>
            <a:cxnSpLocks/>
            <a:stCxn id="7" idx="1"/>
            <a:endCxn id="22" idx="0"/>
          </p:cNvCxnSpPr>
          <p:nvPr/>
        </p:nvCxnSpPr>
        <p:spPr>
          <a:xfrm rot="10800000" flipV="1">
            <a:off x="9761180" y="631884"/>
            <a:ext cx="218056" cy="531696"/>
          </a:xfrm>
          <a:prstGeom prst="curvedConnector2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4C2CD2D-F245-6C17-E0EB-AF6FC422AB5C}"/>
              </a:ext>
            </a:extLst>
          </p:cNvPr>
          <p:cNvSpPr/>
          <p:nvPr/>
        </p:nvSpPr>
        <p:spPr>
          <a:xfrm>
            <a:off x="2397985" y="2041431"/>
            <a:ext cx="7025640" cy="45338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rtlCol="0" anchor="ctr"/>
          <a:lstStyle/>
          <a:p>
            <a:pPr algn="ctr"/>
            <a:endParaRPr lang="ko-KR" altLang="en-US" sz="1400" spc="-70"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696F1FA-4689-297C-B50F-71F418EC574A}"/>
              </a:ext>
            </a:extLst>
          </p:cNvPr>
          <p:cNvSpPr/>
          <p:nvPr/>
        </p:nvSpPr>
        <p:spPr>
          <a:xfrm>
            <a:off x="6967445" y="1501793"/>
            <a:ext cx="3884069" cy="507344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136800" rIns="180000" rtlCol="0" anchor="t"/>
          <a:lstStyle/>
          <a:p>
            <a:r>
              <a:rPr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    Tool</a:t>
            </a:r>
            <a:r>
              <a:rPr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</a:t>
            </a:r>
            <a:r>
              <a:rPr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1</a:t>
            </a:r>
            <a:endParaRPr lang="ko-KR" altLang="en-US" sz="1200" spc="-70">
              <a:solidFill>
                <a:schemeClr val="tx1">
                  <a:lumMod val="85000"/>
                  <a:lumOff val="15000"/>
                </a:schemeClr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E0E457C-C009-5896-F9DE-DF2F3CC7A3B4}"/>
              </a:ext>
            </a:extLst>
          </p:cNvPr>
          <p:cNvSpPr/>
          <p:nvPr/>
        </p:nvSpPr>
        <p:spPr>
          <a:xfrm>
            <a:off x="7122991" y="1887444"/>
            <a:ext cx="3572978" cy="453380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" rIns="180000" rtlCol="0" anchor="ctr"/>
          <a:lstStyle/>
          <a:p>
            <a:pPr algn="ctr"/>
            <a:r>
              <a:rPr lang="en-US" altLang="ko-KR" sz="1400" spc="-7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Area for Tool Details, Controllers</a:t>
            </a:r>
            <a:endParaRPr lang="ko-KR" altLang="en-US" sz="1400" spc="-70"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86B5B38-8DEC-744A-0880-242A0BB10B47}"/>
              </a:ext>
            </a:extLst>
          </p:cNvPr>
          <p:cNvSpPr/>
          <p:nvPr/>
        </p:nvSpPr>
        <p:spPr>
          <a:xfrm>
            <a:off x="10930665" y="3113590"/>
            <a:ext cx="679704" cy="1179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툴별</a:t>
            </a:r>
            <a:endParaRPr lang="en-US" altLang="ko-KR" spc="-150"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/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Side</a:t>
            </a:r>
          </a:p>
          <a:p>
            <a:pPr algn="ctr"/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Peek</a:t>
            </a:r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4D925A6A-039A-6CF4-F7B4-ED093A34AD15}"/>
              </a:ext>
            </a:extLst>
          </p:cNvPr>
          <p:cNvCxnSpPr>
            <a:cxnSpLocks/>
            <a:stCxn id="31" idx="0"/>
          </p:cNvCxnSpPr>
          <p:nvPr/>
        </p:nvCxnSpPr>
        <p:spPr>
          <a:xfrm rot="16200000" flipV="1">
            <a:off x="10910954" y="2754026"/>
            <a:ext cx="211861" cy="507267"/>
          </a:xfrm>
          <a:prstGeom prst="curvedConnector2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9EFEFE9-0AAA-3137-FF32-75FE8533F8C2}"/>
              </a:ext>
            </a:extLst>
          </p:cNvPr>
          <p:cNvCxnSpPr>
            <a:cxnSpLocks/>
          </p:cNvCxnSpPr>
          <p:nvPr/>
        </p:nvCxnSpPr>
        <p:spPr>
          <a:xfrm>
            <a:off x="6653007" y="4404290"/>
            <a:ext cx="628874" cy="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D1B7DA7C-1B69-F9EA-A6F8-06BFD93F5C3F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6594601" y="4388921"/>
            <a:ext cx="372843" cy="422674"/>
          </a:xfrm>
          <a:prstGeom prst="curvedConnector2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5F223F0-9C13-5A46-3B07-15E5DC9B1BCA}"/>
              </a:ext>
            </a:extLst>
          </p:cNvPr>
          <p:cNvSpPr/>
          <p:nvPr/>
        </p:nvSpPr>
        <p:spPr>
          <a:xfrm>
            <a:off x="4956909" y="4534647"/>
            <a:ext cx="1637692" cy="553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Side peek</a:t>
            </a:r>
          </a:p>
          <a:p>
            <a:pPr algn="ctr"/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너비 조절 </a:t>
            </a: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handle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29ECEDC-6891-1D05-EBBE-C8F4DB0244A0}"/>
              </a:ext>
            </a:extLst>
          </p:cNvPr>
          <p:cNvSpPr/>
          <p:nvPr/>
        </p:nvSpPr>
        <p:spPr>
          <a:xfrm>
            <a:off x="4720710" y="2950873"/>
            <a:ext cx="1637692" cy="553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슬라이드 </a:t>
            </a:r>
            <a:b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애니메이션 필요</a:t>
            </a:r>
            <a:endParaRPr lang="en-US" altLang="ko-KR" spc="-150"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8" name="그래픽 37" descr="오른쪽 캐럿 단색으로 채워진">
            <a:extLst>
              <a:ext uri="{FF2B5EF4-FFF2-40B4-BE49-F238E27FC236}">
                <a16:creationId xmlns:a16="http://schemas.microsoft.com/office/drawing/2014/main" id="{B7357EE4-EC40-6185-C0E9-3BC484B36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4284" y="1607024"/>
            <a:ext cx="255947" cy="255947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F8360519-337B-E973-300B-A915ED63BA0C}"/>
              </a:ext>
            </a:extLst>
          </p:cNvPr>
          <p:cNvSpPr/>
          <p:nvPr/>
        </p:nvSpPr>
        <p:spPr>
          <a:xfrm>
            <a:off x="7477244" y="750159"/>
            <a:ext cx="1329424" cy="241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Side peek 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닫기</a:t>
            </a:r>
            <a:endParaRPr lang="en-US" altLang="ko-KR" spc="-150"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28961A31-FD74-644F-6CDA-7875C57FA921}"/>
              </a:ext>
            </a:extLst>
          </p:cNvPr>
          <p:cNvCxnSpPr>
            <a:cxnSpLocks/>
            <a:stCxn id="41" idx="1"/>
          </p:cNvCxnSpPr>
          <p:nvPr/>
        </p:nvCxnSpPr>
        <p:spPr>
          <a:xfrm rot="10800000" flipV="1">
            <a:off x="7212258" y="870671"/>
            <a:ext cx="264986" cy="736352"/>
          </a:xfrm>
          <a:prstGeom prst="curvedConnector2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81044698-98F6-9116-BAEF-5D047F99E132}"/>
              </a:ext>
            </a:extLst>
          </p:cNvPr>
          <p:cNvCxnSpPr>
            <a:cxnSpLocks/>
          </p:cNvCxnSpPr>
          <p:nvPr/>
        </p:nvCxnSpPr>
        <p:spPr>
          <a:xfrm>
            <a:off x="6319426" y="3227821"/>
            <a:ext cx="648018" cy="6178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90A7CEC-7BCA-B94D-18BF-A381D21E08A6}"/>
              </a:ext>
            </a:extLst>
          </p:cNvPr>
          <p:cNvSpPr/>
          <p:nvPr/>
        </p:nvSpPr>
        <p:spPr>
          <a:xfrm>
            <a:off x="320040" y="2424316"/>
            <a:ext cx="1996440" cy="284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유틸리티별 작업영역은 단일페이지로 구성</a:t>
            </a: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6931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163</Words>
  <Application>Microsoft Office PowerPoint</Application>
  <PresentationFormat>와이드스크린</PresentationFormat>
  <Paragraphs>62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Noto Sans KR</vt:lpstr>
      <vt:lpstr>Noto Sans KR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Young-Min Baek</dc:creator>
  <cp:lastModifiedBy>Young-Min Baek</cp:lastModifiedBy>
  <cp:revision>10</cp:revision>
  <dcterms:created xsi:type="dcterms:W3CDTF">2025-05-26T01:23:17Z</dcterms:created>
  <dcterms:modified xsi:type="dcterms:W3CDTF">2025-05-26T02:11:07Z</dcterms:modified>
</cp:coreProperties>
</file>