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98fb69b0-3c7d-4bc6-a1c3-dfa10b64b2e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ca5860d9b7c479c" /><Relationship Type="http://schemas.openxmlformats.org/officeDocument/2006/relationships/hyperlink" Target="https://app.powerbi.com/reports/98fb69b0-3c7d-4bc6-a1c3-dfa10b64b2ec/ReportSection?pbi_source=PowerPoint" TargetMode="External" Id="RelId0" /><Relationship Type="http://schemas.openxmlformats.org/officeDocument/2006/relationships/image" Target="/ppt/media/image4.png" Id="imgId15905788_118272118" /><Relationship Type="http://schemas.openxmlformats.org/officeDocument/2006/relationships/image" Target="/ppt/media/image5.png" Id="imgId15905788_118272119" /><Relationship Type="http://schemas.openxmlformats.org/officeDocument/2006/relationships/image" Target="/ppt/media/image6.png" Id="imgId15905788_11827212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d1f81706780495f" /><Relationship Type="http://schemas.openxmlformats.org/officeDocument/2006/relationships/hyperlink" Target="https://app.powerbi.com/reports/98fb69b0-3c7d-4bc6-a1c3-dfa10b64b2ec/ReportSection4?pbi_source=PowerPoint" TargetMode="External" Id="RelId1" /><Relationship Type="http://schemas.openxmlformats.org/officeDocument/2006/relationships/image" Target="/ppt/media/image7.png" Id="imgId15905789_118272124" /><Relationship Type="http://schemas.openxmlformats.org/officeDocument/2006/relationships/image" Target="/ppt/media/image8.png" Id="imgId15905789_11827212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3e15f77de6c47d8" /><Relationship Type="http://schemas.openxmlformats.org/officeDocument/2006/relationships/hyperlink" Target="https://app.powerbi.com/reports/98fb69b0-3c7d-4bc6-a1c3-dfa10b64b2ec/ReportSection5?pbi_source=PowerPoint" TargetMode="External" Id="RelId2" /><Relationship Type="http://schemas.openxmlformats.org/officeDocument/2006/relationships/image" Target="/ppt/media/image9.png" Id="imgId15905790_118272127" /><Relationship Type="http://schemas.openxmlformats.org/officeDocument/2006/relationships/image" Target="/ppt/media/imagea.png" Id="imgId15905790_118272128" /><Relationship Type="http://schemas.openxmlformats.org/officeDocument/2006/relationships/image" Target="/ppt/media/imageb.png" Id="imgId15905790_118272129" /><Relationship Type="http://schemas.openxmlformats.org/officeDocument/2006/relationships/image" Target="/ppt/media/imagec.png" Id="imgId15905790_118272126" /><Relationship Type="http://schemas.openxmlformats.org/officeDocument/2006/relationships/image" Target="/ppt/media/imaged.png" Id="imgId15905790_118272130" /><Relationship Type="http://schemas.openxmlformats.org/officeDocument/2006/relationships/image" Target="/ppt/media/imagee.png" Id="imgId15905790_118272133" /><Relationship Type="http://schemas.openxmlformats.org/officeDocument/2006/relationships/image" Target="/ppt/media/imagef.png" Id="imgId15905790_118272136" /><Relationship Type="http://schemas.openxmlformats.org/officeDocument/2006/relationships/image" Target="/ppt/media/image10.png" Id="imgId15905790_118272134" /><Relationship Type="http://schemas.openxmlformats.org/officeDocument/2006/relationships/image" Target="/ppt/media/image11.png" Id="imgId15905790_118272135" /><Relationship Type="http://schemas.openxmlformats.org/officeDocument/2006/relationships/image" Target="/ppt/media/image12.png" Id="imgId15905790_118272137" /><Relationship Type="http://schemas.openxmlformats.org/officeDocument/2006/relationships/image" Target="/ppt/media/image13.png" Id="imgId15905790_118272131" /><Relationship Type="http://schemas.openxmlformats.org/officeDocument/2006/relationships/image" Target="/ppt/media/image14.png" Id="imgId15905790_11827213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d62d9b0a4d1432f" /><Relationship Type="http://schemas.openxmlformats.org/officeDocument/2006/relationships/hyperlink" Target="https://app.powerbi.com/reports/98fb69b0-3c7d-4bc6-a1c3-dfa10b64b2ec/ReportSection2?pbi_source=PowerPoint" TargetMode="External" Id="RelId3" /><Relationship Type="http://schemas.openxmlformats.org/officeDocument/2006/relationships/image" Target="/ppt/media/image15.png" Id="imgId15905791_118272139" /><Relationship Type="http://schemas.openxmlformats.org/officeDocument/2006/relationships/image" Target="/ppt/media/image16.png" Id="imgId15905791_118272140" /><Relationship Type="http://schemas.openxmlformats.org/officeDocument/2006/relationships/image" Target="/ppt/media/image17.png" Id="imgId15905791_118272142" /><Relationship Type="http://schemas.openxmlformats.org/officeDocument/2006/relationships/image" Target="/ppt/media/image18.png" Id="imgId15905791_118272141" /><Relationship Type="http://schemas.openxmlformats.org/officeDocument/2006/relationships/image" Target="/ppt/media/image19.png" Id="imgId15905791_118272146" /><Relationship Type="http://schemas.openxmlformats.org/officeDocument/2006/relationships/image" Target="/ppt/media/image1a.png" Id="imgId15905791_118272143" /><Relationship Type="http://schemas.openxmlformats.org/officeDocument/2006/relationships/image" Target="/ppt/media/image1b.png" Id="imgId15905791_118272147" /><Relationship Type="http://schemas.openxmlformats.org/officeDocument/2006/relationships/image" Target="/ppt/media/image1c.png" Id="imgId15905791_118272150" /><Relationship Type="http://schemas.openxmlformats.org/officeDocument/2006/relationships/image" Target="/ppt/media/image1d.png" Id="imgId15905791_118272148" /><Relationship Type="http://schemas.openxmlformats.org/officeDocument/2006/relationships/image" Target="/ppt/media/image1e.png" Id="imgId15905791_118272149" /><Relationship Type="http://schemas.openxmlformats.org/officeDocument/2006/relationships/image" Target="/ppt/media/image1f.png" Id="imgId15905791_118272144" /><Relationship Type="http://schemas.openxmlformats.org/officeDocument/2006/relationships/image" Target="/ppt/media/image20.png" Id="imgId15905791_11827214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a724770071a4dc0" /><Relationship Type="http://schemas.openxmlformats.org/officeDocument/2006/relationships/hyperlink" Target="https://app.powerbi.com/reports/98fb69b0-3c7d-4bc6-a1c3-dfa10b64b2ec/ReportSection3?pbi_source=PowerPoint" TargetMode="External" Id="RelId4" /><Relationship Type="http://schemas.openxmlformats.org/officeDocument/2006/relationships/image" Target="/ppt/media/image21.png" Id="imgId15905792_118272152" /><Relationship Type="http://schemas.openxmlformats.org/officeDocument/2006/relationships/image" Target="/ppt/media/image22.png" Id="imgId15905792_118272154" /><Relationship Type="http://schemas.openxmlformats.org/officeDocument/2006/relationships/image" Target="/ppt/media/image23.png" Id="imgId15905792_118272153" /><Relationship Type="http://schemas.openxmlformats.org/officeDocument/2006/relationships/image" Target="/ppt/media/image24.png" Id="imgId15905792_118272155" /><Relationship Type="http://schemas.openxmlformats.org/officeDocument/2006/relationships/image" Target="/ppt/media/image25.png" Id="imgId15905792_118272156" /><Relationship Type="http://schemas.openxmlformats.org/officeDocument/2006/relationships/image" Target="/ppt/media/image26.png" Id="imgId15905792_118272159" /><Relationship Type="http://schemas.openxmlformats.org/officeDocument/2006/relationships/image" Target="/ppt/media/image27.png" Id="imgId15905792_118272161" /><Relationship Type="http://schemas.openxmlformats.org/officeDocument/2006/relationships/image" Target="/ppt/media/image28.png" Id="imgId15905792_118272163" /><Relationship Type="http://schemas.openxmlformats.org/officeDocument/2006/relationships/image" Target="/ppt/media/image29.png" Id="imgId15905792_118272157" /><Relationship Type="http://schemas.openxmlformats.org/officeDocument/2006/relationships/image" Target="/ppt/media/image2a.png" Id="imgId15905792_118272162" /><Relationship Type="http://schemas.openxmlformats.org/officeDocument/2006/relationships/image" Target="/ppt/media/image2b.png" Id="imgId15905792_118272160" /><Relationship Type="http://schemas.openxmlformats.org/officeDocument/2006/relationships/image" Target="/ppt/media/image2c.png" Id="imgId15905792_11827215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4d64905eac44fd2" /><Relationship Type="http://schemas.openxmlformats.org/officeDocument/2006/relationships/hyperlink" Target="https://app.powerbi.com/reports/98fb69b0-3c7d-4bc6-a1c3-dfa10b64b2ec/ReportSection1?pbi_source=PowerPoint" TargetMode="External" Id="RelId5" /><Relationship Type="http://schemas.openxmlformats.org/officeDocument/2006/relationships/image" Target="/ppt/media/image2d.png" Id="imgId15905793_118272166" /><Relationship Type="http://schemas.openxmlformats.org/officeDocument/2006/relationships/image" Target="/ppt/media/image2e.png" Id="imgId15905793_118272165" /><Relationship Type="http://schemas.openxmlformats.org/officeDocument/2006/relationships/image" Target="/ppt/media/image2f.png" Id="imgId15905793_118272167" /><Relationship Type="http://schemas.openxmlformats.org/officeDocument/2006/relationships/image" Target="/ppt/media/image30.png" Id="imgId15905793_118272168" /><Relationship Type="http://schemas.openxmlformats.org/officeDocument/2006/relationships/image" Target="/ppt/media/image31.png" Id="imgId15905793_118272169" /><Relationship Type="http://schemas.openxmlformats.org/officeDocument/2006/relationships/image" Target="/ppt/media/image32.png" Id="imgId15905793_118272172" /><Relationship Type="http://schemas.openxmlformats.org/officeDocument/2006/relationships/image" Target="/ppt/media/image33.png" Id="imgId15905793_118272176" /><Relationship Type="http://schemas.openxmlformats.org/officeDocument/2006/relationships/image" Target="/ppt/media/image34.png" Id="imgId15905793_118272174" /><Relationship Type="http://schemas.openxmlformats.org/officeDocument/2006/relationships/image" Target="/ppt/media/image35.png" Id="imgId15905793_118272173" /><Relationship Type="http://schemas.openxmlformats.org/officeDocument/2006/relationships/image" Target="/ppt/media/image36.png" Id="imgId15905793_118272175" /><Relationship Type="http://schemas.openxmlformats.org/officeDocument/2006/relationships/image" Target="/ppt/media/image37.png" Id="imgId15905793_118272170" /><Relationship Type="http://schemas.openxmlformats.org/officeDocument/2006/relationships/image" Target="/ppt/media/image38.png" Id="imgId15905793_11827217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Toolset Comparison Report v2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8/5/2017 6:25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8/5/2017 6:16 PM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88_1182721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7625" y="2343150"/>
            <a:ext cx="7210425" cy="4514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88_1182721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628650"/>
            <a:ext cx="12125325" cy="14382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4670583" cy="501967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2700" b="0" i="0" u="none">
                <a:latin typeface="Arial"/>
                <a:ea typeface="Arial"/>
                <a:cs typeface="Arial"/>
              </a:rPr>
              <a:t>How to read this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88_1182721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267575" y="3086100"/>
            <a:ext cx="4876800" cy="3752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7306151" y="2169414"/>
            <a:ext cx="4885753" cy="743997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1800" b="0" i="0" u="none">
                <a:latin typeface="Segoe UI"/>
                <a:ea typeface="Segoe UI"/>
                <a:cs typeface="Segoe UI"/>
              </a:rPr>
              <a:t>The following list of tools have been scored in this report.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89_1182721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12182475" cy="27241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89_1182721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781300"/>
            <a:ext cx="12182475" cy="40671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1019175"/>
            <a:ext cx="4486275" cy="18002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3095625"/>
            <a:ext cx="4486275" cy="17621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3105150"/>
            <a:ext cx="4486275" cy="17526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1038225"/>
            <a:ext cx="4486275" cy="1790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849880" cy="498062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2700" b="0" i="0" u="none">
                <a:latin typeface="Arial"/>
                <a:ea typeface="Arial"/>
                <a:cs typeface="Arial"/>
              </a:rPr>
              <a:t>Data Storage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647950"/>
            <a:ext cx="2705100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981075"/>
            <a:ext cx="2466975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743950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810125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7722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706100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8479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0_1182721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000625"/>
            <a:ext cx="12115800" cy="1847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1038225"/>
            <a:ext cx="4486275" cy="1790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1019175"/>
            <a:ext cx="4486275" cy="18002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3105150"/>
            <a:ext cx="4486275" cy="17526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3095625"/>
            <a:ext cx="4486275" cy="17621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849880" cy="498062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2700" b="0" i="0" u="none">
                <a:latin typeface="Arial"/>
                <a:ea typeface="Arial"/>
                <a:cs typeface="Arial"/>
              </a:rPr>
              <a:t>Data Integration 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981075"/>
            <a:ext cx="2466975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647950"/>
            <a:ext cx="2705100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810125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706100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7722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743950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8479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1_1182721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000625"/>
            <a:ext cx="12115800" cy="1847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1038225"/>
            <a:ext cx="4486275" cy="1790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3095625"/>
            <a:ext cx="4486275" cy="17621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1019175"/>
            <a:ext cx="4486275" cy="18002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3105150"/>
            <a:ext cx="4486275" cy="17526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849880" cy="498062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2700" b="0" i="0" u="none">
                <a:latin typeface="Arial"/>
                <a:ea typeface="Arial"/>
                <a:cs typeface="Arial"/>
              </a:rPr>
              <a:t>Semantic Layer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647950"/>
            <a:ext cx="2705100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981075"/>
            <a:ext cx="2466975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7722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706100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8479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743950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810125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2_1182721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000625"/>
            <a:ext cx="12115800" cy="1847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1019175"/>
            <a:ext cx="4486275" cy="18002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1038225"/>
            <a:ext cx="4486275" cy="1790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81300" y="3095625"/>
            <a:ext cx="4486275" cy="17621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58100" y="3105150"/>
            <a:ext cx="4486275" cy="17526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0"/>
            <a:ext cx="2849880" cy="498062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2700" b="0" i="0" u="none">
                <a:latin typeface="Arial"/>
                <a:ea typeface="Arial"/>
                <a:cs typeface="Arial"/>
              </a:rPr>
              <a:t>Visualization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6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2647950"/>
            <a:ext cx="2705100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981075"/>
            <a:ext cx="2466975" cy="1181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706100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7722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810125" y="0"/>
            <a:ext cx="1476375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743950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847975" y="0"/>
            <a:ext cx="1485900" cy="914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905793_1182721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5000625"/>
            <a:ext cx="12115800" cy="18478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