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" y="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1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B643-D407-470F-8B85-01D08C50641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35C1-8D99-43DD-B988-4D4ADAD3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C67C-D5EA-4721-2DDC-F94E289D5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9055"/>
            <a:ext cx="7772400" cy="2387600"/>
          </a:xfrm>
        </p:spPr>
        <p:txBody>
          <a:bodyPr/>
          <a:lstStyle/>
          <a:p>
            <a:r>
              <a:rPr lang="en-US" dirty="0"/>
              <a:t>Sentiment Analysis of Reddit Data</a:t>
            </a:r>
          </a:p>
        </p:txBody>
      </p:sp>
    </p:spTree>
    <p:extLst>
      <p:ext uri="{BB962C8B-B14F-4D97-AF65-F5344CB8AC3E}">
        <p14:creationId xmlns:p14="http://schemas.microsoft.com/office/powerpoint/2010/main" val="362992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6135-BC25-5C68-8500-30FFA71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170F-1516-57B6-D5E9-D60DFB94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1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626E-2B62-0020-5246-A67AD61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40DC-EAAE-E303-BA60-6C051407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B3D-9854-8155-287A-9B2D6CD8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7CE1-DAA3-433B-FFDC-63E5A6A3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7C9E-8E71-63F4-C151-63ECC406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8D12-88D2-376E-8663-5C0E1C7B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ED52-A5A4-170E-9025-82C62DA0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C32F-7D87-41B8-A945-5ECDB956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949B-6F59-91F8-63BE-3E08FDD5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7EEA-F6A2-8E50-5FF8-06ABE09E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D90D-A18B-28F1-D306-DB70B414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D51F-4ACB-1768-A52F-A2D70366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5292-ED92-9CAC-0D78-53A6D50A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ADB1-BB20-14AD-3D2D-DA482F63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DBF659-8593-F459-0D37-B18D0A3E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66" y="2437202"/>
            <a:ext cx="5026267" cy="2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8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4D63-F289-662E-A0F9-5A21AB5D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DA77-C01A-D63C-4B9F-BBDD1143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F322-24EA-0860-72B1-D0F968F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C4B04C-35EF-58D4-415D-E569D13B9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36697"/>
            <a:ext cx="7886700" cy="33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260EC94-159C-F1F0-06A2-C1A2A3996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36697"/>
            <a:ext cx="7886700" cy="33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5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22</Words>
  <Application>Microsoft Office PowerPoint</Application>
  <PresentationFormat>On-screen Show 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Sentiment Analysis of Reddit Data</vt:lpstr>
      <vt:lpstr>Research Question</vt:lpstr>
      <vt:lpstr>Sentiment Analysis</vt:lpstr>
      <vt:lpstr>Dataset</vt:lpstr>
      <vt:lpstr>Data Cleaning</vt:lpstr>
      <vt:lpstr>Word cloud</vt:lpstr>
      <vt:lpstr>Sentiment Analysis</vt:lpstr>
      <vt:lpstr>Results</vt:lpstr>
      <vt:lpstr>PowerPoint Presentation</vt:lpstr>
      <vt:lpstr>Statistical Analysis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Cessna</dc:creator>
  <cp:lastModifiedBy>Anthony Cessna</cp:lastModifiedBy>
  <cp:revision>3</cp:revision>
  <dcterms:created xsi:type="dcterms:W3CDTF">2022-07-22T19:08:03Z</dcterms:created>
  <dcterms:modified xsi:type="dcterms:W3CDTF">2022-07-24T17:41:51Z</dcterms:modified>
</cp:coreProperties>
</file>