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0"/>
    <p:restoredTop sz="94632"/>
  </p:normalViewPr>
  <p:slideViewPr>
    <p:cSldViewPr snapToGrid="0">
      <p:cViewPr varScale="1">
        <p:scale>
          <a:sx n="138" d="100"/>
          <a:sy n="138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6B898-3B57-B548-8D30-A73D9CA5BFC8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E0D80-2D5D-AE48-B3FC-29808217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E0D80-2D5D-AE48-B3FC-29808217A3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5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demonstration will go over Object </a:t>
            </a:r>
            <a:r>
              <a:rPr lang="en-US" dirty="0" err="1"/>
              <a:t>orietnted</a:t>
            </a:r>
            <a:r>
              <a:rPr lang="en-US" dirty="0"/>
              <a:t> design, multi </a:t>
            </a:r>
            <a:r>
              <a:rPr lang="en-US" dirty="0" err="1"/>
              <a:t>thrading</a:t>
            </a:r>
            <a:r>
              <a:rPr lang="en-US" dirty="0"/>
              <a:t> and file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E0D80-2D5D-AE48-B3FC-29808217A3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 multithreading strength ensures the file search demo is fast even with large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E0D80-2D5D-AE48-B3FC-29808217A3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abelsu7.top/2018/09/28/awesome-cod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carawebs.info/2013/10/pengertian-java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articles/what-is-java-used-for" TargetMode="External"/><Relationship Id="rId2" Type="http://schemas.openxmlformats.org/officeDocument/2006/relationships/hyperlink" Target="https://docs.oracle.com/en/jav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blog/2020/07/30/java-at-25-features-that-made-an-impact-and-a-look-to-the-fu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765F-7EB1-ECBA-A80C-03E550BFF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Java: A Language for the 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57466-B5E1-5B6D-E849-2EC77DABC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Java’s Features and Global Impact</a:t>
            </a:r>
          </a:p>
          <a:p>
            <a:r>
              <a:rPr lang="en-US" dirty="0"/>
              <a:t>Anthony Duran</a:t>
            </a:r>
          </a:p>
          <a:p>
            <a:r>
              <a:rPr lang="en-US" dirty="0"/>
              <a:t>Programming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7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0B5F-8271-67F2-F218-2C2816A2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F438-7DEC-C890-4E23-A7C3484D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was developed in 1995 by James Gosling at Sun Microsystems and was originally designed for embedded systems and appliances but then grew to become a global standard</a:t>
            </a:r>
          </a:p>
          <a:p>
            <a:r>
              <a:rPr lang="en-US" dirty="0"/>
              <a:t>“Write Once, Run Anywhere” (WORA), meaning Java programs could be run on any device with a JVM or Java Virtual Machine</a:t>
            </a:r>
          </a:p>
          <a:p>
            <a:endParaRPr lang="en-US" dirty="0"/>
          </a:p>
        </p:txBody>
      </p:sp>
      <p:pic>
        <p:nvPicPr>
          <p:cNvPr id="5" name="Picture 4" descr="A person speaking at a podium&#10;&#10;Description automatically generated">
            <a:extLst>
              <a:ext uri="{FF2B5EF4-FFF2-40B4-BE49-F238E27FC236}">
                <a16:creationId xmlns:a16="http://schemas.microsoft.com/office/drawing/2014/main" id="{CDC8927F-314A-C2A0-C188-13B87926E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39545" y="4260736"/>
            <a:ext cx="3248891" cy="2436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C4C411-7335-0B4E-E8FD-2AC6D7B6419C}"/>
              </a:ext>
            </a:extLst>
          </p:cNvPr>
          <p:cNvSpPr txBox="1"/>
          <p:nvPr/>
        </p:nvSpPr>
        <p:spPr>
          <a:xfrm>
            <a:off x="8139545" y="7118236"/>
            <a:ext cx="3248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abelsu7.top/2018/09/28/awesome-code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3684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87A-C51E-47BC-2587-ED090372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java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B7DB-E67A-10F2-B1B6-487EF863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Independence - WORA</a:t>
            </a:r>
          </a:p>
          <a:p>
            <a:r>
              <a:rPr lang="en-US" dirty="0"/>
              <a:t>Object-Oriented – Code reusability and modular design</a:t>
            </a:r>
          </a:p>
          <a:p>
            <a:r>
              <a:rPr lang="en-US" dirty="0"/>
              <a:t>Multithreading – handle multiple tasks at once</a:t>
            </a:r>
          </a:p>
          <a:p>
            <a:r>
              <a:rPr lang="en-US" dirty="0"/>
              <a:t>Secure and Robust – Automatic garbage collection and memory management</a:t>
            </a:r>
          </a:p>
          <a:p>
            <a:r>
              <a:rPr lang="en-US" dirty="0"/>
              <a:t>Extensive Ecosystem – Frameworks like Spring and Hibernate</a:t>
            </a:r>
          </a:p>
        </p:txBody>
      </p:sp>
      <p:pic>
        <p:nvPicPr>
          <p:cNvPr id="6" name="Picture 5" descr="A logo for a computer company&#10;&#10;Description automatically generated">
            <a:extLst>
              <a:ext uri="{FF2B5EF4-FFF2-40B4-BE49-F238E27FC236}">
                <a16:creationId xmlns:a16="http://schemas.microsoft.com/office/drawing/2014/main" id="{C14A0FEE-8679-784A-DF26-859E9D4F5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19911" y="230832"/>
            <a:ext cx="4127500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702E9E-CDAA-932B-85E1-1E93D34237F8}"/>
              </a:ext>
            </a:extLst>
          </p:cNvPr>
          <p:cNvSpPr txBox="1"/>
          <p:nvPr/>
        </p:nvSpPr>
        <p:spPr>
          <a:xfrm>
            <a:off x="6919911" y="2540000"/>
            <a:ext cx="4127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carawebs.info/2013/10/pengertian-java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1373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3584-4172-EE51-A8A6-F9508C66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Applications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1AFA-DDF6-E361-941F-DFF14FF2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powers 90% of Fortune 500 companies </a:t>
            </a:r>
          </a:p>
          <a:p>
            <a:r>
              <a:rPr lang="en-US" dirty="0"/>
              <a:t>Used for simulations and computational tools</a:t>
            </a:r>
          </a:p>
          <a:p>
            <a:r>
              <a:rPr lang="en-US" dirty="0"/>
              <a:t>Big Data – Runs tools like Hadoop and Spark</a:t>
            </a:r>
          </a:p>
          <a:p>
            <a:r>
              <a:rPr lang="en-US" dirty="0"/>
              <a:t>Web Applications: Frameworks like Spring power e-commerce platforms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B4C4-15CF-B026-A325-26CB627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Strengths and Challenges of Java</a:t>
            </a:r>
            <a:br>
              <a:rPr lang="en-US" dirty="0"/>
            </a:br>
            <a:r>
              <a:rPr lang="en-US" dirty="0"/>
              <a:t>Strengths: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7830-CFAD-4404-C19B-0AB78A29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Portability and reliability for enterprise-scale systems.</a:t>
            </a:r>
          </a:p>
          <a:p>
            <a:r>
              <a:rPr lang="en-US" dirty="0"/>
              <a:t>Backward compatibility: Old applications still work on modern JVMs</a:t>
            </a:r>
          </a:p>
          <a:p>
            <a:r>
              <a:rPr lang="en-US" dirty="0"/>
              <a:t>Multithreading for efficiency</a:t>
            </a:r>
          </a:p>
          <a:p>
            <a:r>
              <a:rPr lang="en-US" dirty="0"/>
              <a:t>Thread Safety: Has a built in synchronization tool ( synchronized keyword ) which ensures thread safety in multithreaded programs</a:t>
            </a:r>
          </a:p>
          <a:p>
            <a:r>
              <a:rPr lang="en-US" dirty="0"/>
              <a:t>Error-handling Mechanisms: Java has a robust system , try-catch-finally, that makes it easy to manage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0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1221-0EDE-EB4F-33E7-803B3779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Challenges of Java</a:t>
            </a:r>
            <a:br>
              <a:rPr lang="en-US" dirty="0"/>
            </a:br>
            <a:r>
              <a:rPr lang="en-US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B5BF-D68D-260E-77AD-C8558933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Verbose syntax compared to modern languages like python</a:t>
            </a:r>
          </a:p>
          <a:p>
            <a:r>
              <a:rPr lang="en-US" dirty="0"/>
              <a:t>Slower than C++ for performance-critical applications</a:t>
            </a:r>
          </a:p>
          <a:p>
            <a:r>
              <a:rPr lang="en-US" dirty="0"/>
              <a:t>Memory Overhead: The JVM adds a slight delay to the execution of java programs</a:t>
            </a:r>
          </a:p>
          <a:p>
            <a:r>
              <a:rPr lang="en-US" dirty="0"/>
              <a:t>Complexity in Multithreading: Managing thread pools and avoiding deadlocks can be challenging for larger, more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200205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13B4-D436-8CD7-D122-98E7B33C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Project : File Search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5B54-3A6E-EDCF-64CE-24EC3543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is to search for words across multiple files in a directory.</a:t>
            </a:r>
          </a:p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Object-Oriented Design: Modular classes</a:t>
            </a:r>
          </a:p>
          <a:p>
            <a:pPr lvl="1"/>
            <a:r>
              <a:rPr lang="en-US" dirty="0"/>
              <a:t>Multithreading: speeds up processing multiple files</a:t>
            </a:r>
          </a:p>
          <a:p>
            <a:pPr lvl="1"/>
            <a:r>
              <a:rPr lang="en-US" dirty="0"/>
              <a:t>Whole-word Search: Ensures precise matches</a:t>
            </a:r>
          </a:p>
          <a:p>
            <a:pPr lvl="1"/>
            <a:r>
              <a:rPr lang="en-US" dirty="0"/>
              <a:t>Robust Error Handling: handles invalid directories gracefully</a:t>
            </a:r>
          </a:p>
        </p:txBody>
      </p:sp>
    </p:spTree>
    <p:extLst>
      <p:ext uri="{BB962C8B-B14F-4D97-AF65-F5344CB8AC3E}">
        <p14:creationId xmlns:p14="http://schemas.microsoft.com/office/powerpoint/2010/main" val="339355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0899-C2C7-506E-2101-1A5D7AD5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r>
              <a:rPr lang="en-US" dirty="0"/>
              <a:t>Java’s relevance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F571-B298-9466-0DC2-0CDEF701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Legacy: Over 25 years of powering enterprise systems</a:t>
            </a:r>
          </a:p>
          <a:p>
            <a:r>
              <a:rPr lang="en-US" dirty="0"/>
              <a:t>Versatility: From Android apps to scientific computing</a:t>
            </a:r>
          </a:p>
          <a:p>
            <a:r>
              <a:rPr lang="en-US" dirty="0"/>
              <a:t>Future plans to expand into cloud computing and machine learning</a:t>
            </a:r>
          </a:p>
          <a:p>
            <a:r>
              <a:rPr lang="en-US" dirty="0"/>
              <a:t>Impact</a:t>
            </a:r>
          </a:p>
          <a:p>
            <a:pPr lvl="1"/>
            <a:r>
              <a:rPr lang="en-US" dirty="0"/>
              <a:t>Java remains critical for industries like finance, healthcare, and e-commerce, where reliability and scalability are essential</a:t>
            </a:r>
          </a:p>
          <a:p>
            <a:pPr lvl="1"/>
            <a:r>
              <a:rPr lang="en-US" dirty="0"/>
              <a:t>Its widespread adoption ensures a strong developer community and long term support for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5929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FF05-CF32-5E15-508E-804F545C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E5BD-03A0-B3D7-E928-161FF657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Java Documentation: </a:t>
            </a:r>
            <a:r>
              <a:rPr lang="en-US" dirty="0">
                <a:hlinkClick r:id="rId2"/>
              </a:rPr>
              <a:t>https://docs.oracle.com/en/java/index.html</a:t>
            </a:r>
            <a:endParaRPr lang="en-US" dirty="0"/>
          </a:p>
          <a:p>
            <a:r>
              <a:rPr lang="en-US" dirty="0"/>
              <a:t>Java use by </a:t>
            </a:r>
            <a:r>
              <a:rPr lang="en-US" dirty="0" err="1"/>
              <a:t>Coursea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https://www.coursera.org/articles/what-is-java-used-for</a:t>
            </a:r>
            <a:endParaRPr lang="en-US" dirty="0"/>
          </a:p>
          <a:p>
            <a:r>
              <a:rPr lang="en-US" dirty="0"/>
              <a:t>Features by </a:t>
            </a:r>
            <a:r>
              <a:rPr lang="en-US" dirty="0" err="1"/>
              <a:t>StackOverflow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https://stackoverflow.blog/2020/07/30/java-at-25-features-that-made-an-impact-and-a-look-to-the-future/</a:t>
            </a:r>
            <a:endParaRPr lang="en-US" dirty="0"/>
          </a:p>
          <a:p>
            <a:r>
              <a:rPr lang="en-US" dirty="0"/>
              <a:t>Code from the project itself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28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245</TotalTime>
  <Words>494</Words>
  <Application>Microsoft Macintosh PowerPoint</Application>
  <PresentationFormat>Widescreen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Tw Cen MT</vt:lpstr>
      <vt:lpstr>Circuit</vt:lpstr>
      <vt:lpstr>Java: A Language for the Ages</vt:lpstr>
      <vt:lpstr>What is Java</vt:lpstr>
      <vt:lpstr>Why is java popular</vt:lpstr>
      <vt:lpstr>Global Applications of Java</vt:lpstr>
      <vt:lpstr>Strengths and Challenges of Java Strengths:</vt:lpstr>
      <vt:lpstr>Strengths and Challenges of Java Challenges:</vt:lpstr>
      <vt:lpstr>Java Project : File Search demo</vt:lpstr>
      <vt:lpstr>Conclusion Java’s relevance today: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Duran</dc:creator>
  <cp:lastModifiedBy>Anthony Duran</cp:lastModifiedBy>
  <cp:revision>2</cp:revision>
  <dcterms:created xsi:type="dcterms:W3CDTF">2024-12-02T15:18:21Z</dcterms:created>
  <dcterms:modified xsi:type="dcterms:W3CDTF">2024-12-06T02:01:59Z</dcterms:modified>
</cp:coreProperties>
</file>