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Démonstration</a:t>
            </a:r>
            <a:r>
              <a:rPr/>
              <a:t> </a:t>
            </a:r>
            <a:r>
              <a:rPr/>
              <a:t>tools4DCE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Anthony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BURGHRAVE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15/03/2021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chargement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exportées</a:t>
            </a:r>
            <a:r>
              <a:rPr/>
              <a:t> </a:t>
            </a:r>
            <a:r>
              <a:rPr/>
              <a:t>depuis</a:t>
            </a:r>
            <a:r>
              <a:rPr/>
              <a:t> </a:t>
            </a:r>
            <a:r>
              <a:rPr/>
              <a:t>Naïades</a:t>
            </a:r>
            <a:r>
              <a:rPr/>
              <a:t> </a:t>
            </a:r>
            <a:r>
              <a:rPr/>
              <a:t>(zip)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donnees&lt;-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import_Naiades_PC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"export Naiades bzh 2019.zip"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analyses&lt;-donnees[[</a:t>
            </a:r>
            <a:r>
              <a:rPr sz="1800">
                <a:solidFill>
                  <a:srgbClr val="4070A0"/>
                </a:solidFill>
                <a:latin typeface="Courier"/>
              </a:rPr>
              <a:t>"analyses"</a:t>
            </a:r>
            <a:r>
              <a:rPr sz="1800">
                <a:latin typeface="Courier"/>
              </a:rPr>
              <a:t>]]</a:t>
            </a:r>
            <a:br/>
            <a:r>
              <a:rPr sz="1800">
                <a:latin typeface="Courier"/>
              </a:rPr>
              <a:t>stations&lt;-donnees[[</a:t>
            </a:r>
            <a:r>
              <a:rPr sz="1800">
                <a:solidFill>
                  <a:srgbClr val="4070A0"/>
                </a:solidFill>
                <a:latin typeface="Courier"/>
              </a:rPr>
              <a:t>"stations"</a:t>
            </a:r>
            <a:r>
              <a:rPr sz="1800">
                <a:latin typeface="Courier"/>
              </a:rPr>
              <a:t>]]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(analyses,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33
##   CdStationMesure~ CdSupport CdFractionAnaly~ CdPrelevement DatePrel   HeurePrel
##   &lt;fct&gt;            &lt;fct&gt;     &lt;fct&gt;            &lt;fct&gt;         &lt;date&gt;     &lt;chr&gt;    
## 1 04161490         3         23               202006111518~ 2019-04-17 12:15:00 
## # ... with 27 more variables: DateAna &lt;date&gt;, HeureAna &lt;chr&gt;,
## #   CdParametre &lt;fct&gt;, RsAna &lt;dbl&gt;, CdUniteMesure &lt;fct&gt;, CdRqAna &lt;fct&gt;,
## #   CdInsituAna &lt;fct&gt;, ProfondeurPrel &lt;dbl&gt;, CdDifficulteAna &lt;fct&gt;,
## #   LdAna &lt;dbl&gt;, LqAna &lt;dbl&gt;, LsAna &lt;dbl&gt;, IncertAna &lt;chr&gt;,
## #   CdMetFractionnement &lt;fct&gt;, CdMethode &lt;fct&gt;, RdtExtraction &lt;chr&gt;,
## #   CdMethodeExtraction &lt;fct&gt;, CdAccreAna &lt;fct&gt;, AgreAna &lt;lgl&gt;,
## #   CdStatutAna &lt;fct&gt;, CdQualAna &lt;fct&gt;, CommentairesAna &lt;chr&gt;,
## #   ComResultatAna &lt;chr&gt;, CdRdd &lt;fct&gt;, CdProducteur &lt;fct&gt;, CdPreleveur &lt;fct&gt;,
## #   CdLaboratoire &lt;fct&gt;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Chargement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périmètre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SAGE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Vilaine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Démonstration tools4DCE</dc:title>
  <dc:creator>Anthony DE BURGHRAVE</dc:creator>
  <cp:keywords/>
  <dcterms:created xsi:type="dcterms:W3CDTF">2021-03-15T08:56:22Z</dcterms:created>
  <dcterms:modified xsi:type="dcterms:W3CDTF">2021-03-15T08:56:22Z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15/03/2021</vt:lpwstr>
  </property>
  <property fmtid="{D5CDD505-2E9C-101B-9397-08002B2CF9AE}" pid="3" name="output">
    <vt:lpwstr>powerpoint_presentation</vt:lpwstr>
  </property>
</Properties>
</file>