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.lecetre@gmail.com" userId="bb6a7b4704cc8d37" providerId="LiveId" clId="{45F22731-D28B-40FE-B1C3-04C1F8A35FED}"/>
    <pc:docChg chg="custSel addSld delSld modSld sldOrd">
      <pc:chgData name="a.lecetre@gmail.com" userId="bb6a7b4704cc8d37" providerId="LiveId" clId="{45F22731-D28B-40FE-B1C3-04C1F8A35FED}" dt="2018-05-27T23:12:41.120" v="943"/>
      <pc:docMkLst>
        <pc:docMk/>
      </pc:docMkLst>
      <pc:sldChg chg="addSp delSp modSp">
        <pc:chgData name="a.lecetre@gmail.com" userId="bb6a7b4704cc8d37" providerId="LiveId" clId="{45F22731-D28B-40FE-B1C3-04C1F8A35FED}" dt="2018-05-27T21:10:12.912" v="94" actId="403"/>
        <pc:sldMkLst>
          <pc:docMk/>
          <pc:sldMk cId="3968025382" sldId="257"/>
        </pc:sldMkLst>
        <pc:spChg chg="mod">
          <ac:chgData name="a.lecetre@gmail.com" userId="bb6a7b4704cc8d37" providerId="LiveId" clId="{45F22731-D28B-40FE-B1C3-04C1F8A35FED}" dt="2018-05-27T21:10:12.912" v="94" actId="403"/>
          <ac:spMkLst>
            <pc:docMk/>
            <pc:sldMk cId="3968025382" sldId="257"/>
            <ac:spMk id="3" creationId="{6BD650E5-4A49-4010-9F8E-E200DE1ED4B3}"/>
          </ac:spMkLst>
        </pc:spChg>
        <pc:picChg chg="add mod">
          <ac:chgData name="a.lecetre@gmail.com" userId="bb6a7b4704cc8d37" providerId="LiveId" clId="{45F22731-D28B-40FE-B1C3-04C1F8A35FED}" dt="2018-05-27T21:06:14.726" v="43" actId="1076"/>
          <ac:picMkLst>
            <pc:docMk/>
            <pc:sldMk cId="3968025382" sldId="257"/>
            <ac:picMk id="7" creationId="{CCBB5323-212A-42FF-806E-0280B37AB75C}"/>
          </ac:picMkLst>
        </pc:picChg>
        <pc:picChg chg="del">
          <ac:chgData name="a.lecetre@gmail.com" userId="bb6a7b4704cc8d37" providerId="LiveId" clId="{45F22731-D28B-40FE-B1C3-04C1F8A35FED}" dt="2018-05-27T21:06:10.186" v="41" actId="478"/>
          <ac:picMkLst>
            <pc:docMk/>
            <pc:sldMk cId="3968025382" sldId="257"/>
            <ac:picMk id="1026" creationId="{B5EF0379-A25B-41A6-B10D-1E2AA484D3E8}"/>
          </ac:picMkLst>
        </pc:picChg>
      </pc:sldChg>
      <pc:sldChg chg="del">
        <pc:chgData name="a.lecetre@gmail.com" userId="bb6a7b4704cc8d37" providerId="LiveId" clId="{45F22731-D28B-40FE-B1C3-04C1F8A35FED}" dt="2018-05-27T21:10:52.409" v="100" actId="2696"/>
        <pc:sldMkLst>
          <pc:docMk/>
          <pc:sldMk cId="2177091424" sldId="258"/>
        </pc:sldMkLst>
      </pc:sldChg>
      <pc:sldChg chg="addSp delSp modSp">
        <pc:chgData name="a.lecetre@gmail.com" userId="bb6a7b4704cc8d37" providerId="LiveId" clId="{45F22731-D28B-40FE-B1C3-04C1F8A35FED}" dt="2018-05-27T21:20:34.274" v="207" actId="404"/>
        <pc:sldMkLst>
          <pc:docMk/>
          <pc:sldMk cId="1513514230" sldId="259"/>
        </pc:sldMkLst>
        <pc:spChg chg="mod">
          <ac:chgData name="a.lecetre@gmail.com" userId="bb6a7b4704cc8d37" providerId="LiveId" clId="{45F22731-D28B-40FE-B1C3-04C1F8A35FED}" dt="2018-05-27T21:20:34.274" v="207" actId="404"/>
          <ac:spMkLst>
            <pc:docMk/>
            <pc:sldMk cId="1513514230" sldId="259"/>
            <ac:spMk id="3" creationId="{6BD650E5-4A49-4010-9F8E-E200DE1ED4B3}"/>
          </ac:spMkLst>
        </pc:spChg>
        <pc:spChg chg="add del">
          <ac:chgData name="a.lecetre@gmail.com" userId="bb6a7b4704cc8d37" providerId="LiveId" clId="{45F22731-D28B-40FE-B1C3-04C1F8A35FED}" dt="2018-05-27T21:10:48.657" v="98"/>
          <ac:spMkLst>
            <pc:docMk/>
            <pc:sldMk cId="1513514230" sldId="259"/>
            <ac:spMk id="5" creationId="{EEB78AC7-437A-43A3-A302-4C0917C59408}"/>
          </ac:spMkLst>
        </pc:spChg>
        <pc:picChg chg="add del mod">
          <ac:chgData name="a.lecetre@gmail.com" userId="bb6a7b4704cc8d37" providerId="LiveId" clId="{45F22731-D28B-40FE-B1C3-04C1F8A35FED}" dt="2018-05-27T21:06:21.515" v="44" actId="478"/>
          <ac:picMkLst>
            <pc:docMk/>
            <pc:sldMk cId="1513514230" sldId="259"/>
            <ac:picMk id="4" creationId="{AFA16870-1203-4598-8A21-9D17DD66E917}"/>
          </ac:picMkLst>
        </pc:picChg>
        <pc:picChg chg="add del mod">
          <ac:chgData name="a.lecetre@gmail.com" userId="bb6a7b4704cc8d37" providerId="LiveId" clId="{45F22731-D28B-40FE-B1C3-04C1F8A35FED}" dt="2018-05-27T21:15:46.580" v="157" actId="478"/>
          <ac:picMkLst>
            <pc:docMk/>
            <pc:sldMk cId="1513514230" sldId="259"/>
            <ac:picMk id="6" creationId="{E1335011-5FE7-43B8-951A-E00D03E638AD}"/>
          </ac:picMkLst>
        </pc:picChg>
        <pc:picChg chg="add mod">
          <ac:chgData name="a.lecetre@gmail.com" userId="bb6a7b4704cc8d37" providerId="LiveId" clId="{45F22731-D28B-40FE-B1C3-04C1F8A35FED}" dt="2018-05-27T21:15:49.847" v="159" actId="1076"/>
          <ac:picMkLst>
            <pc:docMk/>
            <pc:sldMk cId="1513514230" sldId="259"/>
            <ac:picMk id="7" creationId="{D489DAA4-6D5F-4532-96EC-F6D565ABC36B}"/>
          </ac:picMkLst>
        </pc:picChg>
        <pc:picChg chg="del">
          <ac:chgData name="a.lecetre@gmail.com" userId="bb6a7b4704cc8d37" providerId="LiveId" clId="{45F22731-D28B-40FE-B1C3-04C1F8A35FED}" dt="2018-05-27T21:05:54.774" v="38" actId="478"/>
          <ac:picMkLst>
            <pc:docMk/>
            <pc:sldMk cId="1513514230" sldId="259"/>
            <ac:picMk id="1026" creationId="{B5EF0379-A25B-41A6-B10D-1E2AA484D3E8}"/>
          </ac:picMkLst>
        </pc:picChg>
        <pc:picChg chg="add mod">
          <ac:chgData name="a.lecetre@gmail.com" userId="bb6a7b4704cc8d37" providerId="LiveId" clId="{45F22731-D28B-40FE-B1C3-04C1F8A35FED}" dt="2018-05-27T21:08:51.421" v="46" actId="1076"/>
          <ac:picMkLst>
            <pc:docMk/>
            <pc:sldMk cId="1513514230" sldId="259"/>
            <ac:picMk id="1028" creationId="{D3136910-022D-4A89-86B4-54B2D969BC40}"/>
          </ac:picMkLst>
        </pc:picChg>
      </pc:sldChg>
      <pc:sldChg chg="addSp delSp modSp add">
        <pc:chgData name="a.lecetre@gmail.com" userId="bb6a7b4704cc8d37" providerId="LiveId" clId="{45F22731-D28B-40FE-B1C3-04C1F8A35FED}" dt="2018-05-27T21:45:23.603" v="511" actId="20577"/>
        <pc:sldMkLst>
          <pc:docMk/>
          <pc:sldMk cId="2040472777" sldId="260"/>
        </pc:sldMkLst>
        <pc:spChg chg="mod">
          <ac:chgData name="a.lecetre@gmail.com" userId="bb6a7b4704cc8d37" providerId="LiveId" clId="{45F22731-D28B-40FE-B1C3-04C1F8A35FED}" dt="2018-05-27T21:27:08.615" v="228" actId="20577"/>
          <ac:spMkLst>
            <pc:docMk/>
            <pc:sldMk cId="2040472777" sldId="260"/>
            <ac:spMk id="2" creationId="{4A2BF5C1-9E6C-46E4-82BF-07EE9C3E8065}"/>
          </ac:spMkLst>
        </pc:spChg>
        <pc:spChg chg="mod">
          <ac:chgData name="a.lecetre@gmail.com" userId="bb6a7b4704cc8d37" providerId="LiveId" clId="{45F22731-D28B-40FE-B1C3-04C1F8A35FED}" dt="2018-05-27T21:45:23.603" v="511" actId="20577"/>
          <ac:spMkLst>
            <pc:docMk/>
            <pc:sldMk cId="2040472777" sldId="260"/>
            <ac:spMk id="3" creationId="{6BD650E5-4A49-4010-9F8E-E200DE1ED4B3}"/>
          </ac:spMkLst>
        </pc:spChg>
        <pc:spChg chg="add del">
          <ac:chgData name="a.lecetre@gmail.com" userId="bb6a7b4704cc8d37" providerId="LiveId" clId="{45F22731-D28B-40FE-B1C3-04C1F8A35FED}" dt="2018-05-27T21:31:55.360" v="323"/>
          <ac:spMkLst>
            <pc:docMk/>
            <pc:sldMk cId="2040472777" sldId="260"/>
            <ac:spMk id="6" creationId="{40A325C1-9BDB-42CD-AB93-7873E068B01F}"/>
          </ac:spMkLst>
        </pc:spChg>
        <pc:picChg chg="add mod">
          <ac:chgData name="a.lecetre@gmail.com" userId="bb6a7b4704cc8d37" providerId="LiveId" clId="{45F22731-D28B-40FE-B1C3-04C1F8A35FED}" dt="2018-05-27T21:30:08.067" v="312" actId="1035"/>
          <ac:picMkLst>
            <pc:docMk/>
            <pc:sldMk cId="2040472777" sldId="260"/>
            <ac:picMk id="4" creationId="{4FA568BD-7E7A-49C9-A375-05AF7BF66552}"/>
          </ac:picMkLst>
        </pc:picChg>
        <pc:picChg chg="add mod">
          <ac:chgData name="a.lecetre@gmail.com" userId="bb6a7b4704cc8d37" providerId="LiveId" clId="{45F22731-D28B-40FE-B1C3-04C1F8A35FED}" dt="2018-05-27T21:34:00.561" v="458" actId="14100"/>
          <ac:picMkLst>
            <pc:docMk/>
            <pc:sldMk cId="2040472777" sldId="260"/>
            <ac:picMk id="5" creationId="{E77BFB38-28E7-4219-A40A-2FE03F1C2FC2}"/>
          </ac:picMkLst>
        </pc:picChg>
        <pc:picChg chg="del">
          <ac:chgData name="a.lecetre@gmail.com" userId="bb6a7b4704cc8d37" providerId="LiveId" clId="{45F22731-D28B-40FE-B1C3-04C1F8A35FED}" dt="2018-05-27T21:26:56.881" v="210" actId="478"/>
          <ac:picMkLst>
            <pc:docMk/>
            <pc:sldMk cId="2040472777" sldId="260"/>
            <ac:picMk id="1028" creationId="{D3136910-022D-4A89-86B4-54B2D969BC40}"/>
          </ac:picMkLst>
        </pc:picChg>
        <pc:picChg chg="add del mod ord">
          <ac:chgData name="a.lecetre@gmail.com" userId="bb6a7b4704cc8d37" providerId="LiveId" clId="{45F22731-D28B-40FE-B1C3-04C1F8A35FED}" dt="2018-05-27T21:43:04.797" v="462" actId="478"/>
          <ac:picMkLst>
            <pc:docMk/>
            <pc:sldMk cId="2040472777" sldId="260"/>
            <ac:picMk id="3075" creationId="{3FC6BDD0-5E69-4FB3-827C-DF7900E97B2E}"/>
          </ac:picMkLst>
        </pc:picChg>
        <pc:picChg chg="add mod ord">
          <ac:chgData name="a.lecetre@gmail.com" userId="bb6a7b4704cc8d37" providerId="LiveId" clId="{45F22731-D28B-40FE-B1C3-04C1F8A35FED}" dt="2018-05-27T21:44:49.111" v="494" actId="1036"/>
          <ac:picMkLst>
            <pc:docMk/>
            <pc:sldMk cId="2040472777" sldId="260"/>
            <ac:picMk id="3077" creationId="{5A8A261E-5A1D-4C64-A33E-AA4D60B4AE41}"/>
          </ac:picMkLst>
        </pc:picChg>
      </pc:sldChg>
      <pc:sldChg chg="addSp delSp modSp add">
        <pc:chgData name="a.lecetre@gmail.com" userId="bb6a7b4704cc8d37" providerId="LiveId" clId="{45F22731-D28B-40FE-B1C3-04C1F8A35FED}" dt="2018-05-27T22:19:54.867" v="688" actId="20577"/>
        <pc:sldMkLst>
          <pc:docMk/>
          <pc:sldMk cId="4011634931" sldId="261"/>
        </pc:sldMkLst>
        <pc:spChg chg="mod">
          <ac:chgData name="a.lecetre@gmail.com" userId="bb6a7b4704cc8d37" providerId="LiveId" clId="{45F22731-D28B-40FE-B1C3-04C1F8A35FED}" dt="2018-05-27T22:19:12.294" v="636" actId="20577"/>
          <ac:spMkLst>
            <pc:docMk/>
            <pc:sldMk cId="4011634931" sldId="261"/>
            <ac:spMk id="2" creationId="{4A2BF5C1-9E6C-46E4-82BF-07EE9C3E8065}"/>
          </ac:spMkLst>
        </pc:spChg>
        <pc:spChg chg="mod">
          <ac:chgData name="a.lecetre@gmail.com" userId="bb6a7b4704cc8d37" providerId="LiveId" clId="{45F22731-D28B-40FE-B1C3-04C1F8A35FED}" dt="2018-05-27T22:19:54.867" v="688" actId="20577"/>
          <ac:spMkLst>
            <pc:docMk/>
            <pc:sldMk cId="4011634931" sldId="261"/>
            <ac:spMk id="3" creationId="{6BD650E5-4A49-4010-9F8E-E200DE1ED4B3}"/>
          </ac:spMkLst>
        </pc:spChg>
        <pc:picChg chg="del">
          <ac:chgData name="a.lecetre@gmail.com" userId="bb6a7b4704cc8d37" providerId="LiveId" clId="{45F22731-D28B-40FE-B1C3-04C1F8A35FED}" dt="2018-05-27T21:46:08.697" v="580" actId="478"/>
          <ac:picMkLst>
            <pc:docMk/>
            <pc:sldMk cId="4011634931" sldId="261"/>
            <ac:picMk id="4" creationId="{4FA568BD-7E7A-49C9-A375-05AF7BF66552}"/>
          </ac:picMkLst>
        </pc:picChg>
        <pc:picChg chg="del">
          <ac:chgData name="a.lecetre@gmail.com" userId="bb6a7b4704cc8d37" providerId="LiveId" clId="{45F22731-D28B-40FE-B1C3-04C1F8A35FED}" dt="2018-05-27T21:46:10.744" v="581" actId="478"/>
          <ac:picMkLst>
            <pc:docMk/>
            <pc:sldMk cId="4011634931" sldId="261"/>
            <ac:picMk id="5" creationId="{E77BFB38-28E7-4219-A40A-2FE03F1C2FC2}"/>
          </ac:picMkLst>
        </pc:picChg>
        <pc:picChg chg="add mod">
          <ac:chgData name="a.lecetre@gmail.com" userId="bb6a7b4704cc8d37" providerId="LiveId" clId="{45F22731-D28B-40FE-B1C3-04C1F8A35FED}" dt="2018-05-27T22:11:11.306" v="629" actId="1036"/>
          <ac:picMkLst>
            <pc:docMk/>
            <pc:sldMk cId="4011634931" sldId="261"/>
            <ac:picMk id="6" creationId="{7043670C-8ABD-4C2F-93CF-E59FD8D02F0B}"/>
          </ac:picMkLst>
        </pc:picChg>
        <pc:picChg chg="add mod">
          <ac:chgData name="a.lecetre@gmail.com" userId="bb6a7b4704cc8d37" providerId="LiveId" clId="{45F22731-D28B-40FE-B1C3-04C1F8A35FED}" dt="2018-05-27T22:11:11.306" v="629" actId="1036"/>
          <ac:picMkLst>
            <pc:docMk/>
            <pc:sldMk cId="4011634931" sldId="261"/>
            <ac:picMk id="7" creationId="{F6D5E32F-1C87-402B-9539-0F504D6405A5}"/>
          </ac:picMkLst>
        </pc:picChg>
        <pc:picChg chg="del">
          <ac:chgData name="a.lecetre@gmail.com" userId="bb6a7b4704cc8d37" providerId="LiveId" clId="{45F22731-D28B-40FE-B1C3-04C1F8A35FED}" dt="2018-05-27T21:46:13.342" v="583" actId="478"/>
          <ac:picMkLst>
            <pc:docMk/>
            <pc:sldMk cId="4011634931" sldId="261"/>
            <ac:picMk id="3077" creationId="{5A8A261E-5A1D-4C64-A33E-AA4D60B4AE41}"/>
          </ac:picMkLst>
        </pc:picChg>
      </pc:sldChg>
      <pc:sldChg chg="addSp delSp modSp add">
        <pc:chgData name="a.lecetre@gmail.com" userId="bb6a7b4704cc8d37" providerId="LiveId" clId="{45F22731-D28B-40FE-B1C3-04C1F8A35FED}" dt="2018-05-27T22:58:40.120" v="919" actId="20577"/>
        <pc:sldMkLst>
          <pc:docMk/>
          <pc:sldMk cId="2628122070" sldId="262"/>
        </pc:sldMkLst>
        <pc:spChg chg="mod">
          <ac:chgData name="a.lecetre@gmail.com" userId="bb6a7b4704cc8d37" providerId="LiveId" clId="{45F22731-D28B-40FE-B1C3-04C1F8A35FED}" dt="2018-05-27T22:20:03.941" v="692" actId="20577"/>
          <ac:spMkLst>
            <pc:docMk/>
            <pc:sldMk cId="2628122070" sldId="262"/>
            <ac:spMk id="2" creationId="{4A2BF5C1-9E6C-46E4-82BF-07EE9C3E8065}"/>
          </ac:spMkLst>
        </pc:spChg>
        <pc:spChg chg="mod">
          <ac:chgData name="a.lecetre@gmail.com" userId="bb6a7b4704cc8d37" providerId="LiveId" clId="{45F22731-D28B-40FE-B1C3-04C1F8A35FED}" dt="2018-05-27T22:58:40.120" v="919" actId="20577"/>
          <ac:spMkLst>
            <pc:docMk/>
            <pc:sldMk cId="2628122070" sldId="262"/>
            <ac:spMk id="3" creationId="{6BD650E5-4A49-4010-9F8E-E200DE1ED4B3}"/>
          </ac:spMkLst>
        </pc:spChg>
        <pc:picChg chg="del">
          <ac:chgData name="a.lecetre@gmail.com" userId="bb6a7b4704cc8d37" providerId="LiveId" clId="{45F22731-D28B-40FE-B1C3-04C1F8A35FED}" dt="2018-05-27T22:11:17.435" v="631" actId="478"/>
          <ac:picMkLst>
            <pc:docMk/>
            <pc:sldMk cId="2628122070" sldId="262"/>
            <ac:picMk id="6" creationId="{7043670C-8ABD-4C2F-93CF-E59FD8D02F0B}"/>
          </ac:picMkLst>
        </pc:picChg>
        <pc:picChg chg="del">
          <ac:chgData name="a.lecetre@gmail.com" userId="bb6a7b4704cc8d37" providerId="LiveId" clId="{45F22731-D28B-40FE-B1C3-04C1F8A35FED}" dt="2018-05-27T22:11:18.519" v="632" actId="478"/>
          <ac:picMkLst>
            <pc:docMk/>
            <pc:sldMk cId="2628122070" sldId="262"/>
            <ac:picMk id="7" creationId="{F6D5E32F-1C87-402B-9539-0F504D6405A5}"/>
          </ac:picMkLst>
        </pc:picChg>
        <pc:picChg chg="add mod">
          <ac:chgData name="a.lecetre@gmail.com" userId="bb6a7b4704cc8d37" providerId="LiveId" clId="{45F22731-D28B-40FE-B1C3-04C1F8A35FED}" dt="2018-05-27T22:58:23.404" v="914" actId="1076"/>
          <ac:picMkLst>
            <pc:docMk/>
            <pc:sldMk cId="2628122070" sldId="262"/>
            <ac:picMk id="4098" creationId="{608B2A13-0FBB-4775-99A8-F048F716F339}"/>
          </ac:picMkLst>
        </pc:picChg>
      </pc:sldChg>
      <pc:sldChg chg="addSp delSp modSp add ord">
        <pc:chgData name="a.lecetre@gmail.com" userId="bb6a7b4704cc8d37" providerId="LiveId" clId="{45F22731-D28B-40FE-B1C3-04C1F8A35FED}" dt="2018-05-27T23:12:41.120" v="943"/>
        <pc:sldMkLst>
          <pc:docMk/>
          <pc:sldMk cId="2115068265" sldId="263"/>
        </pc:sldMkLst>
        <pc:spChg chg="mod">
          <ac:chgData name="a.lecetre@gmail.com" userId="bb6a7b4704cc8d37" providerId="LiveId" clId="{45F22731-D28B-40FE-B1C3-04C1F8A35FED}" dt="2018-05-27T23:11:46.779" v="939" actId="20577"/>
          <ac:spMkLst>
            <pc:docMk/>
            <pc:sldMk cId="2115068265" sldId="263"/>
            <ac:spMk id="2" creationId="{4A2BF5C1-9E6C-46E4-82BF-07EE9C3E8065}"/>
          </ac:spMkLst>
        </pc:spChg>
        <pc:spChg chg="del mod">
          <ac:chgData name="a.lecetre@gmail.com" userId="bb6a7b4704cc8d37" providerId="LiveId" clId="{45F22731-D28B-40FE-B1C3-04C1F8A35FED}" dt="2018-05-27T23:12:41.120" v="943"/>
          <ac:spMkLst>
            <pc:docMk/>
            <pc:sldMk cId="2115068265" sldId="263"/>
            <ac:spMk id="3" creationId="{6BD650E5-4A49-4010-9F8E-E200DE1ED4B3}"/>
          </ac:spMkLst>
        </pc:spChg>
        <pc:picChg chg="del">
          <ac:chgData name="a.lecetre@gmail.com" userId="bb6a7b4704cc8d37" providerId="LiveId" clId="{45F22731-D28B-40FE-B1C3-04C1F8A35FED}" dt="2018-05-27T23:11:53.210" v="941" actId="478"/>
          <ac:picMkLst>
            <pc:docMk/>
            <pc:sldMk cId="2115068265" sldId="263"/>
            <ac:picMk id="7" creationId="{D489DAA4-6D5F-4532-96EC-F6D565ABC36B}"/>
          </ac:picMkLst>
        </pc:picChg>
        <pc:picChg chg="del">
          <ac:chgData name="a.lecetre@gmail.com" userId="bb6a7b4704cc8d37" providerId="LiveId" clId="{45F22731-D28B-40FE-B1C3-04C1F8A35FED}" dt="2018-05-27T23:11:49.974" v="940" actId="478"/>
          <ac:picMkLst>
            <pc:docMk/>
            <pc:sldMk cId="2115068265" sldId="263"/>
            <ac:picMk id="1028" creationId="{D3136910-022D-4A89-86B4-54B2D969BC40}"/>
          </ac:picMkLst>
        </pc:picChg>
        <pc:picChg chg="add">
          <ac:chgData name="a.lecetre@gmail.com" userId="bb6a7b4704cc8d37" providerId="LiveId" clId="{45F22731-D28B-40FE-B1C3-04C1F8A35FED}" dt="2018-05-27T23:12:41.120" v="943"/>
          <ac:picMkLst>
            <pc:docMk/>
            <pc:sldMk cId="2115068265" sldId="263"/>
            <ac:picMk id="6146" creationId="{A9114D6B-D164-455D-A0CF-1DD23B3D3EB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1FE9-470F-4930-9055-1B32BF50A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15117-F149-48C7-B697-6C8DBCA95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EA2AB-8F75-4230-8F32-33BF0332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7B9C-02F9-4556-BCFD-08BDC9F79E5C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4CEFA-B08B-435D-A25E-38F03F90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D37AB-8CDC-4D1B-AB4D-DAD970F7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941F-6FAC-44AF-8E42-CA9F78FC50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09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B84A3-CC28-40A8-92F3-61A34C287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7DF53-30D7-44EC-8B0A-3CA1CA821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C6A59-E9A2-45F3-A783-292058F1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7B9C-02F9-4556-BCFD-08BDC9F79E5C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896E7-1FAE-4B0A-BF5E-9B8FE46B0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31B31-411C-4BB5-9762-9D7DB2A9A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941F-6FAC-44AF-8E42-CA9F78FC50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40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1F3134-B617-41C8-96D5-F326CCDC7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5C29E-8B0A-40DC-91B8-EEC5DE098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0C811-A6FB-400B-9740-8A609792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7B9C-02F9-4556-BCFD-08BDC9F79E5C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7AE84-5153-4022-824C-840B4F4A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8F6BA-7E52-4A04-A9E5-C8E97404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941F-6FAC-44AF-8E42-CA9F78FC50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570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0942E-F1C0-4617-B8C9-0A7F0A78D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0E74-B2ED-41FF-A449-6C5EA7D8B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03C54-FF1F-46D2-B127-F27CE655B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7B9C-02F9-4556-BCFD-08BDC9F79E5C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4BCF5-794B-43BF-8F97-57EE5486F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46126-D8BA-4A19-8964-75BF68A9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941F-6FAC-44AF-8E42-CA9F78FC50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97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55407-349B-4C92-9862-6FD46624B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69E22-4CB9-449D-A731-922A458BF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39A9E-0968-4707-8E4A-406A7D5D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7B9C-02F9-4556-BCFD-08BDC9F79E5C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F88F8-C3E3-433D-8E8E-16910EE2A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4B528-7785-4F84-A7DC-2B0E72319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941F-6FAC-44AF-8E42-CA9F78FC50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06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51382-65C4-432C-BEC0-DB252935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33441-1DD4-4F64-B9EB-89E37E75E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83A57-5393-43C6-AD61-8AB63B968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91105-CAEE-4B33-87AC-910F3CB3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7B9C-02F9-4556-BCFD-08BDC9F79E5C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E56B4-7C45-4C37-9DEC-B15622A59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E2453-83DB-4048-8160-683B493C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941F-6FAC-44AF-8E42-CA9F78FC50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020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2AA77-44F2-451B-BC84-689BB042E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98D98-E053-41F8-AD55-7A4322E4A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C7D8A-84BB-4D53-A7F7-301D58F90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87E770-9118-46B5-8F8F-428C3FC5D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8E2C7F-31C6-4959-BEF7-3CA605441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C36098-0470-4005-B916-FBE85148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7B9C-02F9-4556-BCFD-08BDC9F79E5C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958DB2-4FAF-4711-8A63-C51FED82C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A6C412-4A65-4C82-A38A-836DB176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941F-6FAC-44AF-8E42-CA9F78FC50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314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554B-C1E5-4EB7-B81B-3C665294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BB410A-052E-472A-93F7-DCB450677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7B9C-02F9-4556-BCFD-08BDC9F79E5C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8CA971-8447-4D58-8016-2FE77D03C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4A481-1AEB-4957-B26D-D10BE1FD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941F-6FAC-44AF-8E42-CA9F78FC50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31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09D3CB-6BF9-4E31-A124-2EDAF25D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7B9C-02F9-4556-BCFD-08BDC9F79E5C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E1888E-AF1B-4619-828B-4CCEC04B5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7519E-D35F-4CD7-A607-5B028533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941F-6FAC-44AF-8E42-CA9F78FC50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07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2411-3665-48DD-B25B-07BAEBE0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E4771-97C4-4B57-A908-9EA541759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1B6E1-D531-4B41-A0FD-7E4B47531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43389-A84B-4E7C-8EDF-E024A480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7B9C-02F9-4556-BCFD-08BDC9F79E5C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1E300-170D-4CB3-ACE8-6A77761AE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01EAA-B309-4F12-AD9B-463DE4B8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941F-6FAC-44AF-8E42-CA9F78FC50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99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4DE78-19CE-4D56-92D6-5273DA745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564D15-707B-49A6-A90F-B3FBA0A41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76E95-D336-4E4E-86F9-4E62D85DF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D3BC1-92CC-48E7-8912-D2B221A16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7B9C-02F9-4556-BCFD-08BDC9F79E5C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0F92A-CD5E-4E7F-BFDA-A64365D8D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75EE0-3413-4CC8-9BAB-E6C268AF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941F-6FAC-44AF-8E42-CA9F78FC50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13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19BA7-A299-489F-ACD9-4B27A22DE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6B0B4-7A36-4CF4-B28E-3AD2D5B03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F4BCC-F286-4C93-84FA-5F0C2A249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77B9C-02F9-4556-BCFD-08BDC9F79E5C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DC65F-1842-4549-98C5-437139973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967A7-A30B-48F3-B108-047B1A501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D941F-6FAC-44AF-8E42-CA9F78FC50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68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F5C1-9E6C-46E4-82BF-07EE9C3E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creation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50E5-4A49-4010-9F8E-E200DE1ED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275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VPC name: VPC-Bastion</a:t>
            </a:r>
          </a:p>
          <a:p>
            <a:r>
              <a:rPr lang="en-US" sz="1800" dirty="0"/>
              <a:t>Ipv4: 10.1.0.0/16</a:t>
            </a:r>
          </a:p>
          <a:p>
            <a:endParaRPr lang="en-US" sz="1800" dirty="0"/>
          </a:p>
          <a:p>
            <a:endParaRPr lang="fr-FR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AF792-A032-4BCF-A4CB-6C5905863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80746"/>
            <a:ext cx="10969869" cy="1673225"/>
          </a:xfrm>
          <a:prstGeom prst="rect">
            <a:avLst/>
          </a:prstGeom>
        </p:spPr>
      </p:pic>
      <p:pic>
        <p:nvPicPr>
          <p:cNvPr id="7" name="Picture 2" descr="https://documents.lucidchart.com/documents/3541d9db-5527-49fa-b3d7-34b3e243f8f5/pages/0_0?a=119&amp;x=189&amp;y=-8&amp;w=682&amp;h=616&amp;store=1&amp;accept=image%2F*&amp;auth=LCA%204dc5efe69264c52b02235f89d497d8edc604cae1-ts%3D1527453999">
            <a:extLst>
              <a:ext uri="{FF2B5EF4-FFF2-40B4-BE49-F238E27FC236}">
                <a16:creationId xmlns:a16="http://schemas.microsoft.com/office/drawing/2014/main" id="{CCBB5323-212A-42FF-806E-0280B37AB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897409"/>
            <a:ext cx="487680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025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F5C1-9E6C-46E4-82BF-07EE9C3E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Subnets creation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50E5-4A49-4010-9F8E-E200DE1ED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Public subnet name: </a:t>
            </a:r>
            <a:r>
              <a:rPr lang="en-US" sz="1800" dirty="0" err="1"/>
              <a:t>Public_Subnet_a</a:t>
            </a:r>
            <a:endParaRPr lang="en-US" sz="1800" dirty="0"/>
          </a:p>
          <a:p>
            <a:r>
              <a:rPr lang="en-US" sz="1800" dirty="0"/>
              <a:t>Ipv4: 10.1.1.0/24</a:t>
            </a:r>
          </a:p>
          <a:p>
            <a:endParaRPr lang="en-US" sz="1800" dirty="0"/>
          </a:p>
          <a:p>
            <a:r>
              <a:rPr lang="en-US" sz="1800" dirty="0"/>
              <a:t>Private subnet name: </a:t>
            </a:r>
            <a:r>
              <a:rPr lang="en-US" sz="1800" dirty="0" err="1"/>
              <a:t>Private_Subnet_b</a:t>
            </a:r>
            <a:endParaRPr lang="en-US" sz="1800" dirty="0"/>
          </a:p>
          <a:p>
            <a:r>
              <a:rPr lang="en-US" sz="1800" dirty="0"/>
              <a:t>Ipv4: 10.1.2.0/24</a:t>
            </a:r>
          </a:p>
          <a:p>
            <a:endParaRPr lang="en-US" sz="1800" dirty="0"/>
          </a:p>
          <a:p>
            <a:r>
              <a:rPr lang="en-US" sz="1600" dirty="0"/>
              <a:t>Associating these subnets to the implicit VPC-Bastion Route Table</a:t>
            </a:r>
          </a:p>
          <a:p>
            <a:endParaRPr lang="fr-FR" sz="1800" dirty="0"/>
          </a:p>
        </p:txBody>
      </p:sp>
      <p:pic>
        <p:nvPicPr>
          <p:cNvPr id="1028" name="Picture 4" descr="https://documents.lucidchart.com/documents/3541d9db-5527-49fa-b3d7-34b3e243f8f5/pages/0_0?a=182&amp;x=189&amp;y=-8&amp;w=682&amp;h=616&amp;store=1&amp;accept=image%2F*&amp;auth=LCA%2086fdebbcb39c13762e8448c987237205eadf7db1-ts%3D1527453999">
            <a:extLst>
              <a:ext uri="{FF2B5EF4-FFF2-40B4-BE49-F238E27FC236}">
                <a16:creationId xmlns:a16="http://schemas.microsoft.com/office/drawing/2014/main" id="{D3136910-022D-4A89-86B4-54B2D969B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764" y="1228725"/>
            <a:ext cx="487680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89DAA4-6D5F-4532-96EC-F6D565ABC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22044"/>
            <a:ext cx="69151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14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https://documents.lucidchart.com/documents/3541d9db-5527-49fa-b3d7-34b3e243f8f5/pages/0_0?a=249&amp;x=189&amp;y=-32&amp;w=682&amp;h=725&amp;store=1&amp;accept=image%2F*&amp;auth=LCA%20cfa94b364b68e4e6dfaa05fcdffcbf1f0571bafb-ts%3D1527453999">
            <a:extLst>
              <a:ext uri="{FF2B5EF4-FFF2-40B4-BE49-F238E27FC236}">
                <a16:creationId xmlns:a16="http://schemas.microsoft.com/office/drawing/2014/main" id="{5A8A261E-5A1D-4C64-A33E-AA4D60B4A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78" y="-280967"/>
            <a:ext cx="4709121" cy="500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2BF5C1-9E6C-46E4-82BF-07EE9C3E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Gateway creation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50E5-4A49-4010-9F8E-E200DE1ED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Internet gateway name: IGW-Bastion  .Attached to the VPC-Bastion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Adding a route to the Route Table for IPv4 Internet traffic (0.0.0.0/0), pointing to IGW-Bastion.</a:t>
            </a:r>
            <a:endParaRPr lang="fr-FR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A568BD-7E7A-49C9-A375-05AF7BF66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79970"/>
            <a:ext cx="6181725" cy="1962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7BFB38-28E7-4219-A40A-2FE03F1C2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31402"/>
            <a:ext cx="6448425" cy="20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72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F5C1-9E6C-46E4-82BF-07EE9C3E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Address Translation creation 1/2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50E5-4A49-4010-9F8E-E200DE1ED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NAT security group name: NAT-SG.  Adding inbound and outbound (HTTP,HTTPS, SSH)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43670C-8ABD-4C2F-93CF-E59FD8D02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7544"/>
            <a:ext cx="10515600" cy="19734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D5E32F-1C87-402B-9539-0F504D640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62146"/>
            <a:ext cx="11752162" cy="213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34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F5C1-9E6C-46E4-82BF-07EE9C3E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Address Translation creation 2/2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50E5-4A49-4010-9F8E-E200DE1ED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NAT instance name : NAT-Bastion</a:t>
            </a:r>
          </a:p>
          <a:p>
            <a:pPr lvl="1"/>
            <a:r>
              <a:rPr lang="en-US" sz="1400" dirty="0"/>
              <a:t>Created from an </a:t>
            </a:r>
            <a:r>
              <a:rPr lang="en-US" sz="1400" dirty="0" err="1"/>
              <a:t>AMI:amzn-ami-vpc-nat</a:t>
            </a:r>
            <a:endParaRPr lang="en-US" sz="1400" dirty="0"/>
          </a:p>
          <a:p>
            <a:pPr lvl="1"/>
            <a:r>
              <a:rPr lang="en-US" sz="1400" dirty="0"/>
              <a:t>Configuring to be attached to the public subnet, and security group NAT-SG</a:t>
            </a:r>
          </a:p>
          <a:p>
            <a:pPr lvl="1"/>
            <a:r>
              <a:rPr lang="en-US" sz="1400" dirty="0"/>
              <a:t>Creating an elastic IP and associating it to the NAT.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098" name="Picture 2" descr="https://documents.lucidchart.com/documents/3541d9db-5527-49fa-b3d7-34b3e243f8f5/pages/0_0?a=269&amp;x=189&amp;y=-32&amp;w=682&amp;h=725&amp;store=1&amp;accept=image%2F*&amp;auth=LCA%20c62d4a00febd91c5b254c6dcc799ed986109e457-ts%3D1527453999">
            <a:extLst>
              <a:ext uri="{FF2B5EF4-FFF2-40B4-BE49-F238E27FC236}">
                <a16:creationId xmlns:a16="http://schemas.microsoft.com/office/drawing/2014/main" id="{608B2A13-0FBB-4775-99A8-F048F716F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580" y="1311275"/>
            <a:ext cx="48768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12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F5C1-9E6C-46E4-82BF-07EE9C3E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EC2 creation</a:t>
            </a:r>
            <a:endParaRPr lang="fr-FR" dirty="0"/>
          </a:p>
        </p:txBody>
      </p:sp>
      <p:pic>
        <p:nvPicPr>
          <p:cNvPr id="6146" name="Picture 2" descr="https://documents.lucidchart.com/documents/3541d9db-5527-49fa-b3d7-34b3e243f8f5/pages/0_0?a=304&amp;x=189&amp;y=-32&amp;w=682&amp;h=725&amp;store=1&amp;accept=image%2F*&amp;auth=LCA%2099dbc5a023480c01e2194fcadcb8a930895fa9ef-ts%3D1527453999">
            <a:extLst>
              <a:ext uri="{FF2B5EF4-FFF2-40B4-BE49-F238E27FC236}">
                <a16:creationId xmlns:a16="http://schemas.microsoft.com/office/drawing/2014/main" id="{A9114D6B-D164-455D-A0CF-1DD23B3D3E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119" y="1929536"/>
            <a:ext cx="3897762" cy="414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06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141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VPC creation</vt:lpstr>
      <vt:lpstr>Subnets creation</vt:lpstr>
      <vt:lpstr>Internet Gateway creation</vt:lpstr>
      <vt:lpstr>Network Address Translation creation 1/2</vt:lpstr>
      <vt:lpstr>Network Address Translation creation 2/2</vt:lpstr>
      <vt:lpstr>Private EC2 creation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a.lecetre@gmail.com</dc:creator>
  <cp:lastModifiedBy>a.lecetre@gmail.com</cp:lastModifiedBy>
  <cp:revision>10</cp:revision>
  <dcterms:created xsi:type="dcterms:W3CDTF">2018-05-27T20:32:56Z</dcterms:created>
  <dcterms:modified xsi:type="dcterms:W3CDTF">2018-05-27T23:22:03Z</dcterms:modified>
</cp:coreProperties>
</file>