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8AC-8EC5-4868-8367-183911D26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9BEC1-F890-4573-AE5A-014C8F755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54DD-5E7E-445C-BB40-9F6E8932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7058-9173-4C9C-9578-E8F46D3C70A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550B-4BC1-4AAD-8A27-C99565B4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EC8E-B1D2-4A01-A4E9-CACEAC3A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9F6C-3E9F-44F1-AB7A-4FFFFFE6AA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FDE3-53E6-4EAC-9A87-CC3BE2AD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37F40-8CA0-4B77-A8C2-6C61017AC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4A08-979C-4A53-AE71-DD700DC7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7058-9173-4C9C-9578-E8F46D3C70A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41FB-A248-4633-818B-8691A15A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4504-29E4-4DB8-972A-DC20FBF8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9F6C-3E9F-44F1-AB7A-4FFFFFE6AA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06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4231B-80F1-4A07-8B4C-0E856F45A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8E1E6-D9FC-4551-9DD9-B34199086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09F5-5E9C-4DB0-835C-CAC233F5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7058-9173-4C9C-9578-E8F46D3C70A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521C-7D0A-46C4-9A91-A4D50F64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07E7-6935-48F9-8C73-87985423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9F6C-3E9F-44F1-AB7A-4FFFFFE6AA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99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0380-8E63-4AEE-BB8E-160FE535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8665-5687-436D-BB61-E7A9A9C0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16C-B227-4D76-B9F3-AD4FE506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7058-9173-4C9C-9578-E8F46D3C70A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226D-FEC5-41B6-A76F-1CB5C493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8DF4-9414-4280-9B86-9D94DCF2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9F6C-3E9F-44F1-AB7A-4FFFFFE6AA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9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8B79-6BCC-4E89-8608-094F9D76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5505-9248-4E65-8856-AF7EC2CB9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65C6-0050-484B-BAD5-1AF90CF0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7058-9173-4C9C-9578-E8F46D3C70A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37D52-CE66-4D9B-AA42-7234647C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2BE2-C680-4C2A-BEA9-6F3D989C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9F6C-3E9F-44F1-AB7A-4FFFFFE6AA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64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6CCE-85E6-4DAF-9D30-2E7ACCD3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CE2E-0F2B-441C-B45A-EA061B72B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478EE-5A8A-4383-80E6-598E87256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C645-9B9C-4C33-B23D-9F3EB58A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7058-9173-4C9C-9578-E8F46D3C70A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316D9-FA60-449E-BDB3-FB494929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3A80-A0C0-48A2-A8B0-0FA4D5E6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9F6C-3E9F-44F1-AB7A-4FFFFFE6AA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0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EEF1-5BB9-4BF8-9EF8-E504188D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910CC-C0BE-42D1-83C2-7EB5169C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9486-873E-4B84-A8D9-C4D3ACD9F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8D97F-E8AE-40DE-8609-CE3612E16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E6324-1619-4E07-BCC9-DCA92670C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7C570-6C2A-4B0A-A356-A8550C11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7058-9173-4C9C-9578-E8F46D3C70A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3F3A8-FE52-47FC-A3B6-A2FD4822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67A64-2FA0-4923-8A22-40BD342F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9F6C-3E9F-44F1-AB7A-4FFFFFE6AA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973F-8288-4096-A6E4-8FC5C940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F2A95-1AFD-4A18-8E13-42C98749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7058-9173-4C9C-9578-E8F46D3C70A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EBC5B-A81A-4909-80D1-2FD470EA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0CA20-CC5A-40D8-BA35-ECB5A7C6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9F6C-3E9F-44F1-AB7A-4FFFFFE6AA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73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B5B24-4959-4618-810E-85D4F219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7058-9173-4C9C-9578-E8F46D3C70A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D3A88-EC40-4A39-9532-1F908F04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7947E-3DA3-41C7-8FE4-5AC50C69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9F6C-3E9F-44F1-AB7A-4FFFFFE6AA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38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AE1E-F857-42CD-AFC5-DB66777D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59E5-E09F-453B-AA50-BFF4DEF1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00869-2C2A-4B96-A3A6-93CC6BB64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7CC98-3C08-4944-B987-727671A0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7058-9173-4C9C-9578-E8F46D3C70A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534B-00A8-4FBC-A157-7B753B49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4DE49-D776-4673-B6BA-E4493E9E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9F6C-3E9F-44F1-AB7A-4FFFFFE6AA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80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C957-10AD-4ED0-A77E-D6B57EE0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86C8-2F2F-4F1B-9222-D6C76143C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5D8AB-8E48-4D52-9036-C4F014B7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CCE10-D46A-4DE8-965C-0063A204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7058-9173-4C9C-9578-E8F46D3C70A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353AE-13C6-4EB0-8048-1FE56E86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62DE1-D12A-47DB-8DCC-9453CED3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9F6C-3E9F-44F1-AB7A-4FFFFFE6AA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52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218F1-63E0-46CA-9BCF-B6A3553F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3337-A446-48F0-B9DA-40F5B6FFC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9A18-1015-48BD-ACE0-B632902E8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7058-9173-4C9C-9578-E8F46D3C70AA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C9D6-E181-469F-88C7-3DCABB70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3FEF-A51E-4F93-A6AD-265731B4B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9F6C-3E9F-44F1-AB7A-4FFFFFE6AA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0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0FDD-7FF1-42F1-9AD4-E0C2CD7D7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Rstudio</a:t>
            </a:r>
            <a:r>
              <a:rPr lang="en-US" dirty="0"/>
              <a:t> on AWS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4332C-475C-4BFD-A227-6390E5021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28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560B-CDED-49A7-B83B-2C7504EE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VPC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800C4-65FB-4822-B243-4E8B88ECA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8112"/>
            <a:ext cx="10515600" cy="33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8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F134-C5BB-4F29-82FB-43ECCF35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instance 1/3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8C52B9-B698-4FD4-B9D6-79E23A29B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159"/>
            <a:ext cx="10515600" cy="42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F134-C5BB-4F29-82FB-43ECCF35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instance 2/3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6C684-0EDC-4C11-AB43-00529EE9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/>
              <a:t>When creating instance, copy/paste the following user data to install </a:t>
            </a:r>
            <a:r>
              <a:rPr lang="en-US" dirty="0" err="1"/>
              <a:t>Rstudio</a:t>
            </a:r>
            <a:r>
              <a:rPr lang="fr-FR" dirty="0"/>
              <a:t> and setup the </a:t>
            </a:r>
            <a:r>
              <a:rPr lang="fr-FR" dirty="0" err="1"/>
              <a:t>username</a:t>
            </a:r>
            <a:r>
              <a:rPr lang="fr-FR" dirty="0"/>
              <a:t> and </a:t>
            </a:r>
            <a:r>
              <a:rPr lang="fr-FR" dirty="0" err="1"/>
              <a:t>password</a:t>
            </a:r>
            <a:r>
              <a:rPr lang="fr-FR" dirty="0"/>
              <a:t> to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D4DA7-D737-4FF4-8F15-F9C5D9C7B672}"/>
              </a:ext>
            </a:extLst>
          </p:cNvPr>
          <p:cNvSpPr txBox="1"/>
          <p:nvPr/>
        </p:nvSpPr>
        <p:spPr>
          <a:xfrm>
            <a:off x="838200" y="3112477"/>
            <a:ext cx="9835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70C0"/>
                </a:solidFill>
              </a:rPr>
              <a:t>#!/bin/</a:t>
            </a:r>
            <a:r>
              <a:rPr lang="fr-FR" sz="1200" dirty="0" err="1">
                <a:solidFill>
                  <a:srgbClr val="0070C0"/>
                </a:solidFill>
              </a:rPr>
              <a:t>bash</a:t>
            </a:r>
            <a:endParaRPr lang="fr-FR" sz="1200" dirty="0">
              <a:solidFill>
                <a:srgbClr val="0070C0"/>
              </a:solidFill>
            </a:endParaRPr>
          </a:p>
          <a:p>
            <a:r>
              <a:rPr lang="fr-FR" sz="1200" dirty="0">
                <a:solidFill>
                  <a:srgbClr val="0070C0"/>
                </a:solidFill>
              </a:rPr>
              <a:t>#</a:t>
            </a:r>
            <a:r>
              <a:rPr lang="fr-FR" sz="1200" dirty="0" err="1">
                <a:solidFill>
                  <a:srgbClr val="0070C0"/>
                </a:solidFill>
              </a:rPr>
              <a:t>install</a:t>
            </a:r>
            <a:r>
              <a:rPr lang="fr-FR" sz="1200" dirty="0">
                <a:solidFill>
                  <a:srgbClr val="0070C0"/>
                </a:solidFill>
              </a:rPr>
              <a:t> R</a:t>
            </a:r>
          </a:p>
          <a:p>
            <a:r>
              <a:rPr lang="fr-FR" sz="1200" dirty="0" err="1">
                <a:solidFill>
                  <a:srgbClr val="0070C0"/>
                </a:solidFill>
              </a:rPr>
              <a:t>yum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install</a:t>
            </a:r>
            <a:r>
              <a:rPr lang="fr-FR" sz="1200" dirty="0">
                <a:solidFill>
                  <a:srgbClr val="0070C0"/>
                </a:solidFill>
              </a:rPr>
              <a:t> -y R</a:t>
            </a:r>
          </a:p>
          <a:p>
            <a:endParaRPr lang="fr-FR" sz="1200" dirty="0">
              <a:solidFill>
                <a:srgbClr val="0070C0"/>
              </a:solidFill>
            </a:endParaRPr>
          </a:p>
          <a:p>
            <a:r>
              <a:rPr lang="fr-FR" sz="1200" dirty="0">
                <a:solidFill>
                  <a:srgbClr val="0070C0"/>
                </a:solidFill>
              </a:rPr>
              <a:t>#</a:t>
            </a:r>
            <a:r>
              <a:rPr lang="fr-FR" sz="1200" dirty="0" err="1">
                <a:solidFill>
                  <a:srgbClr val="0070C0"/>
                </a:solidFill>
              </a:rPr>
              <a:t>install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RStudio</a:t>
            </a:r>
            <a:r>
              <a:rPr lang="fr-FR" sz="1200" dirty="0">
                <a:solidFill>
                  <a:srgbClr val="0070C0"/>
                </a:solidFill>
              </a:rPr>
              <a:t>-Server 1.0.153 (2017-07-20)</a:t>
            </a:r>
          </a:p>
          <a:p>
            <a:r>
              <a:rPr lang="fr-FR" sz="1200" dirty="0" err="1">
                <a:solidFill>
                  <a:srgbClr val="0070C0"/>
                </a:solidFill>
              </a:rPr>
              <a:t>wget</a:t>
            </a:r>
            <a:r>
              <a:rPr lang="fr-FR" sz="1200" dirty="0">
                <a:solidFill>
                  <a:srgbClr val="0070C0"/>
                </a:solidFill>
              </a:rPr>
              <a:t> https://download2.rstudio.org/rstudio-server-rhel-1.0.153-x86_64.rpm</a:t>
            </a:r>
          </a:p>
          <a:p>
            <a:r>
              <a:rPr lang="fr-FR" sz="1200" dirty="0" err="1">
                <a:solidFill>
                  <a:srgbClr val="0070C0"/>
                </a:solidFill>
              </a:rPr>
              <a:t>yum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install</a:t>
            </a:r>
            <a:r>
              <a:rPr lang="fr-FR" sz="1200" dirty="0">
                <a:solidFill>
                  <a:srgbClr val="0070C0"/>
                </a:solidFill>
              </a:rPr>
              <a:t> -y --</a:t>
            </a:r>
            <a:r>
              <a:rPr lang="fr-FR" sz="1200" dirty="0" err="1">
                <a:solidFill>
                  <a:srgbClr val="0070C0"/>
                </a:solidFill>
              </a:rPr>
              <a:t>nogpgcheck</a:t>
            </a:r>
            <a:r>
              <a:rPr lang="fr-FR" sz="1200" dirty="0">
                <a:solidFill>
                  <a:srgbClr val="0070C0"/>
                </a:solidFill>
              </a:rPr>
              <a:t> rstudio-server-rhel-1.0.153-x86_64.rpm</a:t>
            </a:r>
          </a:p>
          <a:p>
            <a:r>
              <a:rPr lang="fr-FR" sz="1200" dirty="0" err="1">
                <a:solidFill>
                  <a:srgbClr val="0070C0"/>
                </a:solidFill>
              </a:rPr>
              <a:t>rm</a:t>
            </a:r>
            <a:r>
              <a:rPr lang="fr-FR" sz="1200" dirty="0">
                <a:solidFill>
                  <a:srgbClr val="0070C0"/>
                </a:solidFill>
              </a:rPr>
              <a:t> rstudio-server-rhel-1.0.153-x86_64.rpm</a:t>
            </a:r>
          </a:p>
          <a:p>
            <a:endParaRPr lang="fr-FR" sz="1200" dirty="0">
              <a:solidFill>
                <a:srgbClr val="0070C0"/>
              </a:solidFill>
            </a:endParaRPr>
          </a:p>
          <a:p>
            <a:r>
              <a:rPr lang="fr-FR" sz="1200" dirty="0">
                <a:solidFill>
                  <a:srgbClr val="0070C0"/>
                </a:solidFill>
              </a:rPr>
              <a:t>#</a:t>
            </a:r>
            <a:r>
              <a:rPr lang="fr-FR" sz="1200" dirty="0" err="1">
                <a:solidFill>
                  <a:srgbClr val="0070C0"/>
                </a:solidFill>
              </a:rPr>
              <a:t>install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shiny</a:t>
            </a:r>
            <a:r>
              <a:rPr lang="fr-FR" sz="1200" dirty="0">
                <a:solidFill>
                  <a:srgbClr val="0070C0"/>
                </a:solidFill>
              </a:rPr>
              <a:t> and </a:t>
            </a:r>
            <a:r>
              <a:rPr lang="fr-FR" sz="1200" dirty="0" err="1">
                <a:solidFill>
                  <a:srgbClr val="0070C0"/>
                </a:solidFill>
              </a:rPr>
              <a:t>shiny</a:t>
            </a:r>
            <a:r>
              <a:rPr lang="fr-FR" sz="1200" dirty="0">
                <a:solidFill>
                  <a:srgbClr val="0070C0"/>
                </a:solidFill>
              </a:rPr>
              <a:t>-server (2017-08-25)</a:t>
            </a:r>
          </a:p>
          <a:p>
            <a:r>
              <a:rPr lang="fr-FR" sz="1200" dirty="0">
                <a:solidFill>
                  <a:srgbClr val="0070C0"/>
                </a:solidFill>
              </a:rPr>
              <a:t>R -e "</a:t>
            </a:r>
            <a:r>
              <a:rPr lang="fr-FR" sz="1200" dirty="0" err="1">
                <a:solidFill>
                  <a:srgbClr val="0070C0"/>
                </a:solidFill>
              </a:rPr>
              <a:t>install.packages</a:t>
            </a:r>
            <a:r>
              <a:rPr lang="fr-FR" sz="1200" dirty="0">
                <a:solidFill>
                  <a:srgbClr val="0070C0"/>
                </a:solidFill>
              </a:rPr>
              <a:t>('</a:t>
            </a:r>
            <a:r>
              <a:rPr lang="fr-FR" sz="1200" dirty="0" err="1">
                <a:solidFill>
                  <a:srgbClr val="0070C0"/>
                </a:solidFill>
              </a:rPr>
              <a:t>shiny</a:t>
            </a:r>
            <a:r>
              <a:rPr lang="fr-FR" sz="1200" dirty="0">
                <a:solidFill>
                  <a:srgbClr val="0070C0"/>
                </a:solidFill>
              </a:rPr>
              <a:t>', repos='http://cran.rstudio.com/')"</a:t>
            </a:r>
          </a:p>
          <a:p>
            <a:r>
              <a:rPr lang="fr-FR" sz="1200" dirty="0" err="1">
                <a:solidFill>
                  <a:srgbClr val="0070C0"/>
                </a:solidFill>
              </a:rPr>
              <a:t>wget</a:t>
            </a:r>
            <a:r>
              <a:rPr lang="fr-FR" sz="1200" dirty="0">
                <a:solidFill>
                  <a:srgbClr val="0070C0"/>
                </a:solidFill>
              </a:rPr>
              <a:t> https://download3.rstudio.org/centos5.9/x86_64/shiny-server-1.5.4.869-rh5-x86_64.rpm</a:t>
            </a:r>
          </a:p>
          <a:p>
            <a:r>
              <a:rPr lang="fr-FR" sz="1200" dirty="0" err="1">
                <a:solidFill>
                  <a:srgbClr val="0070C0"/>
                </a:solidFill>
              </a:rPr>
              <a:t>yum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install</a:t>
            </a:r>
            <a:r>
              <a:rPr lang="fr-FR" sz="1200" dirty="0">
                <a:solidFill>
                  <a:srgbClr val="0070C0"/>
                </a:solidFill>
              </a:rPr>
              <a:t> -y --</a:t>
            </a:r>
            <a:r>
              <a:rPr lang="fr-FR" sz="1200" dirty="0" err="1">
                <a:solidFill>
                  <a:srgbClr val="0070C0"/>
                </a:solidFill>
              </a:rPr>
              <a:t>nogpgcheck</a:t>
            </a:r>
            <a:r>
              <a:rPr lang="fr-FR" sz="1200" dirty="0">
                <a:solidFill>
                  <a:srgbClr val="0070C0"/>
                </a:solidFill>
              </a:rPr>
              <a:t> shiny-server-1.5.4.869-rh5-x86_64.rpm</a:t>
            </a:r>
          </a:p>
          <a:p>
            <a:r>
              <a:rPr lang="fr-FR" sz="1200" dirty="0" err="1">
                <a:solidFill>
                  <a:srgbClr val="0070C0"/>
                </a:solidFill>
              </a:rPr>
              <a:t>rm</a:t>
            </a:r>
            <a:r>
              <a:rPr lang="fr-FR" sz="1200" dirty="0">
                <a:solidFill>
                  <a:srgbClr val="0070C0"/>
                </a:solidFill>
              </a:rPr>
              <a:t> shiny-server-1.5.4.869-rh5-x86_64.rpm</a:t>
            </a:r>
          </a:p>
          <a:p>
            <a:endParaRPr lang="fr-FR" sz="1200" dirty="0">
              <a:solidFill>
                <a:srgbClr val="0070C0"/>
              </a:solidFill>
            </a:endParaRPr>
          </a:p>
          <a:p>
            <a:r>
              <a:rPr lang="fr-FR" sz="1200" dirty="0">
                <a:solidFill>
                  <a:srgbClr val="0070C0"/>
                </a:solidFill>
              </a:rPr>
              <a:t>#</a:t>
            </a:r>
            <a:r>
              <a:rPr lang="fr-FR" sz="1200" dirty="0" err="1">
                <a:solidFill>
                  <a:srgbClr val="0070C0"/>
                </a:solidFill>
              </a:rPr>
              <a:t>add</a:t>
            </a:r>
            <a:r>
              <a:rPr lang="fr-FR" sz="1200" dirty="0">
                <a:solidFill>
                  <a:srgbClr val="0070C0"/>
                </a:solidFill>
              </a:rPr>
              <a:t> user(s)</a:t>
            </a:r>
          </a:p>
          <a:p>
            <a:r>
              <a:rPr lang="fr-FR" sz="1200" dirty="0" err="1">
                <a:solidFill>
                  <a:srgbClr val="0070C0"/>
                </a:solidFill>
              </a:rPr>
              <a:t>useradd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alectre</a:t>
            </a:r>
            <a:endParaRPr lang="fr-FR" sz="1200" dirty="0">
              <a:solidFill>
                <a:srgbClr val="0070C0"/>
              </a:solidFill>
            </a:endParaRPr>
          </a:p>
          <a:p>
            <a:r>
              <a:rPr lang="fr-FR" sz="1200" dirty="0" err="1">
                <a:solidFill>
                  <a:srgbClr val="0070C0"/>
                </a:solidFill>
              </a:rPr>
              <a:t>echo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alectre:dsti</a:t>
            </a:r>
            <a:r>
              <a:rPr lang="fr-FR" sz="1200" dirty="0">
                <a:solidFill>
                  <a:srgbClr val="0070C0"/>
                </a:solidFill>
              </a:rPr>
              <a:t> | </a:t>
            </a:r>
            <a:r>
              <a:rPr lang="fr-FR" sz="1200" dirty="0" err="1">
                <a:solidFill>
                  <a:srgbClr val="0070C0"/>
                </a:solidFill>
              </a:rPr>
              <a:t>sudo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chpasswd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78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F134-C5BB-4F29-82FB-43ECCF35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0"/>
            <a:ext cx="10515600" cy="1325563"/>
          </a:xfrm>
        </p:spPr>
        <p:txBody>
          <a:bodyPr/>
          <a:lstStyle/>
          <a:p>
            <a:r>
              <a:rPr lang="en-US" dirty="0"/>
              <a:t>Launch instance 3/3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407809-5C56-4D95-99E6-6F54D8BF0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94164"/>
            <a:ext cx="9982200" cy="3855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8D89B-1180-452F-9B52-7044ACA867DD}"/>
              </a:ext>
            </a:extLst>
          </p:cNvPr>
          <p:cNvSpPr txBox="1"/>
          <p:nvPr/>
        </p:nvSpPr>
        <p:spPr>
          <a:xfrm>
            <a:off x="1538654" y="1380392"/>
            <a:ext cx="971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the security group to open port 8787 so that we can access </a:t>
            </a:r>
            <a:r>
              <a:rPr lang="en-US" dirty="0" err="1"/>
              <a:t>Rstudio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14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4956-8930-4959-8761-16FEA5F7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Rstudio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551233-CFCB-4FD8-A37F-F57CCDDDF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107" y="1825625"/>
            <a:ext cx="79077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3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2205-228A-4DD1-A0AB-743BA6E5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Rstudio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E63B1-A7D8-4F5C-AB27-1AD5FCE2B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768" y="1825625"/>
            <a:ext cx="67044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5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Installing Rstudio on AWS</vt:lpstr>
      <vt:lpstr>Create VPC</vt:lpstr>
      <vt:lpstr>Launch instance 1/3</vt:lpstr>
      <vt:lpstr>Launch instance 2/3</vt:lpstr>
      <vt:lpstr>Launch instance 3/3</vt:lpstr>
      <vt:lpstr>Accessing Rstudio</vt:lpstr>
      <vt:lpstr>Playing with Rstudio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Rstudio on AWS</dc:title>
  <dc:creator>a.lecetre@gmail.com</dc:creator>
  <cp:lastModifiedBy>alece</cp:lastModifiedBy>
  <cp:revision>2</cp:revision>
  <dcterms:created xsi:type="dcterms:W3CDTF">2018-06-01T14:28:44Z</dcterms:created>
  <dcterms:modified xsi:type="dcterms:W3CDTF">2018-06-01T14:47:12Z</dcterms:modified>
</cp:coreProperties>
</file>