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.lecetre@gmail.com" userId="bb6a7b4704cc8d37" providerId="LiveId" clId="{1A165D89-E0D5-420F-82BB-1E4991547495}"/>
    <pc:docChg chg="undo custSel addSld modSld sldOrd">
      <pc:chgData name="a.lecetre@gmail.com" userId="bb6a7b4704cc8d37" providerId="LiveId" clId="{1A165D89-E0D5-420F-82BB-1E4991547495}" dt="2018-06-05T14:54:18.086" v="1108" actId="1076"/>
      <pc:docMkLst>
        <pc:docMk/>
      </pc:docMkLst>
      <pc:sldChg chg="addSp delSp modSp add">
        <pc:chgData name="a.lecetre@gmail.com" userId="bb6a7b4704cc8d37" providerId="LiveId" clId="{1A165D89-E0D5-420F-82BB-1E4991547495}" dt="2018-06-05T14:11:21.978" v="636" actId="6549"/>
        <pc:sldMkLst>
          <pc:docMk/>
          <pc:sldMk cId="3430631075" sldId="260"/>
        </pc:sldMkLst>
        <pc:spChg chg="mod">
          <ac:chgData name="a.lecetre@gmail.com" userId="bb6a7b4704cc8d37" providerId="LiveId" clId="{1A165D89-E0D5-420F-82BB-1E4991547495}" dt="2018-06-05T14:03:26.502" v="174" actId="1076"/>
          <ac:spMkLst>
            <pc:docMk/>
            <pc:sldMk cId="3430631075" sldId="260"/>
            <ac:spMk id="2" creationId="{FE21328B-250A-46ED-9DCA-98B456407EBF}"/>
          </ac:spMkLst>
        </pc:spChg>
        <pc:spChg chg="del">
          <ac:chgData name="a.lecetre@gmail.com" userId="bb6a7b4704cc8d37" providerId="LiveId" clId="{1A165D89-E0D5-420F-82BB-1E4991547495}" dt="2018-06-05T14:00:10.492" v="81" actId="478"/>
          <ac:spMkLst>
            <pc:docMk/>
            <pc:sldMk cId="3430631075" sldId="260"/>
            <ac:spMk id="3" creationId="{E6AFF38A-45D2-486E-82F5-A265F5F00E60}"/>
          </ac:spMkLst>
        </pc:spChg>
        <pc:spChg chg="add mod">
          <ac:chgData name="a.lecetre@gmail.com" userId="bb6a7b4704cc8d37" providerId="LiveId" clId="{1A165D89-E0D5-420F-82BB-1E4991547495}" dt="2018-06-05T14:05:12.282" v="339" actId="20577"/>
          <ac:spMkLst>
            <pc:docMk/>
            <pc:sldMk cId="3430631075" sldId="260"/>
            <ac:spMk id="5" creationId="{4EEC74BC-CD51-4DAD-8673-F52C13CB82DE}"/>
          </ac:spMkLst>
        </pc:spChg>
        <pc:spChg chg="add mod">
          <ac:chgData name="a.lecetre@gmail.com" userId="bb6a7b4704cc8d37" providerId="LiveId" clId="{1A165D89-E0D5-420F-82BB-1E4991547495}" dt="2018-06-05T14:11:21.978" v="636" actId="6549"/>
          <ac:spMkLst>
            <pc:docMk/>
            <pc:sldMk cId="3430631075" sldId="260"/>
            <ac:spMk id="6" creationId="{DBE1A1D1-A435-4002-AD97-4ACB37DD2CC9}"/>
          </ac:spMkLst>
        </pc:spChg>
        <pc:picChg chg="add mod">
          <ac:chgData name="a.lecetre@gmail.com" userId="bb6a7b4704cc8d37" providerId="LiveId" clId="{1A165D89-E0D5-420F-82BB-1E4991547495}" dt="2018-06-05T14:03:15.954" v="169" actId="14100"/>
          <ac:picMkLst>
            <pc:docMk/>
            <pc:sldMk cId="3430631075" sldId="260"/>
            <ac:picMk id="4" creationId="{81CBE4BD-E6A3-44AF-8A9B-92F709ED9542}"/>
          </ac:picMkLst>
        </pc:picChg>
      </pc:sldChg>
      <pc:sldChg chg="addSp delSp modSp add">
        <pc:chgData name="a.lecetre@gmail.com" userId="bb6a7b4704cc8d37" providerId="LiveId" clId="{1A165D89-E0D5-420F-82BB-1E4991547495}" dt="2018-06-05T14:01:03.832" v="107"/>
        <pc:sldMkLst>
          <pc:docMk/>
          <pc:sldMk cId="258840107" sldId="261"/>
        </pc:sldMkLst>
        <pc:spChg chg="mod">
          <ac:chgData name="a.lecetre@gmail.com" userId="bb6a7b4704cc8d37" providerId="LiveId" clId="{1A165D89-E0D5-420F-82BB-1E4991547495}" dt="2018-06-05T14:00:37.347" v="105" actId="20577"/>
          <ac:spMkLst>
            <pc:docMk/>
            <pc:sldMk cId="258840107" sldId="261"/>
            <ac:spMk id="2" creationId="{F1483AB2-033A-4AC3-B055-7E4D6E76F1C6}"/>
          </ac:spMkLst>
        </pc:spChg>
        <pc:spChg chg="del">
          <ac:chgData name="a.lecetre@gmail.com" userId="bb6a7b4704cc8d37" providerId="LiveId" clId="{1A165D89-E0D5-420F-82BB-1E4991547495}" dt="2018-06-05T14:00:41.107" v="106" actId="478"/>
          <ac:spMkLst>
            <pc:docMk/>
            <pc:sldMk cId="258840107" sldId="261"/>
            <ac:spMk id="3" creationId="{6506C26A-F983-4F2E-A23B-23EAF3E0E3B3}"/>
          </ac:spMkLst>
        </pc:spChg>
        <pc:picChg chg="add">
          <ac:chgData name="a.lecetre@gmail.com" userId="bb6a7b4704cc8d37" providerId="LiveId" clId="{1A165D89-E0D5-420F-82BB-1E4991547495}" dt="2018-06-05T14:01:03.832" v="107"/>
          <ac:picMkLst>
            <pc:docMk/>
            <pc:sldMk cId="258840107" sldId="261"/>
            <ac:picMk id="4" creationId="{15A9B50D-9DEF-4970-9BBD-302F1910194F}"/>
          </ac:picMkLst>
        </pc:picChg>
      </pc:sldChg>
      <pc:sldChg chg="addSp delSp modSp add">
        <pc:chgData name="a.lecetre@gmail.com" userId="bb6a7b4704cc8d37" providerId="LiveId" clId="{1A165D89-E0D5-420F-82BB-1E4991547495}" dt="2018-06-05T14:02:00.260" v="165" actId="20577"/>
        <pc:sldMkLst>
          <pc:docMk/>
          <pc:sldMk cId="2774058299" sldId="262"/>
        </pc:sldMkLst>
        <pc:spChg chg="mod">
          <ac:chgData name="a.lecetre@gmail.com" userId="bb6a7b4704cc8d37" providerId="LiveId" clId="{1A165D89-E0D5-420F-82BB-1E4991547495}" dt="2018-06-05T14:02:00.260" v="165" actId="20577"/>
          <ac:spMkLst>
            <pc:docMk/>
            <pc:sldMk cId="2774058299" sldId="262"/>
            <ac:spMk id="2" creationId="{8696B3D0-F36A-499B-9764-307BBC9B9121}"/>
          </ac:spMkLst>
        </pc:spChg>
        <pc:spChg chg="del">
          <ac:chgData name="a.lecetre@gmail.com" userId="bb6a7b4704cc8d37" providerId="LiveId" clId="{1A165D89-E0D5-420F-82BB-1E4991547495}" dt="2018-06-05T14:01:44.127" v="109"/>
          <ac:spMkLst>
            <pc:docMk/>
            <pc:sldMk cId="2774058299" sldId="262"/>
            <ac:spMk id="3" creationId="{2B539141-55C1-4CE6-9FE1-4AB32FB2EB2B}"/>
          </ac:spMkLst>
        </pc:spChg>
        <pc:picChg chg="add mod">
          <ac:chgData name="a.lecetre@gmail.com" userId="bb6a7b4704cc8d37" providerId="LiveId" clId="{1A165D89-E0D5-420F-82BB-1E4991547495}" dt="2018-06-05T14:01:44.127" v="109"/>
          <ac:picMkLst>
            <pc:docMk/>
            <pc:sldMk cId="2774058299" sldId="262"/>
            <ac:picMk id="4" creationId="{E44AFABD-4C7F-4837-B534-4E84AE9D8ED6}"/>
          </ac:picMkLst>
        </pc:picChg>
      </pc:sldChg>
      <pc:sldChg chg="addSp modSp add">
        <pc:chgData name="a.lecetre@gmail.com" userId="bb6a7b4704cc8d37" providerId="LiveId" clId="{1A165D89-E0D5-420F-82BB-1E4991547495}" dt="2018-06-05T14:12:15.777" v="661" actId="20577"/>
        <pc:sldMkLst>
          <pc:docMk/>
          <pc:sldMk cId="3469154508" sldId="263"/>
        </pc:sldMkLst>
        <pc:spChg chg="mod">
          <ac:chgData name="a.lecetre@gmail.com" userId="bb6a7b4704cc8d37" providerId="LiveId" clId="{1A165D89-E0D5-420F-82BB-1E4991547495}" dt="2018-06-05T14:12:15.777" v="661" actId="20577"/>
          <ac:spMkLst>
            <pc:docMk/>
            <pc:sldMk cId="3469154508" sldId="263"/>
            <ac:spMk id="2" creationId="{9BD4718B-8456-433D-92C8-9E7CBDD602F1}"/>
          </ac:spMkLst>
        </pc:spChg>
        <pc:spChg chg="mod">
          <ac:chgData name="a.lecetre@gmail.com" userId="bb6a7b4704cc8d37" providerId="LiveId" clId="{1A165D89-E0D5-420F-82BB-1E4991547495}" dt="2018-06-05T14:11:11.874" v="627" actId="20577"/>
          <ac:spMkLst>
            <pc:docMk/>
            <pc:sldMk cId="3469154508" sldId="263"/>
            <ac:spMk id="3" creationId="{7D116332-B444-488C-8B9B-BFEBC0D824B1}"/>
          </ac:spMkLst>
        </pc:spChg>
        <pc:picChg chg="add mod">
          <ac:chgData name="a.lecetre@gmail.com" userId="bb6a7b4704cc8d37" providerId="LiveId" clId="{1A165D89-E0D5-420F-82BB-1E4991547495}" dt="2018-06-05T14:11:14.514" v="628" actId="1076"/>
          <ac:picMkLst>
            <pc:docMk/>
            <pc:sldMk cId="3469154508" sldId="263"/>
            <ac:picMk id="4" creationId="{362B7D6F-1A8E-4E6B-B5A4-4EEA0C58F640}"/>
          </ac:picMkLst>
        </pc:picChg>
      </pc:sldChg>
      <pc:sldChg chg="addSp delSp modSp add">
        <pc:chgData name="a.lecetre@gmail.com" userId="bb6a7b4704cc8d37" providerId="LiveId" clId="{1A165D89-E0D5-420F-82BB-1E4991547495}" dt="2018-06-05T14:23:51.130" v="822" actId="20577"/>
        <pc:sldMkLst>
          <pc:docMk/>
          <pc:sldMk cId="1912640879" sldId="264"/>
        </pc:sldMkLst>
        <pc:spChg chg="mod">
          <ac:chgData name="a.lecetre@gmail.com" userId="bb6a7b4704cc8d37" providerId="LiveId" clId="{1A165D89-E0D5-420F-82BB-1E4991547495}" dt="2018-06-05T14:23:51.130" v="822" actId="20577"/>
          <ac:spMkLst>
            <pc:docMk/>
            <pc:sldMk cId="1912640879" sldId="264"/>
            <ac:spMk id="2" creationId="{EAEF63CD-573D-41D2-B4D1-8F1259507A26}"/>
          </ac:spMkLst>
        </pc:spChg>
        <pc:spChg chg="del">
          <ac:chgData name="a.lecetre@gmail.com" userId="bb6a7b4704cc8d37" providerId="LiveId" clId="{1A165D89-E0D5-420F-82BB-1E4991547495}" dt="2018-06-05T14:22:46.465" v="707"/>
          <ac:spMkLst>
            <pc:docMk/>
            <pc:sldMk cId="1912640879" sldId="264"/>
            <ac:spMk id="3" creationId="{15B58E13-8ED8-459B-AAAF-08B84C334229}"/>
          </ac:spMkLst>
        </pc:spChg>
        <pc:spChg chg="add mod">
          <ac:chgData name="a.lecetre@gmail.com" userId="bb6a7b4704cc8d37" providerId="LiveId" clId="{1A165D89-E0D5-420F-82BB-1E4991547495}" dt="2018-06-05T14:23:29.919" v="820" actId="20577"/>
          <ac:spMkLst>
            <pc:docMk/>
            <pc:sldMk cId="1912640879" sldId="264"/>
            <ac:spMk id="5" creationId="{6115F90A-F5B9-4B39-9982-44F5F8BB4BBD}"/>
          </ac:spMkLst>
        </pc:spChg>
        <pc:picChg chg="add mod">
          <ac:chgData name="a.lecetre@gmail.com" userId="bb6a7b4704cc8d37" providerId="LiveId" clId="{1A165D89-E0D5-420F-82BB-1E4991547495}" dt="2018-06-05T14:22:46.465" v="707"/>
          <ac:picMkLst>
            <pc:docMk/>
            <pc:sldMk cId="1912640879" sldId="264"/>
            <ac:picMk id="4" creationId="{00666EE0-54A9-41C7-BD78-CE8FD076640D}"/>
          </ac:picMkLst>
        </pc:picChg>
      </pc:sldChg>
      <pc:sldChg chg="addSp delSp modSp add">
        <pc:chgData name="a.lecetre@gmail.com" userId="bb6a7b4704cc8d37" providerId="LiveId" clId="{1A165D89-E0D5-420F-82BB-1E4991547495}" dt="2018-06-05T14:51:10.512" v="937"/>
        <pc:sldMkLst>
          <pc:docMk/>
          <pc:sldMk cId="3191776901" sldId="265"/>
        </pc:sldMkLst>
        <pc:spChg chg="mod">
          <ac:chgData name="a.lecetre@gmail.com" userId="bb6a7b4704cc8d37" providerId="LiveId" clId="{1A165D89-E0D5-420F-82BB-1E4991547495}" dt="2018-06-05T14:24:01.677" v="856" actId="20577"/>
          <ac:spMkLst>
            <pc:docMk/>
            <pc:sldMk cId="3191776901" sldId="265"/>
            <ac:spMk id="2" creationId="{69DEAED8-C165-4F30-83D2-49AC5DF75E9B}"/>
          </ac:spMkLst>
        </pc:spChg>
        <pc:spChg chg="del">
          <ac:chgData name="a.lecetre@gmail.com" userId="bb6a7b4704cc8d37" providerId="LiveId" clId="{1A165D89-E0D5-420F-82BB-1E4991547495}" dt="2018-06-05T14:27:22.692" v="857"/>
          <ac:spMkLst>
            <pc:docMk/>
            <pc:sldMk cId="3191776901" sldId="265"/>
            <ac:spMk id="3" creationId="{9C35A5E4-DD02-4EB5-AD85-B9AAF41755D7}"/>
          </ac:spMkLst>
        </pc:spChg>
        <pc:spChg chg="add del mod">
          <ac:chgData name="a.lecetre@gmail.com" userId="bb6a7b4704cc8d37" providerId="LiveId" clId="{1A165D89-E0D5-420F-82BB-1E4991547495}" dt="2018-06-05T14:51:10.512" v="937"/>
          <ac:spMkLst>
            <pc:docMk/>
            <pc:sldMk cId="3191776901" sldId="265"/>
            <ac:spMk id="6" creationId="{8BA25B38-F255-4C51-95B4-C92A6C487908}"/>
          </ac:spMkLst>
        </pc:spChg>
        <pc:picChg chg="add del mod">
          <ac:chgData name="a.lecetre@gmail.com" userId="bb6a7b4704cc8d37" providerId="LiveId" clId="{1A165D89-E0D5-420F-82BB-1E4991547495}" dt="2018-06-05T14:51:09.082" v="936" actId="478"/>
          <ac:picMkLst>
            <pc:docMk/>
            <pc:sldMk cId="3191776901" sldId="265"/>
            <ac:picMk id="4" creationId="{FA0F7E6D-6061-4D0C-BDDA-513441AD2395}"/>
          </ac:picMkLst>
        </pc:picChg>
        <pc:picChg chg="add mod">
          <ac:chgData name="a.lecetre@gmail.com" userId="bb6a7b4704cc8d37" providerId="LiveId" clId="{1A165D89-E0D5-420F-82BB-1E4991547495}" dt="2018-06-05T14:51:10.512" v="937"/>
          <ac:picMkLst>
            <pc:docMk/>
            <pc:sldMk cId="3191776901" sldId="265"/>
            <ac:picMk id="7" creationId="{04BA0A09-CE32-4B52-96FE-6AE6D2CA45FD}"/>
          </ac:picMkLst>
        </pc:picChg>
      </pc:sldChg>
      <pc:sldChg chg="addSp delSp modSp add">
        <pc:chgData name="a.lecetre@gmail.com" userId="bb6a7b4704cc8d37" providerId="LiveId" clId="{1A165D89-E0D5-420F-82BB-1E4991547495}" dt="2018-06-05T14:52:17.600" v="942" actId="1076"/>
        <pc:sldMkLst>
          <pc:docMk/>
          <pc:sldMk cId="2286780915" sldId="266"/>
        </pc:sldMkLst>
        <pc:spChg chg="mod">
          <ac:chgData name="a.lecetre@gmail.com" userId="bb6a7b4704cc8d37" providerId="LiveId" clId="{1A165D89-E0D5-420F-82BB-1E4991547495}" dt="2018-06-05T14:27:55.042" v="880" actId="20577"/>
          <ac:spMkLst>
            <pc:docMk/>
            <pc:sldMk cId="2286780915" sldId="266"/>
            <ac:spMk id="2" creationId="{69DEAED8-C165-4F30-83D2-49AC5DF75E9B}"/>
          </ac:spMkLst>
        </pc:spChg>
        <pc:spChg chg="add del mod">
          <ac:chgData name="a.lecetre@gmail.com" userId="bb6a7b4704cc8d37" providerId="LiveId" clId="{1A165D89-E0D5-420F-82BB-1E4991547495}" dt="2018-06-05T14:29:35.086" v="883"/>
          <ac:spMkLst>
            <pc:docMk/>
            <pc:sldMk cId="2286780915" sldId="266"/>
            <ac:spMk id="5" creationId="{163C7D29-29FB-4AF5-A917-CC2EBA8FCB1B}"/>
          </ac:spMkLst>
        </pc:spChg>
        <pc:spChg chg="add del mod">
          <ac:chgData name="a.lecetre@gmail.com" userId="bb6a7b4704cc8d37" providerId="LiveId" clId="{1A165D89-E0D5-420F-82BB-1E4991547495}" dt="2018-06-05T14:47:31.274" v="932"/>
          <ac:spMkLst>
            <pc:docMk/>
            <pc:sldMk cId="2286780915" sldId="266"/>
            <ac:spMk id="8" creationId="{BE239526-AA18-46E4-9C58-81D664197078}"/>
          </ac:spMkLst>
        </pc:spChg>
        <pc:picChg chg="del mod">
          <ac:chgData name="a.lecetre@gmail.com" userId="bb6a7b4704cc8d37" providerId="LiveId" clId="{1A165D89-E0D5-420F-82BB-1E4991547495}" dt="2018-06-05T14:27:57.604" v="882" actId="478"/>
          <ac:picMkLst>
            <pc:docMk/>
            <pc:sldMk cId="2286780915" sldId="266"/>
            <ac:picMk id="4" creationId="{FA0F7E6D-6061-4D0C-BDDA-513441AD2395}"/>
          </ac:picMkLst>
        </pc:picChg>
        <pc:picChg chg="add del mod">
          <ac:chgData name="a.lecetre@gmail.com" userId="bb6a7b4704cc8d37" providerId="LiveId" clId="{1A165D89-E0D5-420F-82BB-1E4991547495}" dt="2018-06-05T14:47:27.388" v="930" actId="478"/>
          <ac:picMkLst>
            <pc:docMk/>
            <pc:sldMk cId="2286780915" sldId="266"/>
            <ac:picMk id="6" creationId="{6C4A0ED2-741B-4D71-A201-51BF66F6CDDA}"/>
          </ac:picMkLst>
        </pc:picChg>
        <pc:picChg chg="add del">
          <ac:chgData name="a.lecetre@gmail.com" userId="bb6a7b4704cc8d37" providerId="LiveId" clId="{1A165D89-E0D5-420F-82BB-1E4991547495}" dt="2018-06-05T14:47:33.591" v="933" actId="478"/>
          <ac:picMkLst>
            <pc:docMk/>
            <pc:sldMk cId="2286780915" sldId="266"/>
            <ac:picMk id="9" creationId="{809B9BB7-92D8-47E4-B5C9-A7BD36D2DA4C}"/>
          </ac:picMkLst>
        </pc:picChg>
        <pc:picChg chg="add mod">
          <ac:chgData name="a.lecetre@gmail.com" userId="bb6a7b4704cc8d37" providerId="LiveId" clId="{1A165D89-E0D5-420F-82BB-1E4991547495}" dt="2018-06-05T14:52:14.507" v="941" actId="1076"/>
          <ac:picMkLst>
            <pc:docMk/>
            <pc:sldMk cId="2286780915" sldId="266"/>
            <ac:picMk id="10" creationId="{30291006-71F8-4798-B14B-E0755E4A2958}"/>
          </ac:picMkLst>
        </pc:picChg>
        <pc:picChg chg="add mod">
          <ac:chgData name="a.lecetre@gmail.com" userId="bb6a7b4704cc8d37" providerId="LiveId" clId="{1A165D89-E0D5-420F-82BB-1E4991547495}" dt="2018-06-05T14:52:17.600" v="942" actId="1076"/>
          <ac:picMkLst>
            <pc:docMk/>
            <pc:sldMk cId="2286780915" sldId="266"/>
            <ac:picMk id="11" creationId="{67EFB0EB-6914-4E30-BEF9-5BCB741CEF2C}"/>
          </ac:picMkLst>
        </pc:picChg>
      </pc:sldChg>
      <pc:sldChg chg="addSp delSp modSp add ord">
        <pc:chgData name="a.lecetre@gmail.com" userId="bb6a7b4704cc8d37" providerId="LiveId" clId="{1A165D89-E0D5-420F-82BB-1E4991547495}" dt="2018-06-05T14:51:31.562" v="938"/>
        <pc:sldMkLst>
          <pc:docMk/>
          <pc:sldMk cId="3386380895" sldId="267"/>
        </pc:sldMkLst>
        <pc:spChg chg="mod">
          <ac:chgData name="a.lecetre@gmail.com" userId="bb6a7b4704cc8d37" providerId="LiveId" clId="{1A165D89-E0D5-420F-82BB-1E4991547495}" dt="2018-06-05T14:38:12.991" v="929" actId="20577"/>
          <ac:spMkLst>
            <pc:docMk/>
            <pc:sldMk cId="3386380895" sldId="267"/>
            <ac:spMk id="2" creationId="{4EA89610-C320-42E2-9B12-9D1624DA7ECA}"/>
          </ac:spMkLst>
        </pc:spChg>
        <pc:spChg chg="del">
          <ac:chgData name="a.lecetre@gmail.com" userId="bb6a7b4704cc8d37" providerId="LiveId" clId="{1A165D89-E0D5-420F-82BB-1E4991547495}" dt="2018-06-05T14:37:54.137" v="885"/>
          <ac:spMkLst>
            <pc:docMk/>
            <pc:sldMk cId="3386380895" sldId="267"/>
            <ac:spMk id="3" creationId="{8D2D44CE-D7B5-42A9-9899-5881B6FFDA8A}"/>
          </ac:spMkLst>
        </pc:spChg>
        <pc:picChg chg="add mod">
          <ac:chgData name="a.lecetre@gmail.com" userId="bb6a7b4704cc8d37" providerId="LiveId" clId="{1A165D89-E0D5-420F-82BB-1E4991547495}" dt="2018-06-05T14:37:54.137" v="885"/>
          <ac:picMkLst>
            <pc:docMk/>
            <pc:sldMk cId="3386380895" sldId="267"/>
            <ac:picMk id="4" creationId="{D82714F8-4EA7-4AC9-A0F4-30B43F8192E9}"/>
          </ac:picMkLst>
        </pc:picChg>
      </pc:sldChg>
      <pc:sldChg chg="addSp modSp add">
        <pc:chgData name="a.lecetre@gmail.com" userId="bb6a7b4704cc8d37" providerId="LiveId" clId="{1A165D89-E0D5-420F-82BB-1E4991547495}" dt="2018-06-05T14:54:18.086" v="1108" actId="1076"/>
        <pc:sldMkLst>
          <pc:docMk/>
          <pc:sldMk cId="2074459755" sldId="268"/>
        </pc:sldMkLst>
        <pc:spChg chg="mod">
          <ac:chgData name="a.lecetre@gmail.com" userId="bb6a7b4704cc8d37" providerId="LiveId" clId="{1A165D89-E0D5-420F-82BB-1E4991547495}" dt="2018-06-05T14:52:42.959" v="966" actId="20577"/>
          <ac:spMkLst>
            <pc:docMk/>
            <pc:sldMk cId="2074459755" sldId="268"/>
            <ac:spMk id="2" creationId="{D74B3FC7-26B2-49FF-B4CE-616A2187F0BD}"/>
          </ac:spMkLst>
        </pc:spChg>
        <pc:spChg chg="mod">
          <ac:chgData name="a.lecetre@gmail.com" userId="bb6a7b4704cc8d37" providerId="LiveId" clId="{1A165D89-E0D5-420F-82BB-1E4991547495}" dt="2018-06-05T14:54:11.329" v="1106" actId="20577"/>
          <ac:spMkLst>
            <pc:docMk/>
            <pc:sldMk cId="2074459755" sldId="268"/>
            <ac:spMk id="3" creationId="{8353F2E9-E5A2-4E12-B204-75C040B9996F}"/>
          </ac:spMkLst>
        </pc:spChg>
        <pc:picChg chg="add mod">
          <ac:chgData name="a.lecetre@gmail.com" userId="bb6a7b4704cc8d37" providerId="LiveId" clId="{1A165D89-E0D5-420F-82BB-1E4991547495}" dt="2018-06-05T14:54:18.086" v="1108" actId="1076"/>
          <ac:picMkLst>
            <pc:docMk/>
            <pc:sldMk cId="2074459755" sldId="268"/>
            <ac:picMk id="4" creationId="{D89FF6D0-EC19-4977-9D89-61CAAD21FDED}"/>
          </ac:picMkLst>
        </pc:picChg>
        <pc:picChg chg="add mod">
          <ac:chgData name="a.lecetre@gmail.com" userId="bb6a7b4704cc8d37" providerId="LiveId" clId="{1A165D89-E0D5-420F-82BB-1E4991547495}" dt="2018-06-05T14:54:15.638" v="1107" actId="1076"/>
          <ac:picMkLst>
            <pc:docMk/>
            <pc:sldMk cId="2074459755" sldId="268"/>
            <ac:picMk id="5" creationId="{837B53E7-00EF-4440-B6A3-483F9531F2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49EA-CF6D-481C-9AD0-287CAB3B4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34627-E591-478F-8F40-FA894EF35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0EF10-79CA-4116-9853-4A43DB9A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33E1-5E6A-4D2E-91E2-5ECD5DD778EE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C2F5B-B461-4E2C-A346-CEEB63B9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B67CB-A52B-40F2-B90E-F86ED171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CA3-3C73-4246-B5AA-7FB81A8929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74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91D7-F5AF-4C54-9551-7968BF4E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D5D30-EB10-4FAB-B2AA-B8C1CB119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C8AB5-2B03-4471-9E9F-FF40EE5D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33E1-5E6A-4D2E-91E2-5ECD5DD778EE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C4D3-1CD5-411B-8DF0-3B34332D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A3068-4B59-4CDA-A0C6-6AA58DB9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CA3-3C73-4246-B5AA-7FB81A8929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61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13638-C34B-4124-BB14-E5853E2CB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8F2CF-28B5-4DA8-A503-8C9E9ADF1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F7AA8-59F8-4458-AD23-DB9833C3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33E1-5E6A-4D2E-91E2-5ECD5DD778EE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12ABC-799E-49B7-93DA-6DF9A80D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369C1-FE34-41B5-9FC4-C6A786BF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CA3-3C73-4246-B5AA-7FB81A8929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24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7510-5705-42C9-BDDD-F5A27B7F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EB31-6DAA-4539-9D34-8EE640497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D62C4-0C57-47C8-8739-FD5EFA77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33E1-5E6A-4D2E-91E2-5ECD5DD778EE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B78D4-0E5A-46C3-94A9-72EE1CD7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97A59-9407-43C9-947A-41DF96A0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CA3-3C73-4246-B5AA-7FB81A8929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87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D531-0669-4862-904F-581BDCFD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49259-B5E6-4769-A288-357932842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AAD1-B773-44AA-9D31-53B64A68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33E1-5E6A-4D2E-91E2-5ECD5DD778EE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0A59-F031-4747-AA46-EBC8CE9D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BA1AA-A183-47C8-8D26-468C9462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CA3-3C73-4246-B5AA-7FB81A8929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3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ED2C-D9A5-450B-B0FF-361275CC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200D4-826F-49F8-82BC-57D34582C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7C4A8-9278-457E-A9C5-7518E4599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FF809-F258-45D4-A6CC-4BE0E768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33E1-5E6A-4D2E-91E2-5ECD5DD778EE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24323-805C-4D53-9D9B-C4833CD3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5BDF5-A3BF-4120-9D8A-AE18FA17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CA3-3C73-4246-B5AA-7FB81A8929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04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0B31-B1E1-45E1-BCEF-780EA15A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3F2FD-43F0-4125-B249-C98EBC562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31BDA-9AA3-489F-AA36-F19A4D846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9EA90-DA65-418B-AC71-625549720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89982-E690-459F-9E96-89533E959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C0A87-E6A3-4769-B51E-0C2578AB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33E1-5E6A-4D2E-91E2-5ECD5DD778EE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6A3E6-2D2A-4EB5-BF44-1F0D093F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67118-0203-4167-AAB0-769D613E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CA3-3C73-4246-B5AA-7FB81A8929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62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5209-C60D-46DF-ADA6-3108C896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8AB52-C9CA-4BFA-93C5-DDBE87EF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33E1-5E6A-4D2E-91E2-5ECD5DD778EE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55E20-901D-45D2-A148-4BE0E531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3CD1E-0C54-40C0-A81F-5874449C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CA3-3C73-4246-B5AA-7FB81A8929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82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7FF3C-DF19-4BCD-B899-E1CE135D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33E1-5E6A-4D2E-91E2-5ECD5DD778EE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8D329-D292-4903-9D92-F410D780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E7FC7-B7FC-4CF8-A2D8-E01D8F22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CA3-3C73-4246-B5AA-7FB81A8929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2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9836-0F38-4DC2-B1C7-FAD132C0A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AF75E-2A3F-4F8D-93BF-9A7663F7B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85E59-CBCF-47E4-8972-808A631B6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DA539-10CF-45AC-853A-2BA9D0EC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33E1-5E6A-4D2E-91E2-5ECD5DD778EE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CE693-9D12-4FA4-9A46-4878CC08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EA8C1-3D91-4AE6-8967-9166ED5F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CA3-3C73-4246-B5AA-7FB81A8929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64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715B-78A5-4EE6-83EF-DE980D4C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8C1D3-A934-4366-A818-9B00A2C2C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33445-D933-4BD5-8516-C363FE0DB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C0273-18F3-4E7C-9091-85E2FC6C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33E1-5E6A-4D2E-91E2-5ECD5DD778EE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6DD3B-75A9-4A33-A8F6-7B92FD89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5D287-88CA-40E4-8EA1-619CBBEE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CA3-3C73-4246-B5AA-7FB81A8929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87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54FBF-A5EB-4CA7-848B-98170F87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F72D8-B19B-442F-85D4-35A43D16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B5788-A628-4E7B-9E73-C4FC9D19A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A33E1-5E6A-4D2E-91E2-5ECD5DD778EE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4B133-4D4D-43E9-AF6D-50D95EAC0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EA991-89C4-4180-8001-7A7F2391E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C8CA3-3C73-4246-B5AA-7FB81A8929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74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E955-FB4B-47E8-A4D7-408CF280D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load balancer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DBB7C-B3EA-4F6E-9458-00CF3307B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1048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9610-C320-42E2-9B12-9D1624DA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Associating public subnet to route table 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2714F8-4EA7-4AC9-A0F4-30B43F819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4730" y="1825625"/>
            <a:ext cx="45825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8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AED8-C165-4F30-83D2-49AC5DF7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Elastic Load Balancer</a:t>
            </a:r>
            <a:endParaRPr lang="fr-F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BA0A09-CE32-4B52-96FE-6AE6D2CA4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635" y="1825625"/>
            <a:ext cx="74847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7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AED8-C165-4F30-83D2-49AC5DF7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for the Elastic Load Balancer</a:t>
            </a:r>
            <a:endParaRPr lang="fr-FR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0291006-71F8-4798-B14B-E0755E4A2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1" y="1393993"/>
            <a:ext cx="6263552" cy="4888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EFB0EB-6914-4E30-BEF9-5BCB741CE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215" y="4655704"/>
            <a:ext cx="7637585" cy="161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80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3FC7-26B2-49FF-B4CE-616A2187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ELB is working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3F2E9-E5A2-4E12-B204-75C040B99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paste DNS name of ELB in Chrome and refresh several times, to see the ELB switching sometimes from an instance (AZ) to another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FF6D0-EC19-4977-9D89-61CAAD21F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90" y="2824163"/>
            <a:ext cx="6572250" cy="1724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7B53E7-00EF-4440-B6A3-483F9531F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15" y="4821360"/>
            <a:ext cx="65627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5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ED61-06C7-4784-8528-6E5B2ED7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vpc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C7B6A-E2C2-4412-9993-24B46BC2A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7172"/>
            <a:ext cx="12192000" cy="392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6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141A-E5F3-465B-BE9B-2C01A6B3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public  and private subnets in AZ eu-west1a</a:t>
            </a:r>
            <a:endParaRPr lang="fr-FR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3FE93-D118-436B-A5A8-41519E26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2166"/>
            <a:ext cx="9856177" cy="2668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AB79AF-5733-4EA5-BFE9-D9363ED18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41632"/>
            <a:ext cx="8229600" cy="252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1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141A-E5F3-465B-BE9B-2C01A6B3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public  and private subnets in AZ eu-west1b</a:t>
            </a:r>
            <a:endParaRPr lang="fr-FR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50F015-48E2-46FE-918B-6F2B21DEB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0" y="1690688"/>
            <a:ext cx="8499231" cy="1847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516F8A-F495-4D01-A881-AEA4F70EF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5451"/>
            <a:ext cx="9100038" cy="26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1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3AB2-033A-4AC3-B055-7E4D6E76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Internet Gateway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9B50D-9DEF-4970-9BBD-302F19101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938337"/>
            <a:ext cx="121348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6B3D0-F36A-499B-9764-307BBC9B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route table and associate it to public subnet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4AFABD-4C7F-4837-B534-4E84AE9D8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607" y="1825625"/>
            <a:ext cx="5206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5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328B-250A-46ED-9DCA-98B45640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97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Testing user data script to install Apache server on a public instance</a:t>
            </a:r>
            <a:endParaRPr lang="fr-FR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BE4BD-E6A3-44AF-8A9B-92F709ED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176" y="1897151"/>
            <a:ext cx="9193823" cy="45462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EC74BC-CD51-4DAD-8673-F52C13CB82DE}"/>
              </a:ext>
            </a:extLst>
          </p:cNvPr>
          <p:cNvSpPr txBox="1"/>
          <p:nvPr/>
        </p:nvSpPr>
        <p:spPr>
          <a:xfrm>
            <a:off x="158262" y="1897151"/>
            <a:ext cx="28399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public instance with public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Modify security group to access it from HTTP (port 80)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user Data, while creating instance, copy paste the script: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BE1A1D1-A435-4002-AD97-4ACB37DD2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62" y="4076444"/>
            <a:ext cx="3464170" cy="274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829" tIns="899829" rIns="899829" bIns="89982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#!/bin/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bash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sudo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yum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update -y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sudo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yum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-y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install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httpd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sudo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service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httpd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start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sudo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bash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-c 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echo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Goodbye &gt; /var/www/html/index.html'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3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718B-8456-433D-92C8-9E7CBDD6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with one public instance	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6332-B444-488C-8B9B-BFEBC0D82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test with google chrome. Not working</a:t>
            </a:r>
          </a:p>
          <a:p>
            <a:r>
              <a:rPr lang="en-US" dirty="0"/>
              <a:t>Second test with Putty: connection is OK but Apache Server not installed. It’s like the user data script is not working.</a:t>
            </a:r>
          </a:p>
          <a:p>
            <a:r>
              <a:rPr lang="en-US" dirty="0"/>
              <a:t>By typing the script in the </a:t>
            </a:r>
            <a:r>
              <a:rPr lang="en-US" dirty="0" err="1"/>
              <a:t>unix</a:t>
            </a:r>
            <a:r>
              <a:rPr lang="en-US" dirty="0"/>
              <a:t> </a:t>
            </a:r>
            <a:r>
              <a:rPr lang="en-US" dirty="0" err="1"/>
              <a:t>environnement</a:t>
            </a:r>
            <a:r>
              <a:rPr lang="en-US" dirty="0"/>
              <a:t>, it finally install Apache.</a:t>
            </a:r>
          </a:p>
          <a:p>
            <a:r>
              <a:rPr lang="en-US" dirty="0"/>
              <a:t>Last try on Chrome: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B7D6F-1A8E-4E6B-B5A4-4EEA0C58F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929" y="4329113"/>
            <a:ext cx="55816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5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63CD-573D-41D2-B4D1-8F125950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another public instance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666EE0-54A9-41C7-BD78-CE8FD0766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4262" y="3063081"/>
            <a:ext cx="4943475" cy="1876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15F90A-F5B9-4B39-9982-44F5F8BB4BBD}"/>
              </a:ext>
            </a:extLst>
          </p:cNvPr>
          <p:cNvSpPr txBox="1"/>
          <p:nvPr/>
        </p:nvSpPr>
        <p:spPr>
          <a:xfrm>
            <a:off x="1099038" y="1987062"/>
            <a:ext cx="16177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instance is created, and the Apache server install worked at launch. First try with Chrome is OK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264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241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Office Theme</vt:lpstr>
      <vt:lpstr>AWS load balancer</vt:lpstr>
      <vt:lpstr>Create vpc</vt:lpstr>
      <vt:lpstr>Create public  and private subnets in AZ eu-west1a</vt:lpstr>
      <vt:lpstr>Create public  and private subnets in AZ eu-west1b</vt:lpstr>
      <vt:lpstr>Create Internet Gateway</vt:lpstr>
      <vt:lpstr>Create route table and associate it to public subnet</vt:lpstr>
      <vt:lpstr>Testing user data script to install Apache server on a public instance</vt:lpstr>
      <vt:lpstr>Test with one public instance </vt:lpstr>
      <vt:lpstr>Creating another public instance</vt:lpstr>
      <vt:lpstr>Associating public subnet to route table </vt:lpstr>
      <vt:lpstr>Creating the Elastic Load Balancer</vt:lpstr>
      <vt:lpstr>Target for the Elastic Load Balancer</vt:lpstr>
      <vt:lpstr>Testing ELB is working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load balancer</dc:title>
  <dc:creator>a.lecetre@gmail.com</dc:creator>
  <cp:lastModifiedBy>a.lecetre@gmail.com</cp:lastModifiedBy>
  <cp:revision>3</cp:revision>
  <dcterms:created xsi:type="dcterms:W3CDTF">2018-06-05T13:52:49Z</dcterms:created>
  <dcterms:modified xsi:type="dcterms:W3CDTF">2018-06-05T14:54:24Z</dcterms:modified>
</cp:coreProperties>
</file>