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735939-984B-45DE-BAEB-0337D51E80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3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lecetre@gmail.com" userId="bb6a7b4704cc8d37" providerId="LiveId" clId="{9F5C400A-1A14-448D-ABA1-1A7925670681}"/>
    <pc:docChg chg="custSel addSld modSld">
      <pc:chgData name="a.lecetre@gmail.com" userId="bb6a7b4704cc8d37" providerId="LiveId" clId="{9F5C400A-1A14-448D-ABA1-1A7925670681}" dt="2018-06-25T08:25:41.226" v="858" actId="478"/>
      <pc:docMkLst>
        <pc:docMk/>
      </pc:docMkLst>
      <pc:sldChg chg="modSp">
        <pc:chgData name="a.lecetre@gmail.com" userId="bb6a7b4704cc8d37" providerId="LiveId" clId="{9F5C400A-1A14-448D-ABA1-1A7925670681}" dt="2018-06-24T18:57:28.220" v="0" actId="1036"/>
        <pc:sldMkLst>
          <pc:docMk/>
          <pc:sldMk cId="1901943577" sldId="263"/>
        </pc:sldMkLst>
        <pc:picChg chg="mod">
          <ac:chgData name="a.lecetre@gmail.com" userId="bb6a7b4704cc8d37" providerId="LiveId" clId="{9F5C400A-1A14-448D-ABA1-1A7925670681}" dt="2018-06-24T18:57:28.220" v="0" actId="1036"/>
          <ac:picMkLst>
            <pc:docMk/>
            <pc:sldMk cId="1901943577" sldId="263"/>
            <ac:picMk id="4" creationId="{24C54F6C-B8E9-4495-BF8C-4598E2684527}"/>
          </ac:picMkLst>
        </pc:picChg>
      </pc:sldChg>
      <pc:sldChg chg="modSp">
        <pc:chgData name="a.lecetre@gmail.com" userId="bb6a7b4704cc8d37" providerId="LiveId" clId="{9F5C400A-1A14-448D-ABA1-1A7925670681}" dt="2018-06-24T20:13:35.705" v="156" actId="207"/>
        <pc:sldMkLst>
          <pc:docMk/>
          <pc:sldMk cId="1310348960" sldId="266"/>
        </pc:sldMkLst>
        <pc:spChg chg="mod">
          <ac:chgData name="a.lecetre@gmail.com" userId="bb6a7b4704cc8d37" providerId="LiveId" clId="{9F5C400A-1A14-448D-ABA1-1A7925670681}" dt="2018-06-24T20:13:35.705" v="156" actId="207"/>
          <ac:spMkLst>
            <pc:docMk/>
            <pc:sldMk cId="1310348960" sldId="266"/>
            <ac:spMk id="3" creationId="{00F21B8F-045F-4AB7-B891-5ED48A50EE26}"/>
          </ac:spMkLst>
        </pc:spChg>
      </pc:sldChg>
      <pc:sldChg chg="addSp delSp modSp">
        <pc:chgData name="a.lecetre@gmail.com" userId="bb6a7b4704cc8d37" providerId="LiveId" clId="{9F5C400A-1A14-448D-ABA1-1A7925670681}" dt="2018-06-24T21:45:36.071" v="316" actId="1076"/>
        <pc:sldMkLst>
          <pc:docMk/>
          <pc:sldMk cId="1917557906" sldId="273"/>
        </pc:sldMkLst>
        <pc:spChg chg="mod">
          <ac:chgData name="a.lecetre@gmail.com" userId="bb6a7b4704cc8d37" providerId="LiveId" clId="{9F5C400A-1A14-448D-ABA1-1A7925670681}" dt="2018-06-24T21:44:37.697" v="313" actId="113"/>
          <ac:spMkLst>
            <pc:docMk/>
            <pc:sldMk cId="1917557906" sldId="273"/>
            <ac:spMk id="2" creationId="{EA6C9ACD-9EBB-4CB6-A424-46BC46CCD90A}"/>
          </ac:spMkLst>
        </pc:spChg>
        <pc:spChg chg="del">
          <ac:chgData name="a.lecetre@gmail.com" userId="bb6a7b4704cc8d37" providerId="LiveId" clId="{9F5C400A-1A14-448D-ABA1-1A7925670681}" dt="2018-06-24T19:33:03.697" v="30"/>
          <ac:spMkLst>
            <pc:docMk/>
            <pc:sldMk cId="1917557906" sldId="273"/>
            <ac:spMk id="3" creationId="{BC05D8CE-56F7-4EFB-AD37-F24BBCE49B63}"/>
          </ac:spMkLst>
        </pc:spChg>
        <pc:picChg chg="add mod">
          <ac:chgData name="a.lecetre@gmail.com" userId="bb6a7b4704cc8d37" providerId="LiveId" clId="{9F5C400A-1A14-448D-ABA1-1A7925670681}" dt="2018-06-24T19:34:09.257" v="36" actId="1076"/>
          <ac:picMkLst>
            <pc:docMk/>
            <pc:sldMk cId="1917557906" sldId="273"/>
            <ac:picMk id="4" creationId="{2667106D-7251-45D1-8CED-B949C014DB8E}"/>
          </ac:picMkLst>
        </pc:picChg>
        <pc:picChg chg="add mod">
          <ac:chgData name="a.lecetre@gmail.com" userId="bb6a7b4704cc8d37" providerId="LiveId" clId="{9F5C400A-1A14-448D-ABA1-1A7925670681}" dt="2018-06-24T19:34:06.666" v="35" actId="1076"/>
          <ac:picMkLst>
            <pc:docMk/>
            <pc:sldMk cId="1917557906" sldId="273"/>
            <ac:picMk id="5" creationId="{7DA45851-B8D7-4116-A8CC-F6B84EBE2FC5}"/>
          </ac:picMkLst>
        </pc:picChg>
        <pc:picChg chg="add del mod">
          <ac:chgData name="a.lecetre@gmail.com" userId="bb6a7b4704cc8d37" providerId="LiveId" clId="{9F5C400A-1A14-448D-ABA1-1A7925670681}" dt="2018-06-24T21:44:56.972" v="314" actId="478"/>
          <ac:picMkLst>
            <pc:docMk/>
            <pc:sldMk cId="1917557906" sldId="273"/>
            <ac:picMk id="6" creationId="{D8A9474B-E8FE-4CA3-A07F-7BC1A136954F}"/>
          </ac:picMkLst>
        </pc:picChg>
        <pc:picChg chg="add mod">
          <ac:chgData name="a.lecetre@gmail.com" userId="bb6a7b4704cc8d37" providerId="LiveId" clId="{9F5C400A-1A14-448D-ABA1-1A7925670681}" dt="2018-06-24T21:45:36.071" v="316" actId="1076"/>
          <ac:picMkLst>
            <pc:docMk/>
            <pc:sldMk cId="1917557906" sldId="273"/>
            <ac:picMk id="7" creationId="{3DE3E4D8-EA27-4F0E-AF77-D34E103C201D}"/>
          </ac:picMkLst>
        </pc:picChg>
      </pc:sldChg>
      <pc:sldChg chg="addSp delSp modSp add">
        <pc:chgData name="a.lecetre@gmail.com" userId="bb6a7b4704cc8d37" providerId="LiveId" clId="{9F5C400A-1A14-448D-ABA1-1A7925670681}" dt="2018-06-24T22:22:34.455" v="471" actId="1076"/>
        <pc:sldMkLst>
          <pc:docMk/>
          <pc:sldMk cId="3892982211" sldId="274"/>
        </pc:sldMkLst>
        <pc:spChg chg="mod">
          <ac:chgData name="a.lecetre@gmail.com" userId="bb6a7b4704cc8d37" providerId="LiveId" clId="{9F5C400A-1A14-448D-ABA1-1A7925670681}" dt="2018-06-24T22:22:30.382" v="469" actId="20577"/>
          <ac:spMkLst>
            <pc:docMk/>
            <pc:sldMk cId="3892982211" sldId="274"/>
            <ac:spMk id="2" creationId="{3CB01014-061E-4344-8E82-8EADFA93B19B}"/>
          </ac:spMkLst>
        </pc:spChg>
        <pc:spChg chg="del">
          <ac:chgData name="a.lecetre@gmail.com" userId="bb6a7b4704cc8d37" providerId="LiveId" clId="{9F5C400A-1A14-448D-ABA1-1A7925670681}" dt="2018-06-24T19:38:15.357" v="155"/>
          <ac:spMkLst>
            <pc:docMk/>
            <pc:sldMk cId="3892982211" sldId="274"/>
            <ac:spMk id="3" creationId="{28CC31F4-23AC-44DF-BEEC-B449F5E426CD}"/>
          </ac:spMkLst>
        </pc:spChg>
        <pc:spChg chg="add del mod">
          <ac:chgData name="a.lecetre@gmail.com" userId="bb6a7b4704cc8d37" providerId="LiveId" clId="{9F5C400A-1A14-448D-ABA1-1A7925670681}" dt="2018-06-24T22:22:02.771" v="403"/>
          <ac:spMkLst>
            <pc:docMk/>
            <pc:sldMk cId="3892982211" sldId="274"/>
            <ac:spMk id="6" creationId="{4BD06DF2-FC3A-4A8E-8326-E9385F5F2372}"/>
          </ac:spMkLst>
        </pc:spChg>
        <pc:picChg chg="add del mod">
          <ac:chgData name="a.lecetre@gmail.com" userId="bb6a7b4704cc8d37" providerId="LiveId" clId="{9F5C400A-1A14-448D-ABA1-1A7925670681}" dt="2018-06-24T22:07:03.894" v="402" actId="478"/>
          <ac:picMkLst>
            <pc:docMk/>
            <pc:sldMk cId="3892982211" sldId="274"/>
            <ac:picMk id="4" creationId="{48609FB6-9A7E-41E5-9585-EA8E07BADB9A}"/>
          </ac:picMkLst>
        </pc:picChg>
        <pc:picChg chg="add mod">
          <ac:chgData name="a.lecetre@gmail.com" userId="bb6a7b4704cc8d37" providerId="LiveId" clId="{9F5C400A-1A14-448D-ABA1-1A7925670681}" dt="2018-06-24T22:22:34.455" v="471" actId="1076"/>
          <ac:picMkLst>
            <pc:docMk/>
            <pc:sldMk cId="3892982211" sldId="274"/>
            <ac:picMk id="7" creationId="{433388BA-88D0-476D-A0C6-0C7872796B23}"/>
          </ac:picMkLst>
        </pc:picChg>
      </pc:sldChg>
      <pc:sldChg chg="addSp modSp add">
        <pc:chgData name="a.lecetre@gmail.com" userId="bb6a7b4704cc8d37" providerId="LiveId" clId="{9F5C400A-1A14-448D-ABA1-1A7925670681}" dt="2018-06-24T22:06:34.931" v="401" actId="1036"/>
        <pc:sldMkLst>
          <pc:docMk/>
          <pc:sldMk cId="3495546070" sldId="275"/>
        </pc:sldMkLst>
        <pc:spChg chg="mod">
          <ac:chgData name="a.lecetre@gmail.com" userId="bb6a7b4704cc8d37" providerId="LiveId" clId="{9F5C400A-1A14-448D-ABA1-1A7925670681}" dt="2018-06-24T21:23:00.525" v="182" actId="20577"/>
          <ac:spMkLst>
            <pc:docMk/>
            <pc:sldMk cId="3495546070" sldId="275"/>
            <ac:spMk id="2" creationId="{16A0BB94-D55E-4666-836F-D0D717BB7436}"/>
          </ac:spMkLst>
        </pc:spChg>
        <pc:spChg chg="mod">
          <ac:chgData name="a.lecetre@gmail.com" userId="bb6a7b4704cc8d37" providerId="LiveId" clId="{9F5C400A-1A14-448D-ABA1-1A7925670681}" dt="2018-06-24T22:06:29.984" v="387" actId="20577"/>
          <ac:spMkLst>
            <pc:docMk/>
            <pc:sldMk cId="3495546070" sldId="275"/>
            <ac:spMk id="3" creationId="{CCF3BBF9-55B1-47EB-9E49-03870B9F1813}"/>
          </ac:spMkLst>
        </pc:spChg>
        <pc:picChg chg="add mod">
          <ac:chgData name="a.lecetre@gmail.com" userId="bb6a7b4704cc8d37" providerId="LiveId" clId="{9F5C400A-1A14-448D-ABA1-1A7925670681}" dt="2018-06-24T22:06:34.931" v="401" actId="1036"/>
          <ac:picMkLst>
            <pc:docMk/>
            <pc:sldMk cId="3495546070" sldId="275"/>
            <ac:picMk id="4" creationId="{686D0F4E-9460-4283-B7F8-D0C284F30A28}"/>
          </ac:picMkLst>
        </pc:picChg>
      </pc:sldChg>
      <pc:sldChg chg="addSp delSp modSp add">
        <pc:chgData name="a.lecetre@gmail.com" userId="bb6a7b4704cc8d37" providerId="LiveId" clId="{9F5C400A-1A14-448D-ABA1-1A7925670681}" dt="2018-06-24T22:24:34.711" v="630" actId="20577"/>
        <pc:sldMkLst>
          <pc:docMk/>
          <pc:sldMk cId="2897955507" sldId="276"/>
        </pc:sldMkLst>
        <pc:spChg chg="mod">
          <ac:chgData name="a.lecetre@gmail.com" userId="bb6a7b4704cc8d37" providerId="LiveId" clId="{9F5C400A-1A14-448D-ABA1-1A7925670681}" dt="2018-06-24T22:23:49.206" v="571" actId="404"/>
          <ac:spMkLst>
            <pc:docMk/>
            <pc:sldMk cId="2897955507" sldId="276"/>
            <ac:spMk id="2" creationId="{E921C2E7-B9FB-4D3C-9995-FCC3668DD63C}"/>
          </ac:spMkLst>
        </pc:spChg>
        <pc:spChg chg="del">
          <ac:chgData name="a.lecetre@gmail.com" userId="bb6a7b4704cc8d37" providerId="LiveId" clId="{9F5C400A-1A14-448D-ABA1-1A7925670681}" dt="2018-06-24T22:24:06.958" v="572"/>
          <ac:spMkLst>
            <pc:docMk/>
            <pc:sldMk cId="2897955507" sldId="276"/>
            <ac:spMk id="3" creationId="{33EDD3D7-DFCF-497F-A698-62953C3C5252}"/>
          </ac:spMkLst>
        </pc:spChg>
        <pc:spChg chg="add mod">
          <ac:chgData name="a.lecetre@gmail.com" userId="bb6a7b4704cc8d37" providerId="LiveId" clId="{9F5C400A-1A14-448D-ABA1-1A7925670681}" dt="2018-06-24T22:24:34.711" v="630" actId="20577"/>
          <ac:spMkLst>
            <pc:docMk/>
            <pc:sldMk cId="2897955507" sldId="276"/>
            <ac:spMk id="5" creationId="{8B0DD6E9-D2D1-452E-BF71-93896579CBAE}"/>
          </ac:spMkLst>
        </pc:spChg>
        <pc:picChg chg="add mod">
          <ac:chgData name="a.lecetre@gmail.com" userId="bb6a7b4704cc8d37" providerId="LiveId" clId="{9F5C400A-1A14-448D-ABA1-1A7925670681}" dt="2018-06-24T22:24:08.649" v="573" actId="1076"/>
          <ac:picMkLst>
            <pc:docMk/>
            <pc:sldMk cId="2897955507" sldId="276"/>
            <ac:picMk id="4" creationId="{60EACEB4-785A-4AB2-8820-58E9950CB7D5}"/>
          </ac:picMkLst>
        </pc:picChg>
      </pc:sldChg>
      <pc:sldChg chg="addSp delSp modSp add">
        <pc:chgData name="a.lecetre@gmail.com" userId="bb6a7b4704cc8d37" providerId="LiveId" clId="{9F5C400A-1A14-448D-ABA1-1A7925670681}" dt="2018-06-24T22:27:17.697" v="751" actId="20577"/>
        <pc:sldMkLst>
          <pc:docMk/>
          <pc:sldMk cId="2214808813" sldId="277"/>
        </pc:sldMkLst>
        <pc:spChg chg="mod">
          <ac:chgData name="a.lecetre@gmail.com" userId="bb6a7b4704cc8d37" providerId="LiveId" clId="{9F5C400A-1A14-448D-ABA1-1A7925670681}" dt="2018-06-24T22:27:17.697" v="751" actId="20577"/>
          <ac:spMkLst>
            <pc:docMk/>
            <pc:sldMk cId="2214808813" sldId="277"/>
            <ac:spMk id="2" creationId="{844F5EC5-FE44-49F1-8833-48E6797E2FE3}"/>
          </ac:spMkLst>
        </pc:spChg>
        <pc:spChg chg="del">
          <ac:chgData name="a.lecetre@gmail.com" userId="bb6a7b4704cc8d37" providerId="LiveId" clId="{9F5C400A-1A14-448D-ABA1-1A7925670681}" dt="2018-06-24T22:26:16.960" v="632"/>
          <ac:spMkLst>
            <pc:docMk/>
            <pc:sldMk cId="2214808813" sldId="277"/>
            <ac:spMk id="3" creationId="{A4860657-E0FC-4374-8C1A-F7AF44F5A438}"/>
          </ac:spMkLst>
        </pc:spChg>
        <pc:picChg chg="add mod">
          <ac:chgData name="a.lecetre@gmail.com" userId="bb6a7b4704cc8d37" providerId="LiveId" clId="{9F5C400A-1A14-448D-ABA1-1A7925670681}" dt="2018-06-24T22:26:16.960" v="632"/>
          <ac:picMkLst>
            <pc:docMk/>
            <pc:sldMk cId="2214808813" sldId="277"/>
            <ac:picMk id="4" creationId="{52E48935-70EB-4EA5-A141-39D87FCF37ED}"/>
          </ac:picMkLst>
        </pc:picChg>
      </pc:sldChg>
      <pc:sldChg chg="addSp delSp modSp add">
        <pc:chgData name="a.lecetre@gmail.com" userId="bb6a7b4704cc8d37" providerId="LiveId" clId="{9F5C400A-1A14-448D-ABA1-1A7925670681}" dt="2018-06-24T22:29:36.260" v="834" actId="1076"/>
        <pc:sldMkLst>
          <pc:docMk/>
          <pc:sldMk cId="114993890" sldId="278"/>
        </pc:sldMkLst>
        <pc:spChg chg="mod">
          <ac:chgData name="a.lecetre@gmail.com" userId="bb6a7b4704cc8d37" providerId="LiveId" clId="{9F5C400A-1A14-448D-ABA1-1A7925670681}" dt="2018-06-24T22:28:48.548" v="832" actId="20577"/>
          <ac:spMkLst>
            <pc:docMk/>
            <pc:sldMk cId="114993890" sldId="278"/>
            <ac:spMk id="2" creationId="{8B0DEE25-83E5-4D2B-AFCB-26F8E44CADCC}"/>
          </ac:spMkLst>
        </pc:spChg>
        <pc:spChg chg="del">
          <ac:chgData name="a.lecetre@gmail.com" userId="bb6a7b4704cc8d37" providerId="LiveId" clId="{9F5C400A-1A14-448D-ABA1-1A7925670681}" dt="2018-06-24T22:28:14.436" v="755"/>
          <ac:spMkLst>
            <pc:docMk/>
            <pc:sldMk cId="114993890" sldId="278"/>
            <ac:spMk id="3" creationId="{D68D8777-78A8-46CD-887C-A3E9C2D3F768}"/>
          </ac:spMkLst>
        </pc:spChg>
        <pc:picChg chg="add del mod">
          <ac:chgData name="a.lecetre@gmail.com" userId="bb6a7b4704cc8d37" providerId="LiveId" clId="{9F5C400A-1A14-448D-ABA1-1A7925670681}" dt="2018-06-24T22:28:16.277" v="756" actId="478"/>
          <ac:picMkLst>
            <pc:docMk/>
            <pc:sldMk cId="114993890" sldId="278"/>
            <ac:picMk id="4" creationId="{40E87570-D200-4015-9061-557C57654ABA}"/>
          </ac:picMkLst>
        </pc:picChg>
        <pc:picChg chg="add mod">
          <ac:chgData name="a.lecetre@gmail.com" userId="bb6a7b4704cc8d37" providerId="LiveId" clId="{9F5C400A-1A14-448D-ABA1-1A7925670681}" dt="2018-06-24T22:28:20.451" v="757" actId="1076"/>
          <ac:picMkLst>
            <pc:docMk/>
            <pc:sldMk cId="114993890" sldId="278"/>
            <ac:picMk id="5" creationId="{26124DD5-88C5-489F-B69A-C5EEB270306E}"/>
          </ac:picMkLst>
        </pc:picChg>
        <pc:picChg chg="add mod">
          <ac:chgData name="a.lecetre@gmail.com" userId="bb6a7b4704cc8d37" providerId="LiveId" clId="{9F5C400A-1A14-448D-ABA1-1A7925670681}" dt="2018-06-24T22:29:36.260" v="834" actId="1076"/>
          <ac:picMkLst>
            <pc:docMk/>
            <pc:sldMk cId="114993890" sldId="278"/>
            <ac:picMk id="6" creationId="{C0E7B431-6194-4528-87C1-31B3B4D55437}"/>
          </ac:picMkLst>
        </pc:picChg>
      </pc:sldChg>
      <pc:sldChg chg="addSp delSp modSp add">
        <pc:chgData name="a.lecetre@gmail.com" userId="bb6a7b4704cc8d37" providerId="LiveId" clId="{9F5C400A-1A14-448D-ABA1-1A7925670681}" dt="2018-06-24T22:31:21.727" v="855" actId="20577"/>
        <pc:sldMkLst>
          <pc:docMk/>
          <pc:sldMk cId="3960707874" sldId="279"/>
        </pc:sldMkLst>
        <pc:spChg chg="mod">
          <ac:chgData name="a.lecetre@gmail.com" userId="bb6a7b4704cc8d37" providerId="LiveId" clId="{9F5C400A-1A14-448D-ABA1-1A7925670681}" dt="2018-06-24T22:31:21.727" v="855" actId="20577"/>
          <ac:spMkLst>
            <pc:docMk/>
            <pc:sldMk cId="3960707874" sldId="279"/>
            <ac:spMk id="2" creationId="{57F7DE74-21F3-4158-A473-4E9454A6CC2F}"/>
          </ac:spMkLst>
        </pc:spChg>
        <pc:spChg chg="del">
          <ac:chgData name="a.lecetre@gmail.com" userId="bb6a7b4704cc8d37" providerId="LiveId" clId="{9F5C400A-1A14-448D-ABA1-1A7925670681}" dt="2018-06-24T22:31:16.254" v="836"/>
          <ac:spMkLst>
            <pc:docMk/>
            <pc:sldMk cId="3960707874" sldId="279"/>
            <ac:spMk id="3" creationId="{98833637-DD62-40C4-948A-48294C9FEDA3}"/>
          </ac:spMkLst>
        </pc:spChg>
        <pc:picChg chg="add mod">
          <ac:chgData name="a.lecetre@gmail.com" userId="bb6a7b4704cc8d37" providerId="LiveId" clId="{9F5C400A-1A14-448D-ABA1-1A7925670681}" dt="2018-06-24T22:31:16.254" v="836"/>
          <ac:picMkLst>
            <pc:docMk/>
            <pc:sldMk cId="3960707874" sldId="279"/>
            <ac:picMk id="4" creationId="{212BE314-8A1C-413C-B22E-43B1E97EBEE3}"/>
          </ac:picMkLst>
        </pc:picChg>
      </pc:sldChg>
      <pc:sldChg chg="addSp delSp modSp add">
        <pc:chgData name="a.lecetre@gmail.com" userId="bb6a7b4704cc8d37" providerId="LiveId" clId="{9F5C400A-1A14-448D-ABA1-1A7925670681}" dt="2018-06-25T08:25:41.226" v="858" actId="478"/>
        <pc:sldMkLst>
          <pc:docMk/>
          <pc:sldMk cId="507206468" sldId="280"/>
        </pc:sldMkLst>
        <pc:spChg chg="del">
          <ac:chgData name="a.lecetre@gmail.com" userId="bb6a7b4704cc8d37" providerId="LiveId" clId="{9F5C400A-1A14-448D-ABA1-1A7925670681}" dt="2018-06-25T08:25:41.226" v="858" actId="478"/>
          <ac:spMkLst>
            <pc:docMk/>
            <pc:sldMk cId="507206468" sldId="280"/>
            <ac:spMk id="2" creationId="{2DEA6E82-6171-44D4-A891-FA9D6BD95B21}"/>
          </ac:spMkLst>
        </pc:spChg>
        <pc:spChg chg="del">
          <ac:chgData name="a.lecetre@gmail.com" userId="bb6a7b4704cc8d37" providerId="LiveId" clId="{9F5C400A-1A14-448D-ABA1-1A7925670681}" dt="2018-06-25T08:25:33.255" v="857"/>
          <ac:spMkLst>
            <pc:docMk/>
            <pc:sldMk cId="507206468" sldId="280"/>
            <ac:spMk id="3" creationId="{3AE4F999-DB29-47F9-842F-BFB0C62F0D54}"/>
          </ac:spMkLst>
        </pc:spChg>
        <pc:picChg chg="add mod">
          <ac:chgData name="a.lecetre@gmail.com" userId="bb6a7b4704cc8d37" providerId="LiveId" clId="{9F5C400A-1A14-448D-ABA1-1A7925670681}" dt="2018-06-25T08:25:33.255" v="857"/>
          <ac:picMkLst>
            <pc:docMk/>
            <pc:sldMk cId="507206468" sldId="280"/>
            <ac:picMk id="4" creationId="{35273E57-619B-4857-89BB-1EDB7F365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7EA0-3417-439D-BC76-17034367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E47F-02EB-4712-9A41-977C3BE7E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7CD5-4E59-4ABA-B42E-3AD11C9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809BA-AE3A-42EB-8253-3A9E2AB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1EBA-A1D4-474C-AB4C-EF4E66A9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05AE-98B0-448F-845A-B3FE1C0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4A94D-E07B-481C-9AA4-366074A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964C-E2EC-4392-81C6-7C364EB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E4A6-B5F6-4CE5-ACD4-BCEF5A11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3EC4-F8D9-4F58-AF48-D9F4B539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0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A105-7FB8-4E9D-BF30-3375E391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CF9C-9E6E-4502-9001-B84CA79C9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0D1C-3834-4D10-AD31-5E16FE9E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6E8B-4F02-41B2-B58C-9AA3FC9E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E0B9-B974-484E-B5F9-758403D1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3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651-E127-48A5-8438-DE2B4555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5C70-7F51-43E2-B91C-1EFF3AFB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AB15-4A5F-4A6E-83B3-BE8CDF26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FE61-44F7-4A30-B717-47A521ED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F06D-5691-41D3-9D13-244DD49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F61E-F2F2-4ED9-A32A-0E56D5E6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D21E-8654-4835-9380-CE4238F7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DFF4-18F1-4586-B3E1-C6981D2C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253-0631-4F23-8DB4-29F2BFD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A00B-43B8-4377-80A2-3E71B03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16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84EA-C37A-4FD2-A386-BDA3E032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2F5A-5D73-4D68-B279-05438EA1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5D94D-E196-4A23-A4B8-BD1591F5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23607-8775-46D4-A842-36152E7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AB0B-3522-497A-B2A3-0955FBA8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9F2C5-992A-455E-9DA1-3FD552E2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AAB5-919A-4E2A-9C64-C9743562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AFD0-7D30-4AB3-8C98-B7DCA42C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3E544-D259-44B0-B7C6-840172CE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44E97-879E-40BE-B8A4-BF3B848EC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6C69-A170-48E0-844D-4C3B1DE6A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36ED-5AE1-4057-A92E-120BE10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1136-876C-4575-B9E6-223798FD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869DC-A7AB-48E9-B282-C9C3842D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5663-ABB1-4AAC-9588-B2AAAD94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6F46-B337-424C-B286-4310C95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42216-07CD-4D6B-8CDE-01131DD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EFC52-5B91-42A4-89A2-596C0DD2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7EA9-4BCF-472D-B421-E64FDAB5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729DD-B56B-4842-BC11-96717390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0CE-0BF1-44F6-9070-D6464B6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D63B-89F3-4488-A86E-A69575EA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AC43-B34F-4D46-BE4E-EBC98E6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0A1B-12C9-456C-ACE2-33FE500F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31EA-4D02-46DC-86E4-8A020772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3506-CF81-4E87-958B-29743991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5BB1-7789-49B9-8AA5-A916BAD3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1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8DE-DB13-445A-B43F-EE9AA163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F515-1CED-42F8-9816-5ED105E0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669FE-7AC3-4785-9ED7-E4FAA99C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59DB-BA1C-429D-ABA6-44BF68BD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956EE-7FEB-41ED-A2BC-54C071A5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8D410-E173-4B47-AE65-4CEF736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C04C1-B278-45C1-AAA4-73A62ECF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98FA-E0F5-451A-9065-C40CA14D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3474-517A-4742-AEAD-246C3257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7833-B765-4A85-8993-7E7E7FCB2971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ED1A-136F-40CE-8D85-88813D02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FED8-107C-40D8-BE6E-D375F52EA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ADF7-FC47-40FF-813A-6E5C524DE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4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ec2-user@ec2-34-250-135-163.eu-west-1.compute.amazonaw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E861-C21D-4E24-947C-64739C6B3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346BB-2A5E-4B96-A165-62845894B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61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D818-645D-439F-B039-5C099EE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test the web server on IE	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8C2E20-57B4-48C8-A943-4DFBA69F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26" y="1690688"/>
            <a:ext cx="402722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40F38-091F-471A-8F94-F0C5C09E8466}"/>
              </a:ext>
            </a:extLst>
          </p:cNvPr>
          <p:cNvSpPr txBox="1"/>
          <p:nvPr/>
        </p:nvSpPr>
        <p:spPr>
          <a:xfrm flipH="1">
            <a:off x="7374567" y="2824199"/>
            <a:ext cx="26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works!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04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0D89-CC67-46A7-ABB7-95B278BF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infrastructure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1B8F-045F-4AB7-B891-5ED48A50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S3 to deposit the static files like “webcam.min.js”</a:t>
            </a:r>
          </a:p>
          <a:p>
            <a:r>
              <a:rPr lang="en-US" dirty="0">
                <a:solidFill>
                  <a:srgbClr val="FF0000"/>
                </a:solidFill>
              </a:rPr>
              <a:t>Give public read access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2B571-54B1-4A1E-A367-EBC091A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54" y="2422146"/>
            <a:ext cx="64579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0D89-CC67-46A7-ABB7-95B278BF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infrastructure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1B8F-045F-4AB7-B891-5ED48A50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“DSTIFamilly.html”, we will replace the local Jason file “webcam.min.js” by the link to the S3 bucket path where we deposited this file (then copy to server and move to /var/www/html again):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287FA-2C0A-495A-B019-204B382E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6" y="2906784"/>
            <a:ext cx="3814182" cy="3586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F5E61-F7FB-469B-9C38-1B64B5C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55" y="2844437"/>
            <a:ext cx="7142257" cy="33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078F-B4D3-4250-931F-E58A918C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5863-E4B5-4408-B994-25098F3D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needs another beer eventually…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AA875-DE75-4280-AB05-C33C4EF1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6" y="2718267"/>
            <a:ext cx="9885528" cy="31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985-904B-4CB7-9D0F-F8E940C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backend server ( App server)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1A2C-2837-45CC-A335-A57D792D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create an EC2 instance in the second subnet, with a public IP, same VPC, same security group as the public subnet (it’s also a public subnet even if it is named private subnet)</a:t>
            </a:r>
          </a:p>
          <a:p>
            <a:endParaRPr lang="en-US" sz="1800" dirty="0"/>
          </a:p>
          <a:p>
            <a:endParaRPr lang="fr-F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73747-FB94-441B-B311-55A2C987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12"/>
            <a:ext cx="10022006" cy="37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61A-7193-461C-8500-DF41FF2A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backend server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5596-CCCC-44FF-9D3E-AA10B432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files “package.js” and “server.js”</a:t>
            </a:r>
          </a:p>
          <a:p>
            <a:r>
              <a:rPr lang="en-US" dirty="0"/>
              <a:t>Installing node.js:</a:t>
            </a:r>
          </a:p>
          <a:p>
            <a:pPr marL="457200" lvl="1" indent="0">
              <a:buNone/>
            </a:pPr>
            <a:r>
              <a:rPr lang="fr-FR" i="1" dirty="0" err="1">
                <a:solidFill>
                  <a:schemeClr val="accent1"/>
                </a:solidFill>
              </a:rPr>
              <a:t>sudo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yum</a:t>
            </a:r>
            <a:r>
              <a:rPr lang="fr-FR" i="1" dirty="0">
                <a:solidFill>
                  <a:schemeClr val="accent1"/>
                </a:solidFill>
              </a:rPr>
              <a:t> update -y</a:t>
            </a:r>
          </a:p>
          <a:p>
            <a:pPr marL="457200" lvl="1" indent="0">
              <a:buNone/>
            </a:pPr>
            <a:r>
              <a:rPr lang="fr-FR" i="1" dirty="0" err="1">
                <a:solidFill>
                  <a:schemeClr val="accent1"/>
                </a:solidFill>
              </a:rPr>
              <a:t>curl</a:t>
            </a:r>
            <a:r>
              <a:rPr lang="fr-FR" i="1" dirty="0">
                <a:solidFill>
                  <a:schemeClr val="accent1"/>
                </a:solidFill>
              </a:rPr>
              <a:t> --silent --location https://rpm.nodesource.com/setup_10.x | </a:t>
            </a:r>
            <a:r>
              <a:rPr lang="fr-FR" i="1" dirty="0" err="1">
                <a:solidFill>
                  <a:schemeClr val="accent1"/>
                </a:solidFill>
              </a:rPr>
              <a:t>sudo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bash</a:t>
            </a:r>
            <a:r>
              <a:rPr lang="fr-FR" i="1" dirty="0">
                <a:solidFill>
                  <a:schemeClr val="accent1"/>
                </a:solidFill>
              </a:rPr>
              <a:t> -</a:t>
            </a:r>
          </a:p>
          <a:p>
            <a:pPr marL="457200" lvl="1" indent="0">
              <a:buNone/>
            </a:pPr>
            <a:r>
              <a:rPr lang="fr-FR" i="1" dirty="0" err="1">
                <a:solidFill>
                  <a:schemeClr val="accent1"/>
                </a:solidFill>
              </a:rPr>
              <a:t>sudo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yum</a:t>
            </a:r>
            <a:r>
              <a:rPr lang="fr-FR" i="1" dirty="0">
                <a:solidFill>
                  <a:schemeClr val="accent1"/>
                </a:solidFill>
              </a:rPr>
              <a:t> -y </a:t>
            </a:r>
            <a:r>
              <a:rPr lang="fr-FR" i="1" dirty="0" err="1">
                <a:solidFill>
                  <a:schemeClr val="accent1"/>
                </a:solidFill>
              </a:rPr>
              <a:t>install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nodejs</a:t>
            </a:r>
            <a:endParaRPr lang="fr-FR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fr-FR" i="1" dirty="0" err="1">
                <a:solidFill>
                  <a:schemeClr val="accent1"/>
                </a:solidFill>
              </a:rPr>
              <a:t>npm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install</a:t>
            </a:r>
            <a:endParaRPr lang="fr-FR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fr-FR" i="1" dirty="0" err="1">
                <a:solidFill>
                  <a:schemeClr val="accent1"/>
                </a:solidFill>
              </a:rPr>
              <a:t>node</a:t>
            </a:r>
            <a:r>
              <a:rPr lang="fr-FR" i="1" dirty="0">
                <a:solidFill>
                  <a:schemeClr val="accent1"/>
                </a:solidFill>
              </a:rPr>
              <a:t> server.js </a:t>
            </a:r>
          </a:p>
          <a:p>
            <a:pPr marL="457200" lvl="1" indent="0">
              <a:buNone/>
            </a:pP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8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5B19-859A-42C3-B5C7-EFB2D78B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will read the “server.js”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88E2-F0BB-4804-844B-F86A5C34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open port 8080 on the security group</a:t>
            </a:r>
          </a:p>
          <a:p>
            <a:r>
              <a:rPr lang="en-US" dirty="0"/>
              <a:t>Then we test to access the public </a:t>
            </a:r>
            <a:r>
              <a:rPr lang="en-US" dirty="0" err="1"/>
              <a:t>ip</a:t>
            </a:r>
            <a:r>
              <a:rPr lang="en-US" dirty="0"/>
              <a:t> of the backend server, port 8080</a:t>
            </a:r>
          </a:p>
          <a:p>
            <a:r>
              <a:rPr lang="en-US" dirty="0"/>
              <a:t>It’s like it’s doing nothing</a:t>
            </a:r>
          </a:p>
          <a:p>
            <a:pPr marL="0" indent="0">
              <a:buNone/>
            </a:pPr>
            <a:r>
              <a:rPr lang="en-US" dirty="0"/>
              <a:t> but actually it works, </a:t>
            </a:r>
          </a:p>
          <a:p>
            <a:pPr marL="0" indent="0">
              <a:buNone/>
            </a:pPr>
            <a:r>
              <a:rPr lang="en-US" dirty="0"/>
              <a:t>we get a message in the </a:t>
            </a:r>
          </a:p>
          <a:p>
            <a:pPr marL="0" indent="0">
              <a:buNone/>
            </a:pPr>
            <a:r>
              <a:rPr lang="en-US" dirty="0"/>
              <a:t>terminal .</a:t>
            </a:r>
          </a:p>
          <a:p>
            <a:pPr marL="0" indent="0">
              <a:buNone/>
            </a:pPr>
            <a:r>
              <a:rPr lang="en-US" dirty="0"/>
              <a:t>(to write a message, stop </a:t>
            </a:r>
          </a:p>
          <a:p>
            <a:pPr marL="0" indent="0">
              <a:buNone/>
            </a:pPr>
            <a:r>
              <a:rPr lang="en-US" dirty="0"/>
              <a:t>Node.js with </a:t>
            </a:r>
            <a:r>
              <a:rPr lang="en-US" dirty="0" err="1"/>
              <a:t>Ctrl+C</a:t>
            </a:r>
            <a:r>
              <a:rPr lang="en-US" dirty="0"/>
              <a:t>., and edit </a:t>
            </a:r>
          </a:p>
          <a:p>
            <a:pPr marL="0" indent="0">
              <a:buNone/>
            </a:pPr>
            <a:r>
              <a:rPr lang="en-US" dirty="0"/>
              <a:t>The server.js file)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E0EB7-530A-4744-A631-4BE1DADA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40" y="2878762"/>
            <a:ext cx="6185118" cy="39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E4B-9E17-46F9-8BA8-A17852ED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“register “ button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1A93-03C1-468D-8DFD-514EF045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it, we need to update the DSTIFamilly.html file, to pass the backend server address , where the service is installed.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8B8F7-69C2-4C1F-891E-D3E8F200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1" y="3070780"/>
            <a:ext cx="5910690" cy="226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F89CB-77DD-4784-8017-D9FF7505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4766406"/>
            <a:ext cx="5804848" cy="2112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B998-B35C-471A-903B-A3009120C881}"/>
              </a:ext>
            </a:extLst>
          </p:cNvPr>
          <p:cNvCxnSpPr/>
          <p:nvPr/>
        </p:nvCxnSpPr>
        <p:spPr>
          <a:xfrm>
            <a:off x="4831307" y="5553748"/>
            <a:ext cx="1264693" cy="53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10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BB94-D55E-4666-836F-D0D717BB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Register button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BBF9-55B1-47EB-9E49-03870B9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clicking on register, the server.js file will report some error message in the backend server console:  missing credentials.</a:t>
            </a:r>
          </a:p>
          <a:p>
            <a:r>
              <a:rPr lang="en-US" dirty="0"/>
              <a:t>We will have to add  a role and add credentials.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D0F4E-9460-4283-B7F8-D0C284F3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130126"/>
            <a:ext cx="8058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4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ACD-9EBB-4CB6-A424-46BC46CC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Role (Policy to access to Amazon recognition API ) and attaching it to the </a:t>
            </a:r>
            <a:r>
              <a:rPr lang="en-US" sz="3200" b="1" dirty="0"/>
              <a:t>backend</a:t>
            </a:r>
            <a:r>
              <a:rPr lang="en-US" sz="3200" dirty="0"/>
              <a:t> instance</a:t>
            </a:r>
            <a:endParaRPr lang="fr-FR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67106D-7251-45D1-8CED-B949C014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3140"/>
            <a:ext cx="6813707" cy="245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45851-B8D7-4116-A8CC-F6B84EBE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5" y="4143280"/>
            <a:ext cx="5244721" cy="259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3E4D8-EA27-4F0E-AF77-D34E103C2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60" y="3429000"/>
            <a:ext cx="5457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5207-7125-4319-9BE7-AC219340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VPC with 1 public subnet and 1 private subnet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5837-E4F1-4A05-A664-B691B885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wizard to create </a:t>
            </a:r>
            <a:r>
              <a:rPr lang="en-US" dirty="0" err="1"/>
              <a:t>VPC_reko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1F988-4AFC-4EEC-95A6-A0BEEF2A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289"/>
            <a:ext cx="9544690" cy="36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1014-061E-4344-8E82-8EADFA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it’s still not working, because of a collection error….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3388BA-88D0-476D-A0C6-0C787279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690688"/>
            <a:ext cx="5676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C2E7-B9FB-4D3C-9995-FCC3668D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…then uncomment this is server.js, and execute again node server.js to create the collection</a:t>
            </a:r>
            <a:endParaRPr lang="fr-FR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ACEB4-785A-4AB2-8820-58E9950CB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421" y="1690688"/>
            <a:ext cx="7029450" cy="210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DD6E9-D2D1-452E-BF71-93896579CBAE}"/>
              </a:ext>
            </a:extLst>
          </p:cNvPr>
          <p:cNvSpPr txBox="1"/>
          <p:nvPr/>
        </p:nvSpPr>
        <p:spPr>
          <a:xfrm>
            <a:off x="1842448" y="4572000"/>
            <a:ext cx="345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collection creation, comment back this section.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95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EC5-FE44-49F1-8833-48E6797E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still can’t access to the registration.</a:t>
            </a:r>
            <a:br>
              <a:rPr lang="en-US" dirty="0"/>
            </a:br>
            <a:r>
              <a:rPr lang="en-US" dirty="0"/>
              <a:t>We need to grant access in IAM role to the s3full access policy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48935-70EB-4EA5-A141-39D87FCF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429" y="1825625"/>
            <a:ext cx="6411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EE25-83E5-4D2B-AFCB-26F8E44C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access the s3 bucket to record the image taken by the webcam.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24DD5-88C5-489F-B69A-C5EEB2703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16" y="1819216"/>
            <a:ext cx="521017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7B431-6194-4528-87C1-31B3B4D5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9933"/>
            <a:ext cx="5372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DE74-21F3-4158-A473-4E9454A6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achieved!!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BE314-8A1C-413C-B22E-43B1E97EB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574" y="1825625"/>
            <a:ext cx="8032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07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273E57-619B-4857-89BB-1EDB7F365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061" y="1825625"/>
            <a:ext cx="72738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5207-7125-4319-9BE7-AC219340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VPC with 1 public subnet and 1 private subnet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5837-E4F1-4A05-A664-B691B885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0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Using the wizard to create </a:t>
            </a:r>
            <a:r>
              <a:rPr lang="en-US" sz="1600" dirty="0" err="1"/>
              <a:t>VPC_reko</a:t>
            </a:r>
            <a:r>
              <a:rPr lang="en-US" sz="1600" dirty="0"/>
              <a:t>, we create a public subnet: </a:t>
            </a:r>
            <a:r>
              <a:rPr lang="en-US" sz="1600" dirty="0" err="1"/>
              <a:t>Public_reko</a:t>
            </a:r>
            <a:r>
              <a:rPr lang="en-US" sz="1600" dirty="0"/>
              <a:t>, and a private subnet: </a:t>
            </a:r>
            <a:r>
              <a:rPr lang="en-US" sz="1600" dirty="0" err="1"/>
              <a:t>Private_reko</a:t>
            </a:r>
            <a:endParaRPr lang="fr-F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3024-5BC2-4989-B850-F0C4D72A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856"/>
            <a:ext cx="8980227" cy="2726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C6715-5F02-43A7-8371-AE6473F1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70" y="4172765"/>
            <a:ext cx="9266830" cy="26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8BA1-EF46-4989-9576-4E1EE8E3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Switching the private subnet to a public one</a:t>
            </a:r>
            <a:endParaRPr lang="fr-F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28EF-C666-4442-A622-12024E71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editing the route table of this private subnet, we will change it to the same route table than the public one. (it will route to the same </a:t>
            </a:r>
            <a:r>
              <a:rPr lang="en-US" sz="2400" dirty="0" err="1"/>
              <a:t>igw</a:t>
            </a:r>
            <a:r>
              <a:rPr lang="en-US" sz="2400" dirty="0"/>
              <a:t>)</a:t>
            </a:r>
            <a:endParaRPr lang="fr-F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A4E4C-6554-4566-8B33-A5F8924E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59" y="2819400"/>
            <a:ext cx="5429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A414-7A62-4489-9BF9-1E421168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a web server (EC2) in the public subnet (front end)</a:t>
            </a:r>
            <a:endParaRPr lang="fr-FR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598209-F8C9-4749-A325-44EB646F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19" y="1825625"/>
            <a:ext cx="974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F250-1560-4A1B-8B20-32C20F4E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1325563"/>
          </a:xfrm>
        </p:spPr>
        <p:txBody>
          <a:bodyPr/>
          <a:lstStyle/>
          <a:p>
            <a:r>
              <a:rPr lang="en-US" dirty="0"/>
              <a:t>Setting up the front end web server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E8F1-DD1F-4640-974B-9FABDA22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0469" cy="4667250"/>
          </a:xfrm>
        </p:spPr>
        <p:txBody>
          <a:bodyPr/>
          <a:lstStyle/>
          <a:p>
            <a:r>
              <a:rPr lang="en-US" dirty="0"/>
              <a:t>Installing Apache:</a:t>
            </a:r>
          </a:p>
          <a:p>
            <a:pPr marL="457200" lvl="1" indent="0">
              <a:buNone/>
            </a:pPr>
            <a:r>
              <a:rPr lang="fr-FR" sz="1600" i="1" dirty="0" err="1">
                <a:solidFill>
                  <a:schemeClr val="accent1"/>
                </a:solidFill>
              </a:rPr>
              <a:t>sudo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yum</a:t>
            </a:r>
            <a:r>
              <a:rPr lang="fr-FR" sz="1600" i="1" dirty="0">
                <a:solidFill>
                  <a:schemeClr val="accent1"/>
                </a:solidFill>
              </a:rPr>
              <a:t> update -y</a:t>
            </a:r>
          </a:p>
          <a:p>
            <a:pPr marL="457200" lvl="1" indent="0">
              <a:buNone/>
            </a:pPr>
            <a:r>
              <a:rPr lang="fr-FR" sz="1600" i="1" dirty="0" err="1">
                <a:solidFill>
                  <a:schemeClr val="accent1"/>
                </a:solidFill>
              </a:rPr>
              <a:t>sudo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yum</a:t>
            </a:r>
            <a:r>
              <a:rPr lang="fr-FR" sz="1600" i="1" dirty="0">
                <a:solidFill>
                  <a:schemeClr val="accent1"/>
                </a:solidFill>
              </a:rPr>
              <a:t> -y </a:t>
            </a:r>
            <a:r>
              <a:rPr lang="fr-FR" sz="1600" i="1" dirty="0" err="1">
                <a:solidFill>
                  <a:schemeClr val="accent1"/>
                </a:solidFill>
              </a:rPr>
              <a:t>install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httpd</a:t>
            </a:r>
            <a:endParaRPr lang="fr-FR" sz="1600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fr-FR" sz="1600" i="1" dirty="0" err="1">
                <a:solidFill>
                  <a:schemeClr val="accent1"/>
                </a:solidFill>
              </a:rPr>
              <a:t>sudo</a:t>
            </a:r>
            <a:r>
              <a:rPr lang="fr-FR" sz="1600" i="1" dirty="0">
                <a:solidFill>
                  <a:schemeClr val="accent1"/>
                </a:solidFill>
              </a:rPr>
              <a:t> service </a:t>
            </a:r>
            <a:r>
              <a:rPr lang="fr-FR" sz="1600" i="1" dirty="0" err="1">
                <a:solidFill>
                  <a:schemeClr val="accent1"/>
                </a:solidFill>
              </a:rPr>
              <a:t>httpd</a:t>
            </a:r>
            <a:r>
              <a:rPr lang="fr-FR" sz="1600" i="1" dirty="0">
                <a:solidFill>
                  <a:schemeClr val="accent1"/>
                </a:solidFill>
              </a:rPr>
              <a:t> start</a:t>
            </a:r>
          </a:p>
          <a:p>
            <a:pPr marL="457200" lvl="1" indent="0">
              <a:buNone/>
            </a:pPr>
            <a:r>
              <a:rPr lang="fr-FR" sz="1600" i="1" dirty="0" err="1">
                <a:solidFill>
                  <a:schemeClr val="accent1"/>
                </a:solidFill>
              </a:rPr>
              <a:t>sudo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chkconfig</a:t>
            </a:r>
            <a:r>
              <a:rPr lang="fr-FR" sz="1600" i="1" dirty="0">
                <a:solidFill>
                  <a:schemeClr val="accent1"/>
                </a:solidFill>
              </a:rPr>
              <a:t> --</a:t>
            </a:r>
            <a:r>
              <a:rPr lang="fr-FR" sz="1600" i="1" dirty="0" err="1">
                <a:solidFill>
                  <a:schemeClr val="accent1"/>
                </a:solidFill>
              </a:rPr>
              <a:t>add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httpd</a:t>
            </a:r>
            <a:endParaRPr lang="fr-FR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000" i="1" dirty="0">
              <a:solidFill>
                <a:schemeClr val="accent1"/>
              </a:solidFill>
            </a:endParaRPr>
          </a:p>
          <a:p>
            <a:r>
              <a:rPr lang="en-US" sz="2400" dirty="0"/>
              <a:t>Testing connection to the web server: (public </a:t>
            </a:r>
            <a:r>
              <a:rPr lang="en-US" sz="2400" dirty="0" err="1"/>
              <a:t>ip</a:t>
            </a:r>
            <a:r>
              <a:rPr lang="en-US" sz="2400" dirty="0"/>
              <a:t> in chrome address bar)</a:t>
            </a:r>
          </a:p>
          <a:p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A8936-8DCC-4D03-AA0D-C61A5F3B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86" y="3776311"/>
            <a:ext cx="8243248" cy="28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F250-1560-4A1B-8B20-32C20F4E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1325563"/>
          </a:xfrm>
        </p:spPr>
        <p:txBody>
          <a:bodyPr/>
          <a:lstStyle/>
          <a:p>
            <a:r>
              <a:rPr lang="en-US" dirty="0"/>
              <a:t>Setting up the front end web server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E8F1-DD1F-4640-974B-9FABDA22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Copying files from C: to the web server: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go to the directory containing the key pair. (cd Downloads)</a:t>
            </a:r>
          </a:p>
          <a:p>
            <a:pPr lvl="1"/>
            <a:r>
              <a:rPr lang="en-US" dirty="0"/>
              <a:t>Then copy with this command: </a:t>
            </a:r>
            <a:r>
              <a:rPr lang="en-US" dirty="0" err="1"/>
              <a:t>scp</a:t>
            </a:r>
            <a:r>
              <a:rPr lang="en-US" dirty="0"/>
              <a:t> –I “</a:t>
            </a:r>
            <a:r>
              <a:rPr lang="en-US" dirty="0" err="1"/>
              <a:t>keyName</a:t>
            </a:r>
            <a:r>
              <a:rPr lang="en-US" dirty="0"/>
              <a:t>” “source” “destination”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chemeClr val="accent1"/>
                </a:solidFill>
              </a:rPr>
              <a:t>scp</a:t>
            </a:r>
            <a:r>
              <a:rPr lang="en-US" i="1" dirty="0">
                <a:solidFill>
                  <a:schemeClr val="accent1"/>
                </a:solidFill>
              </a:rPr>
              <a:t> -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i="1" dirty="0">
                <a:solidFill>
                  <a:schemeClr val="accent1"/>
                </a:solidFill>
              </a:rPr>
              <a:t> "</a:t>
            </a:r>
            <a:r>
              <a:rPr lang="en-US" i="1" dirty="0" err="1">
                <a:solidFill>
                  <a:schemeClr val="accent1"/>
                </a:solidFill>
              </a:rPr>
              <a:t>rekoKey.pem</a:t>
            </a:r>
            <a:r>
              <a:rPr lang="en-US" i="1" dirty="0">
                <a:solidFill>
                  <a:schemeClr val="accent1"/>
                </a:solidFill>
              </a:rPr>
              <a:t>" "C:\Users\alece\OneDrive\Documents\DSTI master\AWS cloud\</a:t>
            </a:r>
            <a:r>
              <a:rPr lang="en-US" i="1" dirty="0" err="1">
                <a:solidFill>
                  <a:schemeClr val="accent1"/>
                </a:solidFill>
              </a:rPr>
              <a:t>rekognition</a:t>
            </a:r>
            <a:r>
              <a:rPr lang="en-US" i="1" dirty="0">
                <a:solidFill>
                  <a:schemeClr val="accent1"/>
                </a:solidFill>
              </a:rPr>
              <a:t> files\DSTIFamilly.html.txt" </a:t>
            </a:r>
            <a:r>
              <a:rPr lang="en-US" i="1" dirty="0">
                <a:solidFill>
                  <a:schemeClr val="accent1"/>
                </a:solidFill>
                <a:hlinkClick r:id="rId2"/>
              </a:rPr>
              <a:t>ec2-user@ec2-34-250-135-163.eu-west-1.compute.amazonaws.com</a:t>
            </a:r>
            <a:r>
              <a:rPr lang="en-US" i="1" dirty="0">
                <a:solidFill>
                  <a:schemeClr val="accent1"/>
                </a:solidFill>
              </a:rPr>
              <a:t>:.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!!!! DO NOT FORGET the :. At the end of the target path, to copy your file at the root of the target.</a:t>
            </a:r>
          </a:p>
          <a:p>
            <a:pPr marL="0" indent="0">
              <a:buNone/>
            </a:pPr>
            <a:endParaRPr lang="fr-FR" sz="2000" i="1" dirty="0">
              <a:solidFill>
                <a:schemeClr val="accent1"/>
              </a:solidFill>
            </a:endParaRPr>
          </a:p>
          <a:p>
            <a:r>
              <a:rPr lang="en-US" sz="2000" dirty="0"/>
              <a:t>Copying first the “DSTIFamilly.html.txt” file:</a:t>
            </a:r>
          </a:p>
          <a:p>
            <a:pPr lvl="1"/>
            <a:r>
              <a:rPr lang="en-US" sz="1600" b="1" dirty="0"/>
              <a:t>Placing it a the root will not make things work,</a:t>
            </a:r>
          </a:p>
          <a:p>
            <a:pPr marL="457200" lvl="1" indent="0">
              <a:buNone/>
            </a:pPr>
            <a:r>
              <a:rPr lang="en-US" sz="1600" b="1" dirty="0"/>
              <a:t> we will move it to : /var/www/html</a:t>
            </a:r>
          </a:p>
          <a:p>
            <a:pPr lvl="1"/>
            <a:r>
              <a:rPr lang="en-US" sz="1600" b="1" dirty="0"/>
              <a:t>And then rename it to : DSTIFamilly.html</a:t>
            </a:r>
          </a:p>
          <a:p>
            <a:pPr lvl="1"/>
            <a:r>
              <a:rPr lang="en-US" sz="1600" b="1" dirty="0"/>
              <a:t>We test if we can access this html file &gt;&gt;&gt;&gt;&gt;&gt;&gt;&gt;&gt;</a:t>
            </a:r>
            <a:endParaRPr lang="fr-FR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6A31B-A90A-42F6-A633-71E0ECB2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37" y="4489798"/>
            <a:ext cx="4518831" cy="23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F78E-4561-4CCC-AFD0-9B091863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the web server (inspect php on the page)</a:t>
            </a:r>
            <a:endParaRPr lang="fr-FR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54F6C-B8E9-4495-BF8C-4598E268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8554"/>
            <a:ext cx="10515600" cy="380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27201-EE0B-4B31-B1B6-F8FE4721F453}"/>
              </a:ext>
            </a:extLst>
          </p:cNvPr>
          <p:cNvSpPr txBox="1"/>
          <p:nvPr/>
        </p:nvSpPr>
        <p:spPr>
          <a:xfrm>
            <a:off x="838200" y="1951630"/>
            <a:ext cx="103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it could not load the “webcam.min.js”, normal, we did not copied it 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A8C-835B-4092-AB29-1099AB6E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webcam issue	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A115-0FA6-4219-963D-BE190170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“webcam.min.js” file into /var/www/html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r-FR" dirty="0" err="1"/>
              <a:t>sudo</a:t>
            </a:r>
            <a:r>
              <a:rPr lang="fr-FR" dirty="0"/>
              <a:t> mv webcam.min.js /var/www/html/</a:t>
            </a:r>
          </a:p>
          <a:p>
            <a:r>
              <a:rPr lang="en-US" dirty="0"/>
              <a:t>R</a:t>
            </a:r>
            <a:r>
              <a:rPr lang="fr-FR" dirty="0" err="1"/>
              <a:t>efresh</a:t>
            </a:r>
            <a:r>
              <a:rPr lang="fr-FR" dirty="0"/>
              <a:t> chrome: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fr-FR" dirty="0"/>
              <a:t>ail cause chrome </a:t>
            </a:r>
            <a:r>
              <a:rPr lang="fr-FR" dirty="0" err="1"/>
              <a:t>does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fr-FR" dirty="0" err="1"/>
              <a:t>ot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unsecured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fr-FR" dirty="0" err="1"/>
              <a:t>rigins</a:t>
            </a:r>
            <a:r>
              <a:rPr lang="fr-FR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2FF6E-AFD6-4BEC-AE7E-0BA1682DF11D}"/>
              </a:ext>
            </a:extLst>
          </p:cNvPr>
          <p:cNvSpPr/>
          <p:nvPr/>
        </p:nvSpPr>
        <p:spPr>
          <a:xfrm>
            <a:off x="1778758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scp</a:t>
            </a:r>
            <a:r>
              <a:rPr lang="fr-FR" dirty="0"/>
              <a:t> -i "</a:t>
            </a:r>
            <a:r>
              <a:rPr lang="fr-FR" dirty="0" err="1"/>
              <a:t>rekoKey.pem</a:t>
            </a:r>
            <a:r>
              <a:rPr lang="fr-FR" dirty="0"/>
              <a:t>" "C:\Users\alece\OneDrive\Documents\DSTI master\AWS cloud\</a:t>
            </a:r>
            <a:r>
              <a:rPr lang="fr-FR" dirty="0" err="1"/>
              <a:t>rekognition</a:t>
            </a:r>
            <a:r>
              <a:rPr lang="fr-FR" dirty="0"/>
              <a:t> files\webcam.min.js" ec2-user@ec2-34-250-135-163.eu-west-1.compute.amazonaws.com:.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DB74A-2D43-401C-BBFE-52E02C8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678" y="4001294"/>
            <a:ext cx="7788322" cy="28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908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Rekognition </vt:lpstr>
      <vt:lpstr>Create a VPC with 1 public subnet and 1 private subnet</vt:lpstr>
      <vt:lpstr>Create a VPC with 1 public subnet and 1 private subnet</vt:lpstr>
      <vt:lpstr>Switching the private subnet to a public one</vt:lpstr>
      <vt:lpstr>Creating a web server (EC2) in the public subnet (front end)</vt:lpstr>
      <vt:lpstr>Setting up the front end web server</vt:lpstr>
      <vt:lpstr>Setting up the front end web server</vt:lpstr>
      <vt:lpstr>Testing the web server (inspect php on the page)</vt:lpstr>
      <vt:lpstr>Solving the webcam issue </vt:lpstr>
      <vt:lpstr>Trying to test the web server on IE </vt:lpstr>
      <vt:lpstr>Optimizing the infrastructure </vt:lpstr>
      <vt:lpstr>Optimizing the infrastructure </vt:lpstr>
      <vt:lpstr>It works</vt:lpstr>
      <vt:lpstr>Creating the backend server ( App server)</vt:lpstr>
      <vt:lpstr>Setting up the backend server</vt:lpstr>
      <vt:lpstr>Now it will read the “server.js” </vt:lpstr>
      <vt:lpstr>Fixing the “register “ button </vt:lpstr>
      <vt:lpstr>Testing Register button </vt:lpstr>
      <vt:lpstr>Creating Role (Policy to access to Amazon recognition API ) and attaching it to the backend instance</vt:lpstr>
      <vt:lpstr>When it’s still not working, because of a collection error….</vt:lpstr>
      <vt:lpstr>…then uncomment this is server.js, and execute again node server.js to create the collection</vt:lpstr>
      <vt:lpstr>We still can’t access to the registration. We need to grant access in IAM role to the s3full access policy</vt:lpstr>
      <vt:lpstr>Now we can access the s3 bucket to record the image taken by the webcam.</vt:lpstr>
      <vt:lpstr>Mission achieved!!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Rekognition</dc:title>
  <dc:creator>a.lecetre@gmail.com</dc:creator>
  <cp:lastModifiedBy>a.lecetre@gmail.com</cp:lastModifiedBy>
  <cp:revision>21</cp:revision>
  <dcterms:created xsi:type="dcterms:W3CDTF">2018-06-13T20:12:05Z</dcterms:created>
  <dcterms:modified xsi:type="dcterms:W3CDTF">2018-06-25T08:25:42Z</dcterms:modified>
</cp:coreProperties>
</file>