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75" r:id="rId17"/>
    <p:sldId id="276" r:id="rId18"/>
    <p:sldId id="269" r:id="rId19"/>
    <p:sldId id="270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AF64C-AC1A-3562-35E5-E34210386FE8}" v="413" dt="2024-12-03T04:25:41.346"/>
    <p1510:client id="{74E3ACFB-1C51-5D14-6BAE-1E3324152A56}" v="744" dt="2024-12-03T04:54:4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Analysis of Tips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Anthony Davis and Tyson Jeffrey</a:t>
            </a:r>
          </a:p>
          <a:p>
            <a:r>
              <a:rPr lang="en-US"/>
              <a:t>STAT 311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84D-71FD-10F4-3B0E-1E5E2DC7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7052-63DB-E716-E07A-6AE487CA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Added interactions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AA43F-2FC4-5993-0141-50CAF213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63" y="3431501"/>
            <a:ext cx="9810588" cy="2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4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A692-1A22-6DB8-8F56-A845487F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3 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565F3AF-4A9C-312A-DA88-5B394BCA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0" y="4312565"/>
            <a:ext cx="10997016" cy="23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3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FD1E18-4200-73D3-97A7-37BEB998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62" y="669575"/>
            <a:ext cx="4513075" cy="55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9F63-E899-0E00-37A4-0EB44AEB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F483-8348-CE13-5981-AE697831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Builds on Model 1 with interactions</a:t>
            </a:r>
          </a:p>
          <a:p>
            <a:endParaRPr lang="en-US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F036A07-F3C5-98A3-05D0-5F20E39E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000580"/>
            <a:ext cx="8610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3799-F6A1-39A1-13EE-AAC8A3ED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4 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321073-0893-DA4F-3D35-3462CB2C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2" y="4481189"/>
            <a:ext cx="10536748" cy="20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6D66B0-9303-4D64-7A82-02104E06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76" y="257094"/>
            <a:ext cx="3998563" cy="63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370C-1102-ABD8-0BAD-915E42E8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DCE5-0F45-CE9B-1FFE-B5C341F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2 Residuals</a:t>
            </a:r>
          </a:p>
          <a:p>
            <a:r>
              <a:rPr lang="en-US" dirty="0"/>
              <a:t>Rows 37, 39, 49, and 287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36766-935E-4DAE-2A98-609F737E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6" y="4242499"/>
            <a:ext cx="6082601" cy="26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5AC2-5234-3312-58F2-B8C3E73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Revised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237DD30-600D-C750-F8AD-99E5EA4B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402326"/>
            <a:ext cx="11302784" cy="2315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6EDC3-E714-16D5-70D1-99287C059F55}"/>
              </a:ext>
            </a:extLst>
          </p:cNvPr>
          <p:cNvSpPr txBox="1"/>
          <p:nvPr/>
        </p:nvSpPr>
        <p:spPr>
          <a:xfrm>
            <a:off x="834656" y="1587795"/>
            <a:ext cx="642915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After outliers removed​</a:t>
            </a:r>
          </a:p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F Ratio increase​</a:t>
            </a:r>
          </a:p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Adjusted r increase​</a:t>
            </a:r>
          </a:p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RMSE decrease</a:t>
            </a:r>
          </a:p>
        </p:txBody>
      </p:sp>
    </p:spTree>
    <p:extLst>
      <p:ext uri="{BB962C8B-B14F-4D97-AF65-F5344CB8AC3E}">
        <p14:creationId xmlns:p14="http://schemas.microsoft.com/office/powerpoint/2010/main" val="129792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A77A-1AA3-AE08-6C56-2273FBB9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EB52-D63E-ECDE-8E7A-CD54A849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3 Residuals</a:t>
            </a:r>
          </a:p>
          <a:p>
            <a:r>
              <a:rPr lang="en-US" dirty="0"/>
              <a:t>Rows 37, 39, 49, and 287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B19F5A87-2DEA-193B-EB1C-299E8CC6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30" y="4344772"/>
            <a:ext cx="6032231" cy="2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E0BF-31BD-6E26-3036-3F3C7B03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9E4D-F124-35D0-2B3D-1241DDDF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3 after outliers removed</a:t>
            </a:r>
          </a:p>
          <a:p>
            <a:r>
              <a:rPr lang="en-US"/>
              <a:t>F Ratio increase</a:t>
            </a:r>
          </a:p>
          <a:p>
            <a:r>
              <a:rPr lang="en-US"/>
              <a:t>Adjusted r increase</a:t>
            </a:r>
          </a:p>
          <a:p>
            <a:r>
              <a:rPr lang="en-US"/>
              <a:t>RMSE decrease</a:t>
            </a: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EFE7A2-BBBE-A90B-F09C-FBA99880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0" y="4989081"/>
            <a:ext cx="8847433" cy="18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DEDD-DE06-3EAC-C88E-DEC27E14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60E-AD3A-48D9-E613-09779923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Waitress Tips</a:t>
            </a:r>
          </a:p>
          <a:p>
            <a:r>
              <a:rPr lang="en-US"/>
              <a:t>422 Responses</a:t>
            </a:r>
          </a:p>
          <a:p>
            <a:r>
              <a:rPr lang="en-US"/>
              <a:t>$5.17 average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0F0FE1-C04B-2C42-BA44-A0E2AB8B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1" y="4003934"/>
            <a:ext cx="2638425" cy="2695575"/>
          </a:xfrm>
          <a:prstGeom prst="rect">
            <a:avLst/>
          </a:prstGeom>
        </p:spPr>
      </p:pic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500087CE-613F-D17E-068F-9EE3245A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66" y="4000096"/>
            <a:ext cx="4124325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42F60-103D-2501-A532-4564CDB0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03" y="4024555"/>
            <a:ext cx="418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147E-C9E8-FEFC-751C-516BB8C6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vs Predicted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0779-A625-E07B-50BE-F56A468D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3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60C5515-7BAD-320D-9BF3-7BB8512E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52" y="2323697"/>
            <a:ext cx="4657886" cy="2081454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C2D9DC06-08FC-B6FE-D00E-0AD1285B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96" y="4898674"/>
            <a:ext cx="4678229" cy="19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3A5E-121E-54C8-E603-058E850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BA41-4474-2631-2EA3-FC6D9D3B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a more precise model is needed/desired, model 3 appears to be the best option.</a:t>
            </a:r>
          </a:p>
          <a:p>
            <a:r>
              <a:rPr lang="en-US"/>
              <a:t>On the other hand, model 2 is a much simpler model that sacrifices minimal accuracy while only needing 3 terms.</a:t>
            </a:r>
          </a:p>
        </p:txBody>
      </p:sp>
    </p:spTree>
    <p:extLst>
      <p:ext uri="{BB962C8B-B14F-4D97-AF65-F5344CB8AC3E}">
        <p14:creationId xmlns:p14="http://schemas.microsoft.com/office/powerpoint/2010/main" val="30479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C960-88E3-E859-E517-E1642176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B19A-B48A-45B0-DA7F-355636DD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Can we find a statistically significant relationship between the given information and the mean tip amount?</a:t>
            </a:r>
          </a:p>
          <a:p>
            <a:r>
              <a:rPr lang="en-US">
                <a:ea typeface="+mn-lt"/>
                <a:cs typeface="+mn-lt"/>
              </a:rPr>
              <a:t>Do any of our variables show significant interaction that would improve our model without compromising simplicity?</a:t>
            </a:r>
          </a:p>
          <a:p>
            <a:r>
              <a:rPr lang="en-US">
                <a:ea typeface="+mn-lt"/>
                <a:cs typeface="+mn-lt"/>
              </a:rPr>
              <a:t>Are there any outliers in data or issues regarding assumed normal distribution with the data we have?</a:t>
            </a:r>
          </a:p>
        </p:txBody>
      </p:sp>
    </p:spTree>
    <p:extLst>
      <p:ext uri="{BB962C8B-B14F-4D97-AF65-F5344CB8AC3E}">
        <p14:creationId xmlns:p14="http://schemas.microsoft.com/office/powerpoint/2010/main" val="17907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5997-D460-C02B-4536-2F9402D7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1F6B-B65B-B748-D426-CAB48ED1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Day – Day of the week</a:t>
            </a:r>
          </a:p>
          <a:p>
            <a:r>
              <a:rPr lang="en-US"/>
              <a:t>Meal – lunch, dinner, late night</a:t>
            </a:r>
          </a:p>
          <a:p>
            <a:r>
              <a:rPr lang="en-US"/>
              <a:t>Payment – Cash, Credit, Credit w/ Cash Tip</a:t>
            </a:r>
          </a:p>
          <a:p>
            <a:r>
              <a:rPr lang="en-US"/>
              <a:t>Age – Young Adult, Middle, Senior</a:t>
            </a:r>
          </a:p>
          <a:p>
            <a:r>
              <a:rPr lang="en-US"/>
              <a:t>Gift Card – was one used</a:t>
            </a:r>
          </a:p>
          <a:p>
            <a:r>
              <a:rPr lang="en-US"/>
              <a:t>Comps – were complimentary items given</a:t>
            </a:r>
          </a:p>
          <a:p>
            <a:r>
              <a:rPr lang="en-US" err="1"/>
              <a:t>Bday</a:t>
            </a:r>
            <a:r>
              <a:rPr lang="en-US"/>
              <a:t> – were free birthday items given</a:t>
            </a:r>
          </a:p>
          <a:p>
            <a:r>
              <a:rPr lang="en-US"/>
              <a:t>Bill – bill amount in $</a:t>
            </a:r>
          </a:p>
          <a:p>
            <a:r>
              <a:rPr lang="en-US"/>
              <a:t>Tip percentage – in decimal form</a:t>
            </a:r>
          </a:p>
          <a:p>
            <a:r>
              <a:rPr lang="en-US"/>
              <a:t>Tip – tip amount in $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4935-B0E7-A1F1-A8C3-C52502AB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3ACA-328E-488C-ED93-8FA5B0B8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 </a:t>
            </a:r>
          </a:p>
          <a:p>
            <a:r>
              <a:rPr lang="en-US"/>
              <a:t>All variables</a:t>
            </a:r>
          </a:p>
          <a:p>
            <a:r>
              <a:rPr lang="en-US"/>
              <a:t>No interaction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7C688-DACF-8650-C44F-F61481A9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0" y="4857346"/>
            <a:ext cx="10515438" cy="1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91EA-D9B0-6728-6B53-5328EDAA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 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D49171-47A8-4E5D-7B9B-D052FC0D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69" y="4250652"/>
            <a:ext cx="10526577" cy="24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A2EEAE0-EBBC-CCFA-B59D-571E22A7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723900"/>
            <a:ext cx="5524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7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ECE6-5D6D-56B5-A647-5F4BC829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300B-A45C-6376-CE98-C99EFD49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Stepwise</a:t>
            </a:r>
          </a:p>
          <a:p>
            <a:r>
              <a:rPr lang="en-US"/>
              <a:t>Less variables</a:t>
            </a:r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3B9398-82E9-D886-95A1-1EBE07F4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53" y="4336701"/>
            <a:ext cx="10360294" cy="1852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E32EB-86E3-2532-B30F-440BD721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28" y="3175296"/>
            <a:ext cx="5197744" cy="5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9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40F9-EBD2-28F4-60A3-FCF57FC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2 Results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BE082D-58DA-7D2B-AAC7-16EB7B51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7" y="2239989"/>
            <a:ext cx="10949391" cy="2378021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713F7AC-51FE-F899-1E0E-338A22AB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66" y="4634800"/>
            <a:ext cx="6887867" cy="22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4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Analysis of Tips</vt:lpstr>
      <vt:lpstr>Dataset</vt:lpstr>
      <vt:lpstr>Research Questions </vt:lpstr>
      <vt:lpstr>Variables</vt:lpstr>
      <vt:lpstr>Model 1</vt:lpstr>
      <vt:lpstr>Model 1 Results</vt:lpstr>
      <vt:lpstr>PowerPoint Presentation</vt:lpstr>
      <vt:lpstr>Model 2</vt:lpstr>
      <vt:lpstr>Model 2 Results</vt:lpstr>
      <vt:lpstr>Model 3</vt:lpstr>
      <vt:lpstr>Model 3 Results</vt:lpstr>
      <vt:lpstr>PowerPoint Presentation</vt:lpstr>
      <vt:lpstr>Model 4</vt:lpstr>
      <vt:lpstr>Model 4 Results</vt:lpstr>
      <vt:lpstr>PowerPoint Presentation</vt:lpstr>
      <vt:lpstr>Model 2 Outliers</vt:lpstr>
      <vt:lpstr>Model 2 Revised</vt:lpstr>
      <vt:lpstr>Model 3 Outliers</vt:lpstr>
      <vt:lpstr>Outliers Continued</vt:lpstr>
      <vt:lpstr>Residual vs Predicted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285</cp:revision>
  <dcterms:created xsi:type="dcterms:W3CDTF">2024-12-02T16:21:10Z</dcterms:created>
  <dcterms:modified xsi:type="dcterms:W3CDTF">2024-12-03T04:59:08Z</dcterms:modified>
</cp:coreProperties>
</file>