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2" r:id="rId7"/>
    <p:sldId id="270" r:id="rId8"/>
    <p:sldId id="269" r:id="rId9"/>
    <p:sldId id="268"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C2D8"/>
    <a:srgbClr val="F2BAA1"/>
    <a:srgbClr val="FF7757"/>
    <a:srgbClr val="89908A"/>
    <a:srgbClr val="BACECB"/>
    <a:srgbClr val="C7D1D0"/>
    <a:srgbClr val="88AECB"/>
    <a:srgbClr val="F2F2F2"/>
    <a:srgbClr val="F5CBB0"/>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9" autoAdjust="0"/>
    <p:restoredTop sz="94660"/>
  </p:normalViewPr>
  <p:slideViewPr>
    <p:cSldViewPr snapToGrid="0">
      <p:cViewPr varScale="1">
        <p:scale>
          <a:sx n="76" d="100"/>
          <a:sy n="76"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2B00A27-B0DB-4AB2-BC65-7F5648BFA8DE}"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3731959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B00A27-B0DB-4AB2-BC65-7F5648BFA8DE}"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841517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B00A27-B0DB-4AB2-BC65-7F5648BFA8DE}"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183248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B00A27-B0DB-4AB2-BC65-7F5648BFA8DE}"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422782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B00A27-B0DB-4AB2-BC65-7F5648BFA8DE}"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195786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2B00A27-B0DB-4AB2-BC65-7F5648BFA8DE}"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328890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2B00A27-B0DB-4AB2-BC65-7F5648BFA8DE}" type="datetimeFigureOut">
              <a:rPr lang="en-GB" smtClean="0"/>
              <a:t>09/04/2025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133410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2B00A27-B0DB-4AB2-BC65-7F5648BFA8DE}" type="datetimeFigureOut">
              <a:rPr lang="en-GB" smtClean="0"/>
              <a:t>09/04/2025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62903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00A27-B0DB-4AB2-BC65-7F5648BFA8DE}" type="datetimeFigureOut">
              <a:rPr lang="en-GB" smtClean="0"/>
              <a:t>09/04/2025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341007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B00A27-B0DB-4AB2-BC65-7F5648BFA8DE}"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13776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B00A27-B0DB-4AB2-BC65-7F5648BFA8DE}"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6640670-29E1-4170-A100-B10ED22C2054}" type="slidenum">
              <a:rPr lang="en-GB" smtClean="0"/>
              <a:t>‹#›</a:t>
            </a:fld>
            <a:endParaRPr lang="en-GB"/>
          </a:p>
        </p:txBody>
      </p:sp>
    </p:spTree>
    <p:extLst>
      <p:ext uri="{BB962C8B-B14F-4D97-AF65-F5344CB8AC3E}">
        <p14:creationId xmlns:p14="http://schemas.microsoft.com/office/powerpoint/2010/main" val="176093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00A27-B0DB-4AB2-BC65-7F5648BFA8DE}" type="datetimeFigureOut">
              <a:rPr lang="en-GB" smtClean="0"/>
              <a:t>09/04/2025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40670-29E1-4170-A100-B10ED22C2054}" type="slidenum">
              <a:rPr lang="en-GB" smtClean="0"/>
              <a:t>‹#›</a:t>
            </a:fld>
            <a:endParaRPr lang="en-GB"/>
          </a:p>
        </p:txBody>
      </p:sp>
    </p:spTree>
    <p:extLst>
      <p:ext uri="{BB962C8B-B14F-4D97-AF65-F5344CB8AC3E}">
        <p14:creationId xmlns:p14="http://schemas.microsoft.com/office/powerpoint/2010/main" val="2828135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g"/><Relationship Id="rId9"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8.jpe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jpg"/><Relationship Id="rId7" Type="http://schemas.microsoft.com/office/2007/relationships/hdphoto" Target="../media/hdphoto2.wdp"/><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g"/><Relationship Id="rId9" Type="http://schemas.microsoft.com/office/2007/relationships/hdphoto" Target="../media/hdphoto3.wdp"/></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TextBox 9"/>
          <p:cNvSpPr txBox="1"/>
          <p:nvPr/>
        </p:nvSpPr>
        <p:spPr>
          <a:xfrm>
            <a:off x="7951307" y="371552"/>
            <a:ext cx="3623612" cy="2800767"/>
          </a:xfrm>
          <a:prstGeom prst="rect">
            <a:avLst/>
          </a:prstGeom>
          <a:solidFill>
            <a:srgbClr val="BACECB"/>
          </a:solidFill>
          <a:ln>
            <a:noFill/>
          </a:ln>
        </p:spPr>
        <p:txBody>
          <a:bodyPr wrap="square" rtlCol="0">
            <a:spAutoFit/>
          </a:bodyPr>
          <a:lstStyle/>
          <a:p>
            <a:endParaRPr lang="en-US" dirty="0" smtClean="0"/>
          </a:p>
          <a:p>
            <a:pPr algn="ctr"/>
            <a:r>
              <a:rPr lang="en-US" b="1" dirty="0" smtClean="0"/>
              <a:t>WELCOME TO</a:t>
            </a:r>
          </a:p>
          <a:p>
            <a:pPr algn="ctr"/>
            <a:endParaRPr lang="en-US" b="1" dirty="0" smtClean="0"/>
          </a:p>
          <a:p>
            <a:r>
              <a:rPr lang="en-US" dirty="0" smtClean="0"/>
              <a:t> </a:t>
            </a:r>
          </a:p>
          <a:p>
            <a:pPr algn="ctr"/>
            <a:r>
              <a:rPr lang="en-US" sz="6000" b="1" dirty="0" smtClean="0">
                <a:solidFill>
                  <a:srgbClr val="FF0000"/>
                </a:solidFill>
                <a:latin typeface="Adlery Pro" panose="02000000000000000000" pitchFamily="2" charset="0"/>
              </a:rPr>
              <a:t>hiGrade</a:t>
            </a:r>
          </a:p>
          <a:p>
            <a:pPr algn="ctr"/>
            <a:r>
              <a:rPr lang="en-US" sz="4400" b="1" dirty="0" smtClean="0"/>
              <a:t> </a:t>
            </a:r>
            <a:r>
              <a:rPr lang="en-US" sz="2800" b="1" dirty="0" smtClean="0"/>
              <a:t>GAMING</a:t>
            </a:r>
            <a:endParaRPr lang="en-GB" sz="4400" b="1" dirty="0"/>
          </a:p>
        </p:txBody>
      </p:sp>
      <p:sp>
        <p:nvSpPr>
          <p:cNvPr id="5" name="TextBox 4"/>
          <p:cNvSpPr txBox="1"/>
          <p:nvPr/>
        </p:nvSpPr>
        <p:spPr>
          <a:xfrm>
            <a:off x="815008" y="6272827"/>
            <a:ext cx="10674626" cy="369332"/>
          </a:xfrm>
          <a:prstGeom prst="rect">
            <a:avLst/>
          </a:prstGeom>
          <a:noFill/>
          <a:ln>
            <a:noFill/>
          </a:ln>
        </p:spPr>
        <p:txBody>
          <a:bodyPr wrap="square" rtlCol="0">
            <a:spAutoFit/>
          </a:bodyPr>
          <a:lstStyle/>
          <a:p>
            <a:pPr algn="ctr"/>
            <a:r>
              <a:rPr lang="en-US" b="1" dirty="0" smtClean="0">
                <a:solidFill>
                  <a:srgbClr val="FF0000"/>
                </a:solidFill>
              </a:rPr>
              <a:t>DISCLAIMER: THIS IS PART OF A STUDENTS ASSIGNMENT AND IT IS NOT INTENDED FOR SALES OF PRODUCTS</a:t>
            </a:r>
            <a:endParaRPr lang="en-GB" b="1" dirty="0">
              <a:solidFill>
                <a:srgbClr val="FF0000"/>
              </a:solidFill>
            </a:endParaRPr>
          </a:p>
        </p:txBody>
      </p:sp>
      <p:sp>
        <p:nvSpPr>
          <p:cNvPr id="6" name="TextBox 5"/>
          <p:cNvSpPr txBox="1"/>
          <p:nvPr/>
        </p:nvSpPr>
        <p:spPr>
          <a:xfrm>
            <a:off x="7951307" y="3155061"/>
            <a:ext cx="3623613" cy="2862322"/>
          </a:xfrm>
          <a:prstGeom prst="rect">
            <a:avLst/>
          </a:prstGeom>
          <a:solidFill>
            <a:schemeClr val="accent6">
              <a:lumMod val="50000"/>
            </a:schemeClr>
          </a:solidFill>
          <a:ln>
            <a:noFill/>
          </a:ln>
        </p:spPr>
        <p:txBody>
          <a:bodyPr wrap="square" rtlCol="0">
            <a:spAutoFit/>
          </a:bodyPr>
          <a:lstStyle/>
          <a:p>
            <a:endParaRPr lang="en-US" b="1" u="sng" dirty="0">
              <a:latin typeface="Bertrade" panose="02000500000000000000" pitchFamily="50" charset="0"/>
            </a:endParaRPr>
          </a:p>
          <a:p>
            <a:pPr algn="ctr"/>
            <a:r>
              <a:rPr lang="en-US" b="1" u="sng" dirty="0" smtClean="0">
                <a:solidFill>
                  <a:schemeClr val="bg1"/>
                </a:solidFill>
                <a:latin typeface="Candara" panose="020E0502030303020204" pitchFamily="34" charset="0"/>
              </a:rPr>
              <a:t>STUDENT </a:t>
            </a:r>
            <a:r>
              <a:rPr lang="en-US" b="1" u="sng" dirty="0">
                <a:solidFill>
                  <a:schemeClr val="bg1"/>
                </a:solidFill>
                <a:latin typeface="Candara" panose="020E0502030303020204" pitchFamily="34" charset="0"/>
              </a:rPr>
              <a:t>NAME</a:t>
            </a:r>
          </a:p>
          <a:p>
            <a:endParaRPr lang="en-US" b="1" u="sng" dirty="0">
              <a:solidFill>
                <a:schemeClr val="bg1"/>
              </a:solidFill>
              <a:latin typeface="Candara" panose="020E0502030303020204" pitchFamily="34" charset="0"/>
            </a:endParaRPr>
          </a:p>
          <a:p>
            <a:pPr algn="ctr"/>
            <a:r>
              <a:rPr lang="en-US" b="1" dirty="0">
                <a:solidFill>
                  <a:schemeClr val="bg1"/>
                </a:solidFill>
                <a:latin typeface="Candara" panose="020E0502030303020204" pitchFamily="34" charset="0"/>
              </a:rPr>
              <a:t>EMMANUEL ANTHONY DENKYIRA</a:t>
            </a:r>
          </a:p>
          <a:p>
            <a:endParaRPr lang="en-US" b="1" u="sng" dirty="0">
              <a:solidFill>
                <a:schemeClr val="bg1"/>
              </a:solidFill>
              <a:latin typeface="Candara" panose="020E0502030303020204" pitchFamily="34" charset="0"/>
            </a:endParaRPr>
          </a:p>
          <a:p>
            <a:endParaRPr lang="en-US" b="1" u="sng" dirty="0">
              <a:solidFill>
                <a:schemeClr val="bg1"/>
              </a:solidFill>
              <a:latin typeface="Candara" panose="020E0502030303020204" pitchFamily="34" charset="0"/>
            </a:endParaRPr>
          </a:p>
          <a:p>
            <a:pPr algn="ctr"/>
            <a:r>
              <a:rPr lang="en-US" b="1" u="sng" dirty="0">
                <a:solidFill>
                  <a:schemeClr val="bg1"/>
                </a:solidFill>
                <a:latin typeface="Candara" panose="020E0502030303020204" pitchFamily="34" charset="0"/>
              </a:rPr>
              <a:t>STUDENT ID NUMBER</a:t>
            </a:r>
          </a:p>
          <a:p>
            <a:r>
              <a:rPr lang="en-US" b="1" u="sng" dirty="0">
                <a:solidFill>
                  <a:schemeClr val="bg1"/>
                </a:solidFill>
                <a:latin typeface="Candara" panose="020E0502030303020204" pitchFamily="34" charset="0"/>
              </a:rPr>
              <a:t> </a:t>
            </a:r>
          </a:p>
          <a:p>
            <a:pPr algn="ctr"/>
            <a:r>
              <a:rPr lang="en-US" b="1" dirty="0">
                <a:solidFill>
                  <a:schemeClr val="bg1"/>
                </a:solidFill>
                <a:latin typeface="Candara" panose="020E0502030303020204" pitchFamily="34" charset="0"/>
              </a:rPr>
              <a:t>240555469</a:t>
            </a:r>
          </a:p>
          <a:p>
            <a:pPr algn="ctr"/>
            <a:endParaRPr lang="en-US" dirty="0" smtClean="0">
              <a:latin typeface="Bahnschrift" panose="020B0502040204020203" pitchFamily="34" charset="0"/>
            </a:endParaRP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516838" y="356483"/>
            <a:ext cx="7394713" cy="5657850"/>
          </a:xfrm>
          <a:prstGeom prst="rect">
            <a:avLst/>
          </a:prstGeom>
          <a:noFill/>
        </p:spPr>
      </p:pic>
      <p:sp>
        <p:nvSpPr>
          <p:cNvPr id="11" name="TextBox 10"/>
          <p:cNvSpPr txBox="1"/>
          <p:nvPr/>
        </p:nvSpPr>
        <p:spPr>
          <a:xfrm>
            <a:off x="3061252" y="1053548"/>
            <a:ext cx="2862470" cy="36933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dirty="0" smtClean="0"/>
              <a:t>CLICK HERE TO CONTINUE</a:t>
            </a:r>
            <a:endParaRPr lang="en-GB" dirty="0"/>
          </a:p>
        </p:txBody>
      </p:sp>
    </p:spTree>
    <p:extLst>
      <p:ext uri="{BB962C8B-B14F-4D97-AF65-F5344CB8AC3E}">
        <p14:creationId xmlns:p14="http://schemas.microsoft.com/office/powerpoint/2010/main" val="4109646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830"/>
            <a:ext cx="12192000" cy="567834"/>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690664"/>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order </a:t>
            </a:r>
            <a:r>
              <a:rPr lang="en-US" sz="1800" dirty="0">
                <a:solidFill>
                  <a:srgbClr val="FFFF00"/>
                </a:solidFill>
              </a:rPr>
              <a:t>| </a:t>
            </a:r>
            <a:r>
              <a:rPr lang="en-US" sz="1800" dirty="0" smtClean="0">
                <a:solidFill>
                  <a:srgbClr val="FFFF00"/>
                </a:solidFill>
              </a:rPr>
              <a:t>signup</a:t>
            </a:r>
            <a:endParaRPr lang="en-GB" sz="1800" dirty="0">
              <a:solidFill>
                <a:srgbClr val="FFFF00"/>
              </a:solidFill>
            </a:endParaRPr>
          </a:p>
        </p:txBody>
      </p:sp>
      <p:sp>
        <p:nvSpPr>
          <p:cNvPr id="8" name="TextBox 7"/>
          <p:cNvSpPr txBox="1"/>
          <p:nvPr/>
        </p:nvSpPr>
        <p:spPr>
          <a:xfrm>
            <a:off x="2988969" y="2428017"/>
            <a:ext cx="6768805" cy="2862322"/>
          </a:xfrm>
          <a:prstGeom prst="rect">
            <a:avLst/>
          </a:prstGeom>
          <a:noFill/>
        </p:spPr>
        <p:txBody>
          <a:bodyPr wrap="square" rtlCol="0">
            <a:spAutoFit/>
          </a:bodyPr>
          <a:lstStyle/>
          <a:p>
            <a:r>
              <a:rPr lang="en-US" b="1" dirty="0" smtClean="0"/>
              <a:t>Personal Information</a:t>
            </a:r>
          </a:p>
          <a:p>
            <a:r>
              <a:rPr lang="en-US" dirty="0" smtClean="0"/>
              <a:t>First name </a:t>
            </a:r>
          </a:p>
          <a:p>
            <a:r>
              <a:rPr lang="en-US" dirty="0" smtClean="0"/>
              <a:t>Last name</a:t>
            </a:r>
          </a:p>
          <a:p>
            <a:endParaRPr lang="en-US" dirty="0"/>
          </a:p>
          <a:p>
            <a:r>
              <a:rPr lang="en-US" b="1" dirty="0" smtClean="0"/>
              <a:t>Sign-in information</a:t>
            </a:r>
          </a:p>
          <a:p>
            <a:endParaRPr lang="en-US" b="1" dirty="0" smtClean="0"/>
          </a:p>
          <a:p>
            <a:r>
              <a:rPr lang="en-US" dirty="0" smtClean="0"/>
              <a:t>Email</a:t>
            </a:r>
          </a:p>
          <a:p>
            <a:r>
              <a:rPr lang="en-US" dirty="0" smtClean="0"/>
              <a:t>Confirm email</a:t>
            </a:r>
          </a:p>
          <a:p>
            <a:r>
              <a:rPr lang="en-US" dirty="0" smtClean="0"/>
              <a:t>Password</a:t>
            </a:r>
          </a:p>
          <a:p>
            <a:r>
              <a:rPr lang="en-US" dirty="0" smtClean="0"/>
              <a:t>Confirm password</a:t>
            </a:r>
          </a:p>
        </p:txBody>
      </p:sp>
      <p:sp>
        <p:nvSpPr>
          <p:cNvPr id="3" name="Rectangle 2"/>
          <p:cNvSpPr/>
          <p:nvPr/>
        </p:nvSpPr>
        <p:spPr>
          <a:xfrm>
            <a:off x="4523871" y="1585592"/>
            <a:ext cx="3144259" cy="369332"/>
          </a:xfrm>
          <a:prstGeom prst="rect">
            <a:avLst/>
          </a:prstGeom>
        </p:spPr>
        <p:txBody>
          <a:bodyPr wrap="square">
            <a:spAutoFit/>
          </a:bodyPr>
          <a:lstStyle/>
          <a:p>
            <a:pPr algn="ctr"/>
            <a:r>
              <a:rPr lang="en-US" b="1" dirty="0" smtClean="0"/>
              <a:t>CREATE CUSTOMER ACCOUNT</a:t>
            </a:r>
            <a:endParaRPr lang="en-GB" b="1" dirty="0"/>
          </a:p>
        </p:txBody>
      </p:sp>
      <p:sp>
        <p:nvSpPr>
          <p:cNvPr id="11" name="TextBox 10"/>
          <p:cNvSpPr txBox="1"/>
          <p:nvPr/>
        </p:nvSpPr>
        <p:spPr>
          <a:xfrm>
            <a:off x="4987439" y="2799478"/>
            <a:ext cx="3144033" cy="200055"/>
          </a:xfrm>
          <a:prstGeom prst="rect">
            <a:avLst/>
          </a:prstGeom>
          <a:noFill/>
          <a:ln>
            <a:solidFill>
              <a:schemeClr val="accent1">
                <a:lumMod val="40000"/>
                <a:lumOff val="60000"/>
              </a:schemeClr>
            </a:solidFill>
          </a:ln>
        </p:spPr>
        <p:txBody>
          <a:bodyPr wrap="square" rtlCol="0">
            <a:spAutoFit/>
          </a:bodyPr>
          <a:lstStyle/>
          <a:p>
            <a:endParaRPr lang="en-GB" sz="700" dirty="0"/>
          </a:p>
        </p:txBody>
      </p:sp>
      <p:sp>
        <p:nvSpPr>
          <p:cNvPr id="12" name="TextBox 11"/>
          <p:cNvSpPr txBox="1"/>
          <p:nvPr/>
        </p:nvSpPr>
        <p:spPr>
          <a:xfrm>
            <a:off x="4989527" y="3077138"/>
            <a:ext cx="3144033" cy="200055"/>
          </a:xfrm>
          <a:prstGeom prst="rect">
            <a:avLst/>
          </a:prstGeom>
          <a:noFill/>
          <a:ln>
            <a:solidFill>
              <a:schemeClr val="accent1">
                <a:lumMod val="40000"/>
                <a:lumOff val="60000"/>
              </a:schemeClr>
            </a:solidFill>
          </a:ln>
        </p:spPr>
        <p:txBody>
          <a:bodyPr wrap="square" rtlCol="0">
            <a:spAutoFit/>
          </a:bodyPr>
          <a:lstStyle/>
          <a:p>
            <a:endParaRPr lang="en-GB" sz="700" dirty="0"/>
          </a:p>
        </p:txBody>
      </p:sp>
      <p:sp>
        <p:nvSpPr>
          <p:cNvPr id="13" name="TextBox 12"/>
          <p:cNvSpPr txBox="1"/>
          <p:nvPr/>
        </p:nvSpPr>
        <p:spPr>
          <a:xfrm>
            <a:off x="4979089" y="4156462"/>
            <a:ext cx="3144033" cy="200055"/>
          </a:xfrm>
          <a:prstGeom prst="rect">
            <a:avLst/>
          </a:prstGeom>
          <a:noFill/>
          <a:ln>
            <a:solidFill>
              <a:schemeClr val="accent1">
                <a:lumMod val="40000"/>
                <a:lumOff val="60000"/>
              </a:schemeClr>
            </a:solidFill>
          </a:ln>
        </p:spPr>
        <p:txBody>
          <a:bodyPr wrap="square" rtlCol="0">
            <a:spAutoFit/>
          </a:bodyPr>
          <a:lstStyle/>
          <a:p>
            <a:endParaRPr lang="en-GB" sz="700" dirty="0"/>
          </a:p>
        </p:txBody>
      </p:sp>
      <p:sp>
        <p:nvSpPr>
          <p:cNvPr id="14" name="TextBox 13"/>
          <p:cNvSpPr txBox="1"/>
          <p:nvPr/>
        </p:nvSpPr>
        <p:spPr>
          <a:xfrm>
            <a:off x="4968651" y="4434122"/>
            <a:ext cx="3144033" cy="200055"/>
          </a:xfrm>
          <a:prstGeom prst="rect">
            <a:avLst/>
          </a:prstGeom>
          <a:noFill/>
          <a:ln>
            <a:solidFill>
              <a:schemeClr val="accent1">
                <a:lumMod val="40000"/>
                <a:lumOff val="60000"/>
              </a:schemeClr>
            </a:solidFill>
          </a:ln>
        </p:spPr>
        <p:txBody>
          <a:bodyPr wrap="square" rtlCol="0">
            <a:spAutoFit/>
          </a:bodyPr>
          <a:lstStyle/>
          <a:p>
            <a:endParaRPr lang="en-GB" sz="700" dirty="0"/>
          </a:p>
        </p:txBody>
      </p:sp>
      <p:sp>
        <p:nvSpPr>
          <p:cNvPr id="15" name="TextBox 14"/>
          <p:cNvSpPr txBox="1"/>
          <p:nvPr/>
        </p:nvSpPr>
        <p:spPr>
          <a:xfrm>
            <a:off x="4958213" y="4711782"/>
            <a:ext cx="3144033" cy="200055"/>
          </a:xfrm>
          <a:prstGeom prst="rect">
            <a:avLst/>
          </a:prstGeom>
          <a:noFill/>
          <a:ln>
            <a:solidFill>
              <a:schemeClr val="accent1">
                <a:lumMod val="40000"/>
                <a:lumOff val="60000"/>
              </a:schemeClr>
            </a:solidFill>
          </a:ln>
        </p:spPr>
        <p:txBody>
          <a:bodyPr wrap="square" rtlCol="0">
            <a:spAutoFit/>
          </a:bodyPr>
          <a:lstStyle/>
          <a:p>
            <a:endParaRPr lang="en-GB" sz="700" dirty="0"/>
          </a:p>
        </p:txBody>
      </p:sp>
      <p:sp>
        <p:nvSpPr>
          <p:cNvPr id="16" name="TextBox 15"/>
          <p:cNvSpPr txBox="1"/>
          <p:nvPr/>
        </p:nvSpPr>
        <p:spPr>
          <a:xfrm>
            <a:off x="4960301" y="5001968"/>
            <a:ext cx="3144033" cy="200055"/>
          </a:xfrm>
          <a:prstGeom prst="rect">
            <a:avLst/>
          </a:prstGeom>
          <a:noFill/>
          <a:ln>
            <a:solidFill>
              <a:schemeClr val="accent1">
                <a:lumMod val="40000"/>
                <a:lumOff val="60000"/>
              </a:schemeClr>
            </a:solidFill>
          </a:ln>
        </p:spPr>
        <p:txBody>
          <a:bodyPr wrap="square" rtlCol="0">
            <a:spAutoFit/>
          </a:bodyPr>
          <a:lstStyle/>
          <a:p>
            <a:endParaRPr lang="en-GB" sz="700" dirty="0"/>
          </a:p>
        </p:txBody>
      </p:sp>
      <p:sp>
        <p:nvSpPr>
          <p:cNvPr id="17" name="Rounded Rectangle 16"/>
          <p:cNvSpPr/>
          <p:nvPr/>
        </p:nvSpPr>
        <p:spPr>
          <a:xfrm>
            <a:off x="5574083" y="5844761"/>
            <a:ext cx="1853851" cy="3275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Create account</a:t>
            </a:r>
            <a:endParaRPr lang="en-GB" dirty="0">
              <a:solidFill>
                <a:schemeClr val="tx1"/>
              </a:solidFill>
            </a:endParaRPr>
          </a:p>
        </p:txBody>
      </p:sp>
    </p:spTree>
    <p:extLst>
      <p:ext uri="{BB962C8B-B14F-4D97-AF65-F5344CB8AC3E}">
        <p14:creationId xmlns:p14="http://schemas.microsoft.com/office/powerpoint/2010/main" val="2839166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830"/>
            <a:ext cx="12192000" cy="567834"/>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690664"/>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smtClean="0">
                <a:solidFill>
                  <a:srgbClr val="FFFF00"/>
                </a:solidFill>
              </a:rPr>
              <a:t>Home| about us | contact | useful links | product | search | order </a:t>
            </a:r>
            <a:endParaRPr lang="en-GB" sz="1800" dirty="0">
              <a:solidFill>
                <a:srgbClr val="FFFF00"/>
              </a:solidFill>
            </a:endParaRPr>
          </a:p>
        </p:txBody>
      </p:sp>
      <p:sp>
        <p:nvSpPr>
          <p:cNvPr id="8" name="TextBox 7"/>
          <p:cNvSpPr txBox="1"/>
          <p:nvPr/>
        </p:nvSpPr>
        <p:spPr>
          <a:xfrm>
            <a:off x="1135117" y="1954924"/>
            <a:ext cx="2743200" cy="197069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092947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2906"/>
            <a:ext cx="12192000" cy="509518"/>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622424"/>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order </a:t>
            </a:r>
            <a:r>
              <a:rPr lang="en-US" sz="1800" dirty="0">
                <a:solidFill>
                  <a:srgbClr val="FFFF00"/>
                </a:solidFill>
              </a:rPr>
              <a:t>| </a:t>
            </a:r>
            <a:r>
              <a:rPr lang="en-US" sz="1800" dirty="0" smtClean="0">
                <a:solidFill>
                  <a:srgbClr val="FFFF00"/>
                </a:solidFill>
              </a:rPr>
              <a:t>signup</a:t>
            </a:r>
            <a:endParaRPr lang="en-GB" sz="1800" dirty="0">
              <a:solidFill>
                <a:srgbClr val="FFFF00"/>
              </a:solidFill>
            </a:endParaRPr>
          </a:p>
        </p:txBody>
      </p:sp>
      <p:sp>
        <p:nvSpPr>
          <p:cNvPr id="6" name="TextBox 5"/>
          <p:cNvSpPr txBox="1"/>
          <p:nvPr/>
        </p:nvSpPr>
        <p:spPr>
          <a:xfrm>
            <a:off x="830317" y="1650124"/>
            <a:ext cx="2743200" cy="1970690"/>
          </a:xfrm>
          <a:prstGeom prst="rect">
            <a:avLst/>
          </a:prstGeom>
          <a:noFill/>
        </p:spPr>
        <p:txBody>
          <a:bodyPr wrap="square" rtlCol="0">
            <a:spAutoFit/>
          </a:bodyPr>
          <a:lstStyle/>
          <a:p>
            <a:endParaRPr lang="en-GB" dirty="0"/>
          </a:p>
        </p:txBody>
      </p:sp>
      <p:sp>
        <p:nvSpPr>
          <p:cNvPr id="7" name="TextBox 6"/>
          <p:cNvSpPr txBox="1"/>
          <p:nvPr/>
        </p:nvSpPr>
        <p:spPr>
          <a:xfrm>
            <a:off x="982717" y="1802524"/>
            <a:ext cx="2743200" cy="1970690"/>
          </a:xfrm>
          <a:prstGeom prst="rect">
            <a:avLst/>
          </a:prstGeom>
          <a:noFill/>
        </p:spPr>
        <p:txBody>
          <a:bodyPr wrap="square" rtlCol="0">
            <a:spAutoFit/>
          </a:bodyPr>
          <a:lstStyle/>
          <a:p>
            <a:endParaRPr lang="en-GB"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721" y="1319047"/>
            <a:ext cx="7784224" cy="5189483"/>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9895" y="3407454"/>
            <a:ext cx="731520" cy="731520"/>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1106869" y="3276864"/>
            <a:ext cx="731520" cy="731520"/>
          </a:xfrm>
          <a:prstGeom prst="rect">
            <a:avLst/>
          </a:prstGeom>
        </p:spPr>
      </p:pic>
    </p:spTree>
    <p:extLst>
      <p:ext uri="{BB962C8B-B14F-4D97-AF65-F5344CB8AC3E}">
        <p14:creationId xmlns:p14="http://schemas.microsoft.com/office/powerpoint/2010/main" val="2097267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2906"/>
            <a:ext cx="12192000" cy="591406"/>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704312"/>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a:t>
            </a:r>
            <a:r>
              <a:rPr lang="en-US" sz="1800" dirty="0">
                <a:solidFill>
                  <a:srgbClr val="FFFF00"/>
                </a:solidFill>
              </a:rPr>
              <a:t>order| </a:t>
            </a:r>
            <a:r>
              <a:rPr lang="en-US" sz="1800" dirty="0" smtClean="0">
                <a:solidFill>
                  <a:srgbClr val="FFFF00"/>
                </a:solidFill>
              </a:rPr>
              <a:t>signup</a:t>
            </a:r>
            <a:r>
              <a:rPr lang="en-US" sz="1800" dirty="0" smtClean="0">
                <a:solidFill>
                  <a:srgbClr val="FFFF00"/>
                </a:solidFill>
              </a:rPr>
              <a:t> </a:t>
            </a:r>
            <a:endParaRPr lang="en-GB" sz="1800" dirty="0">
              <a:solidFill>
                <a:srgbClr val="FFFF00"/>
              </a:solidFill>
            </a:endParaRPr>
          </a:p>
        </p:txBody>
      </p:sp>
      <p:sp>
        <p:nvSpPr>
          <p:cNvPr id="7" name="TextBox 6"/>
          <p:cNvSpPr txBox="1"/>
          <p:nvPr/>
        </p:nvSpPr>
        <p:spPr>
          <a:xfrm>
            <a:off x="365234" y="4321339"/>
            <a:ext cx="11253952" cy="2031325"/>
          </a:xfrm>
          <a:prstGeom prst="rect">
            <a:avLst/>
          </a:prstGeom>
          <a:noFill/>
        </p:spPr>
        <p:txBody>
          <a:bodyPr wrap="square" rtlCol="0">
            <a:spAutoFit/>
          </a:bodyPr>
          <a:lstStyle/>
          <a:p>
            <a:r>
              <a:rPr lang="en-US" b="1" dirty="0" smtClean="0"/>
              <a:t>Why Choose HiGrade?</a:t>
            </a:r>
          </a:p>
          <a:p>
            <a:r>
              <a:rPr lang="en-US" dirty="0" smtClean="0"/>
              <a:t>At HiGrade, we know that gaming is more than just a pastime—it’s a way of life. That’s why we’re committed to creating high-quality content that not only informs but also inspires. Our goal is to bring gamers together, offering a space where everyone can share their love for gaming, exchange ideas, and learn from one another.</a:t>
            </a:r>
          </a:p>
          <a:p>
            <a:r>
              <a:rPr lang="en-US" dirty="0" smtClean="0"/>
              <a:t>Whether you’re seeking the latest game release, pro tips, or want to join a community of like-minded players, HiGrade is the place for you. So, gear up and get ready to experience gaming in a whole new way.</a:t>
            </a:r>
          </a:p>
          <a:p>
            <a:r>
              <a:rPr lang="en-US" b="1" dirty="0" err="1" smtClean="0"/>
              <a:t>HiGrade</a:t>
            </a:r>
            <a:r>
              <a:rPr lang="en-US" dirty="0" smtClean="0"/>
              <a:t>—Where the Game is Always On. Play Higher, Play Better.</a:t>
            </a:r>
          </a:p>
        </p:txBody>
      </p:sp>
      <p:sp>
        <p:nvSpPr>
          <p:cNvPr id="8" name="TextBox 7"/>
          <p:cNvSpPr txBox="1"/>
          <p:nvPr/>
        </p:nvSpPr>
        <p:spPr>
          <a:xfrm>
            <a:off x="365234" y="1391033"/>
            <a:ext cx="11461531" cy="2031325"/>
          </a:xfrm>
          <a:prstGeom prst="rect">
            <a:avLst/>
          </a:prstGeom>
          <a:noFill/>
        </p:spPr>
        <p:txBody>
          <a:bodyPr wrap="square" rtlCol="0">
            <a:spAutoFit/>
          </a:bodyPr>
          <a:lstStyle/>
          <a:p>
            <a:r>
              <a:rPr lang="en-US" b="1" dirty="0" smtClean="0"/>
              <a:t>About HiGrade</a:t>
            </a:r>
            <a:endParaRPr lang="en-US" dirty="0" smtClean="0"/>
          </a:p>
          <a:p>
            <a:r>
              <a:rPr lang="en-US" dirty="0" smtClean="0"/>
              <a:t>Welcome to </a:t>
            </a:r>
            <a:r>
              <a:rPr lang="en-US" b="1" dirty="0" smtClean="0"/>
              <a:t>HiGrade</a:t>
            </a:r>
            <a:r>
              <a:rPr lang="en-US" dirty="0" smtClean="0"/>
              <a:t>, the ultimate gaming destination for passionate players, enthusiasts, and explorers. Whether you’re a seasoned gamer, a competitive pro, or someone just diving into the world of gaming, HiGrade is here to provide you with everything you need to enhance your gaming journey.</a:t>
            </a:r>
          </a:p>
          <a:p>
            <a:r>
              <a:rPr lang="en-US" dirty="0" smtClean="0"/>
              <a:t>At HiGrade, we’re more than just a website—we’re a community. Our team is dedicated to bringing you the latest game news, expert reviews, strategy guides, and insider tips to ensure that you're always at the top of your game. We cover all the major gaming platforms, from console to PC, mobile to VR, and everything in between.</a:t>
            </a:r>
          </a:p>
        </p:txBody>
      </p:sp>
      <p:sp>
        <p:nvSpPr>
          <p:cNvPr id="13" name="Title 1"/>
          <p:cNvSpPr txBox="1">
            <a:spLocks/>
          </p:cNvSpPr>
          <p:nvPr/>
        </p:nvSpPr>
        <p:spPr>
          <a:xfrm>
            <a:off x="0" y="3695238"/>
            <a:ext cx="12192000" cy="444869"/>
          </a:xfrm>
          <a:prstGeom prst="rect">
            <a:avLst/>
          </a:prstGeom>
          <a:solidFill>
            <a:schemeClr val="accent1">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b="1" dirty="0" smtClean="0">
                <a:solidFill>
                  <a:srgbClr val="FFFF00"/>
                </a:solidFill>
              </a:rPr>
              <a:t> </a:t>
            </a:r>
            <a:r>
              <a:rPr lang="en-US" sz="1800" dirty="0" smtClean="0">
                <a:solidFill>
                  <a:srgbClr val="FFFF00"/>
                </a:solidFill>
              </a:rPr>
              <a:t>in depth review, gaming news, tournament, pro tips and gaming products </a:t>
            </a:r>
          </a:p>
        </p:txBody>
      </p:sp>
      <p:sp>
        <p:nvSpPr>
          <p:cNvPr id="3" name="TextBox 2"/>
          <p:cNvSpPr txBox="1"/>
          <p:nvPr/>
        </p:nvSpPr>
        <p:spPr>
          <a:xfrm>
            <a:off x="1418883" y="3695239"/>
            <a:ext cx="1308537" cy="461665"/>
          </a:xfrm>
          <a:prstGeom prst="rect">
            <a:avLst/>
          </a:prstGeom>
          <a:solidFill>
            <a:schemeClr val="tx1"/>
          </a:solidFill>
        </p:spPr>
        <p:txBody>
          <a:bodyPr wrap="square" rtlCol="0">
            <a:spAutoFit/>
          </a:bodyPr>
          <a:lstStyle/>
          <a:p>
            <a:r>
              <a:rPr lang="en-US" sz="2400" dirty="0" smtClean="0">
                <a:solidFill>
                  <a:srgbClr val="FFFF00"/>
                </a:solidFill>
              </a:rPr>
              <a:t>We offer</a:t>
            </a:r>
            <a:endParaRPr lang="en-GB" sz="2400" dirty="0">
              <a:solidFill>
                <a:srgbClr val="FFFF00"/>
              </a:solidFill>
            </a:endParaRPr>
          </a:p>
        </p:txBody>
      </p:sp>
    </p:spTree>
    <p:extLst>
      <p:ext uri="{BB962C8B-B14F-4D97-AF65-F5344CB8AC3E}">
        <p14:creationId xmlns:p14="http://schemas.microsoft.com/office/powerpoint/2010/main" val="1995597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40202"/>
            <a:ext cx="12192000" cy="509518"/>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704312"/>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a:t>
            </a:r>
            <a:r>
              <a:rPr lang="en-US" sz="1800" dirty="0">
                <a:solidFill>
                  <a:srgbClr val="FFFF00"/>
                </a:solidFill>
              </a:rPr>
              <a:t>order| </a:t>
            </a:r>
            <a:r>
              <a:rPr lang="en-US" sz="1800" dirty="0" smtClean="0">
                <a:solidFill>
                  <a:srgbClr val="FFFF00"/>
                </a:solidFill>
              </a:rPr>
              <a:t>signup</a:t>
            </a:r>
            <a:r>
              <a:rPr lang="en-US" sz="1800" dirty="0" smtClean="0">
                <a:solidFill>
                  <a:srgbClr val="FFFF00"/>
                </a:solidFill>
              </a:rPr>
              <a:t> </a:t>
            </a:r>
            <a:endParaRPr lang="en-GB" sz="1800" dirty="0">
              <a:solidFill>
                <a:srgbClr val="FFFF00"/>
              </a:solidFill>
            </a:endParaRPr>
          </a:p>
        </p:txBody>
      </p:sp>
      <p:sp>
        <p:nvSpPr>
          <p:cNvPr id="3" name="Rounded Rectangle 2"/>
          <p:cNvSpPr/>
          <p:nvPr/>
        </p:nvSpPr>
        <p:spPr>
          <a:xfrm>
            <a:off x="3393743" y="1549301"/>
            <a:ext cx="5404513" cy="3623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p>
        </p:txBody>
      </p:sp>
      <p:sp>
        <p:nvSpPr>
          <p:cNvPr id="5" name="TextBox 4"/>
          <p:cNvSpPr txBox="1"/>
          <p:nvPr/>
        </p:nvSpPr>
        <p:spPr>
          <a:xfrm>
            <a:off x="5468408" y="1753290"/>
            <a:ext cx="1405726" cy="369332"/>
          </a:xfrm>
          <a:prstGeom prst="rect">
            <a:avLst/>
          </a:prstGeom>
          <a:noFill/>
        </p:spPr>
        <p:txBody>
          <a:bodyPr wrap="square" rtlCol="0">
            <a:spAutoFit/>
          </a:bodyPr>
          <a:lstStyle/>
          <a:p>
            <a:pPr algn="ctr"/>
            <a:r>
              <a:rPr lang="en-US" b="1" dirty="0" smtClean="0"/>
              <a:t>Contact Us</a:t>
            </a:r>
            <a:endParaRPr lang="en-GB" b="1" dirty="0"/>
          </a:p>
        </p:txBody>
      </p:sp>
      <p:sp>
        <p:nvSpPr>
          <p:cNvPr id="13" name="TextBox 12"/>
          <p:cNvSpPr txBox="1"/>
          <p:nvPr/>
        </p:nvSpPr>
        <p:spPr>
          <a:xfrm>
            <a:off x="3878317" y="2855447"/>
            <a:ext cx="808907" cy="369332"/>
          </a:xfrm>
          <a:prstGeom prst="rect">
            <a:avLst/>
          </a:prstGeom>
          <a:noFill/>
        </p:spPr>
        <p:txBody>
          <a:bodyPr wrap="square" rtlCol="0">
            <a:spAutoFit/>
          </a:bodyPr>
          <a:lstStyle/>
          <a:p>
            <a:r>
              <a:rPr lang="en-US" dirty="0"/>
              <a:t>E</a:t>
            </a:r>
            <a:r>
              <a:rPr lang="en-US" dirty="0" smtClean="0"/>
              <a:t>mail</a:t>
            </a:r>
            <a:endParaRPr lang="en-GB" dirty="0"/>
          </a:p>
        </p:txBody>
      </p:sp>
      <p:sp>
        <p:nvSpPr>
          <p:cNvPr id="15" name="Rounded Rectangle 14"/>
          <p:cNvSpPr/>
          <p:nvPr/>
        </p:nvSpPr>
        <p:spPr>
          <a:xfrm>
            <a:off x="4625174" y="4633694"/>
            <a:ext cx="3368842" cy="355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Submit</a:t>
            </a:r>
            <a:endParaRPr lang="en-GB" dirty="0"/>
          </a:p>
        </p:txBody>
      </p:sp>
      <p:sp>
        <p:nvSpPr>
          <p:cNvPr id="16" name="TextBox 15"/>
          <p:cNvSpPr txBox="1"/>
          <p:nvPr/>
        </p:nvSpPr>
        <p:spPr>
          <a:xfrm>
            <a:off x="4625174" y="2237370"/>
            <a:ext cx="3368842" cy="369332"/>
          </a:xfrm>
          <a:prstGeom prst="rect">
            <a:avLst/>
          </a:prstGeom>
          <a:noFill/>
          <a:ln>
            <a:solidFill>
              <a:schemeClr val="accent1">
                <a:lumMod val="60000"/>
                <a:lumOff val="40000"/>
              </a:schemeClr>
            </a:solidFill>
          </a:ln>
        </p:spPr>
        <p:txBody>
          <a:bodyPr wrap="square" rtlCol="0">
            <a:spAutoFit/>
          </a:bodyPr>
          <a:lstStyle/>
          <a:p>
            <a:endParaRPr lang="en-GB" dirty="0"/>
          </a:p>
        </p:txBody>
      </p:sp>
      <p:sp>
        <p:nvSpPr>
          <p:cNvPr id="17" name="TextBox 16"/>
          <p:cNvSpPr txBox="1"/>
          <p:nvPr/>
        </p:nvSpPr>
        <p:spPr>
          <a:xfrm>
            <a:off x="3817121" y="5323306"/>
            <a:ext cx="4671786" cy="369332"/>
          </a:xfrm>
          <a:prstGeom prst="rect">
            <a:avLst/>
          </a:prstGeom>
          <a:noFill/>
        </p:spPr>
        <p:txBody>
          <a:bodyPr wrap="square" rtlCol="0">
            <a:spAutoFit/>
          </a:bodyPr>
          <a:lstStyle/>
          <a:p>
            <a:r>
              <a:rPr lang="en-US" dirty="0" smtClean="0"/>
              <a:t>_____________ New to HiGrade? ___________</a:t>
            </a:r>
            <a:endParaRPr lang="en-GB" dirty="0"/>
          </a:p>
        </p:txBody>
      </p:sp>
      <p:sp>
        <p:nvSpPr>
          <p:cNvPr id="19" name="Rounded Rectangle 18"/>
          <p:cNvSpPr/>
          <p:nvPr/>
        </p:nvSpPr>
        <p:spPr>
          <a:xfrm>
            <a:off x="5468408" y="5944969"/>
            <a:ext cx="1583745" cy="32754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Sign up</a:t>
            </a:r>
            <a:endParaRPr lang="en-GB" dirty="0">
              <a:solidFill>
                <a:schemeClr val="tx1"/>
              </a:solidFill>
            </a:endParaRPr>
          </a:p>
        </p:txBody>
      </p:sp>
      <p:sp>
        <p:nvSpPr>
          <p:cNvPr id="22" name="TextBox 21"/>
          <p:cNvSpPr txBox="1"/>
          <p:nvPr/>
        </p:nvSpPr>
        <p:spPr>
          <a:xfrm>
            <a:off x="4627446" y="2826495"/>
            <a:ext cx="3368842" cy="369332"/>
          </a:xfrm>
          <a:prstGeom prst="rect">
            <a:avLst/>
          </a:prstGeom>
          <a:noFill/>
          <a:ln>
            <a:solidFill>
              <a:schemeClr val="accent1">
                <a:lumMod val="60000"/>
                <a:lumOff val="40000"/>
              </a:schemeClr>
            </a:solidFill>
          </a:ln>
        </p:spPr>
        <p:txBody>
          <a:bodyPr wrap="square" rtlCol="0">
            <a:spAutoFit/>
          </a:bodyPr>
          <a:lstStyle/>
          <a:p>
            <a:endParaRPr lang="en-GB" dirty="0"/>
          </a:p>
        </p:txBody>
      </p:sp>
      <p:sp>
        <p:nvSpPr>
          <p:cNvPr id="23" name="TextBox 22"/>
          <p:cNvSpPr txBox="1"/>
          <p:nvPr/>
        </p:nvSpPr>
        <p:spPr>
          <a:xfrm>
            <a:off x="4627446" y="3986568"/>
            <a:ext cx="3366570" cy="472972"/>
          </a:xfrm>
          <a:prstGeom prst="rect">
            <a:avLst/>
          </a:prstGeom>
          <a:noFill/>
          <a:ln>
            <a:solidFill>
              <a:schemeClr val="accent1">
                <a:lumMod val="60000"/>
                <a:lumOff val="40000"/>
              </a:schemeClr>
            </a:solidFill>
          </a:ln>
        </p:spPr>
        <p:txBody>
          <a:bodyPr wrap="square" rtlCol="0">
            <a:spAutoFit/>
          </a:bodyPr>
          <a:lstStyle/>
          <a:p>
            <a:endParaRPr lang="en-GB" dirty="0"/>
          </a:p>
        </p:txBody>
      </p:sp>
      <p:sp>
        <p:nvSpPr>
          <p:cNvPr id="24" name="TextBox 23"/>
          <p:cNvSpPr txBox="1"/>
          <p:nvPr/>
        </p:nvSpPr>
        <p:spPr>
          <a:xfrm>
            <a:off x="3857211" y="2256996"/>
            <a:ext cx="808907" cy="369332"/>
          </a:xfrm>
          <a:prstGeom prst="rect">
            <a:avLst/>
          </a:prstGeom>
          <a:noFill/>
        </p:spPr>
        <p:txBody>
          <a:bodyPr wrap="square" rtlCol="0">
            <a:spAutoFit/>
          </a:bodyPr>
          <a:lstStyle/>
          <a:p>
            <a:r>
              <a:rPr lang="en-US" dirty="0"/>
              <a:t> N</a:t>
            </a:r>
            <a:r>
              <a:rPr lang="en-US" dirty="0" smtClean="0"/>
              <a:t>ame</a:t>
            </a:r>
            <a:endParaRPr lang="en-GB" dirty="0"/>
          </a:p>
        </p:txBody>
      </p:sp>
      <p:sp>
        <p:nvSpPr>
          <p:cNvPr id="25" name="TextBox 24"/>
          <p:cNvSpPr txBox="1"/>
          <p:nvPr/>
        </p:nvSpPr>
        <p:spPr>
          <a:xfrm>
            <a:off x="3743332" y="3433520"/>
            <a:ext cx="943892" cy="369332"/>
          </a:xfrm>
          <a:prstGeom prst="rect">
            <a:avLst/>
          </a:prstGeom>
          <a:noFill/>
        </p:spPr>
        <p:txBody>
          <a:bodyPr wrap="square" rtlCol="0">
            <a:spAutoFit/>
          </a:bodyPr>
          <a:lstStyle/>
          <a:p>
            <a:r>
              <a:rPr lang="en-US" dirty="0"/>
              <a:t>S</a:t>
            </a:r>
            <a:r>
              <a:rPr lang="en-US" dirty="0" smtClean="0"/>
              <a:t>ubject</a:t>
            </a:r>
            <a:endParaRPr lang="en-GB" dirty="0"/>
          </a:p>
        </p:txBody>
      </p:sp>
      <p:sp>
        <p:nvSpPr>
          <p:cNvPr id="26" name="TextBox 25"/>
          <p:cNvSpPr txBox="1"/>
          <p:nvPr/>
        </p:nvSpPr>
        <p:spPr>
          <a:xfrm>
            <a:off x="4625174" y="3426838"/>
            <a:ext cx="3368842" cy="369332"/>
          </a:xfrm>
          <a:prstGeom prst="rect">
            <a:avLst/>
          </a:prstGeom>
          <a:noFill/>
          <a:ln>
            <a:solidFill>
              <a:schemeClr val="accent1">
                <a:lumMod val="60000"/>
                <a:lumOff val="40000"/>
              </a:schemeClr>
            </a:solidFill>
          </a:ln>
        </p:spPr>
        <p:txBody>
          <a:bodyPr wrap="square" rtlCol="0">
            <a:spAutoFit/>
          </a:bodyPr>
          <a:lstStyle/>
          <a:p>
            <a:endParaRPr lang="en-GB" dirty="0"/>
          </a:p>
        </p:txBody>
      </p:sp>
      <p:sp>
        <p:nvSpPr>
          <p:cNvPr id="27" name="TextBox 26"/>
          <p:cNvSpPr txBox="1"/>
          <p:nvPr/>
        </p:nvSpPr>
        <p:spPr>
          <a:xfrm>
            <a:off x="3721805" y="4057874"/>
            <a:ext cx="1121930" cy="369332"/>
          </a:xfrm>
          <a:prstGeom prst="rect">
            <a:avLst/>
          </a:prstGeom>
          <a:noFill/>
        </p:spPr>
        <p:txBody>
          <a:bodyPr wrap="square" rtlCol="0">
            <a:spAutoFit/>
          </a:bodyPr>
          <a:lstStyle/>
          <a:p>
            <a:r>
              <a:rPr lang="en-US" dirty="0"/>
              <a:t>I</a:t>
            </a:r>
            <a:r>
              <a:rPr lang="en-US" dirty="0" smtClean="0"/>
              <a:t>nquiry</a:t>
            </a:r>
            <a:endParaRPr lang="en-GB" dirty="0"/>
          </a:p>
        </p:txBody>
      </p:sp>
    </p:spTree>
    <p:extLst>
      <p:ext uri="{BB962C8B-B14F-4D97-AF65-F5344CB8AC3E}">
        <p14:creationId xmlns:p14="http://schemas.microsoft.com/office/powerpoint/2010/main" val="225859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830"/>
            <a:ext cx="12192000" cy="567834"/>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690664"/>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a:t>
            </a:r>
            <a:r>
              <a:rPr lang="en-US" sz="1800" dirty="0">
                <a:solidFill>
                  <a:srgbClr val="FFFF00"/>
                </a:solidFill>
              </a:rPr>
              <a:t>order| </a:t>
            </a:r>
            <a:r>
              <a:rPr lang="en-US" sz="1800" dirty="0" smtClean="0">
                <a:solidFill>
                  <a:srgbClr val="FFFF00"/>
                </a:solidFill>
              </a:rPr>
              <a:t>signup</a:t>
            </a:r>
            <a:r>
              <a:rPr lang="en-US" sz="1800" dirty="0" smtClean="0">
                <a:solidFill>
                  <a:srgbClr val="FFFF00"/>
                </a:solidFill>
              </a:rPr>
              <a:t> </a:t>
            </a:r>
            <a:endParaRPr lang="en-GB" sz="1800" dirty="0">
              <a:solidFill>
                <a:srgbClr val="FFFF00"/>
              </a:solidFill>
            </a:endParaRPr>
          </a:p>
        </p:txBody>
      </p:sp>
      <p:sp>
        <p:nvSpPr>
          <p:cNvPr id="8" name="TextBox 7"/>
          <p:cNvSpPr txBox="1"/>
          <p:nvPr/>
        </p:nvSpPr>
        <p:spPr>
          <a:xfrm>
            <a:off x="1135117" y="1954924"/>
            <a:ext cx="2743200" cy="197069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425549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830"/>
            <a:ext cx="12192000" cy="567834"/>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690664"/>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a:t>
            </a:r>
            <a:r>
              <a:rPr lang="en-US" sz="1800" dirty="0">
                <a:solidFill>
                  <a:srgbClr val="FFFF00"/>
                </a:solidFill>
              </a:rPr>
              <a:t>order| </a:t>
            </a:r>
            <a:r>
              <a:rPr lang="en-US" sz="1800" dirty="0" smtClean="0">
                <a:solidFill>
                  <a:srgbClr val="FFFF00"/>
                </a:solidFill>
              </a:rPr>
              <a:t>signup</a:t>
            </a:r>
            <a:r>
              <a:rPr lang="en-US" sz="1800" dirty="0" smtClean="0">
                <a:solidFill>
                  <a:srgbClr val="FFFF00"/>
                </a:solidFill>
              </a:rPr>
              <a:t> </a:t>
            </a:r>
            <a:endParaRPr lang="en-GB" sz="1800" dirty="0">
              <a:solidFill>
                <a:srgbClr val="FFFF00"/>
              </a:solidFill>
            </a:endParaRPr>
          </a:p>
        </p:txBody>
      </p:sp>
      <p:sp>
        <p:nvSpPr>
          <p:cNvPr id="3" name="Rectangle 2"/>
          <p:cNvSpPr/>
          <p:nvPr/>
        </p:nvSpPr>
        <p:spPr>
          <a:xfrm>
            <a:off x="476593" y="1395799"/>
            <a:ext cx="2756848" cy="275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9016980" y="1395799"/>
            <a:ext cx="2756848" cy="275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6165856" y="1395799"/>
            <a:ext cx="2756848" cy="275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313652" y="1395799"/>
            <a:ext cx="2756848" cy="275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76593" y="4403558"/>
            <a:ext cx="2756848" cy="1588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308332" y="4407414"/>
            <a:ext cx="2756848" cy="1588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155805" y="4403561"/>
            <a:ext cx="2756848" cy="1588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003283" y="4411583"/>
            <a:ext cx="2756848" cy="1588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344" y="1427343"/>
            <a:ext cx="2717952" cy="2701554"/>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7717" y="1443073"/>
            <a:ext cx="2761213" cy="2685823"/>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695" y="1415467"/>
            <a:ext cx="2742673" cy="2737179"/>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9645" y="1409584"/>
            <a:ext cx="2756848" cy="2742794"/>
          </a:xfrm>
          <a:prstGeom prst="rect">
            <a:avLst/>
          </a:prstGeom>
        </p:spPr>
      </p:pic>
      <p:sp>
        <p:nvSpPr>
          <p:cNvPr id="25" name="TextBox 24"/>
          <p:cNvSpPr txBox="1"/>
          <p:nvPr/>
        </p:nvSpPr>
        <p:spPr>
          <a:xfrm>
            <a:off x="679360" y="4554293"/>
            <a:ext cx="2351314" cy="1092607"/>
          </a:xfrm>
          <a:prstGeom prst="rect">
            <a:avLst/>
          </a:prstGeom>
          <a:noFill/>
        </p:spPr>
        <p:txBody>
          <a:bodyPr wrap="square" rtlCol="0">
            <a:spAutoFit/>
          </a:bodyPr>
          <a:lstStyle/>
          <a:p>
            <a:r>
              <a:rPr lang="en-US" sz="1000" b="1" dirty="0" smtClean="0"/>
              <a:t>   </a:t>
            </a:r>
          </a:p>
          <a:p>
            <a:r>
              <a:rPr lang="en-US" b="1" dirty="0" smtClean="0"/>
              <a:t>    The Incredibles</a:t>
            </a:r>
          </a:p>
          <a:p>
            <a:r>
              <a:rPr lang="en-US" b="1" dirty="0" smtClean="0"/>
              <a:t>    5.0</a:t>
            </a:r>
          </a:p>
          <a:p>
            <a:r>
              <a:rPr lang="en-US" dirty="0" smtClean="0"/>
              <a:t>    </a:t>
            </a:r>
            <a:r>
              <a:rPr lang="en-US" b="1" dirty="0" smtClean="0"/>
              <a:t>£ 15.89</a:t>
            </a:r>
          </a:p>
        </p:txBody>
      </p:sp>
      <p:sp>
        <p:nvSpPr>
          <p:cNvPr id="26" name="5-Point Star 25"/>
          <p:cNvSpPr/>
          <p:nvPr/>
        </p:nvSpPr>
        <p:spPr>
          <a:xfrm>
            <a:off x="2030681" y="5092537"/>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5-Point Star 26"/>
          <p:cNvSpPr/>
          <p:nvPr/>
        </p:nvSpPr>
        <p:spPr>
          <a:xfrm>
            <a:off x="2278085" y="5098620"/>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5-Point Star 27"/>
          <p:cNvSpPr/>
          <p:nvPr/>
        </p:nvSpPr>
        <p:spPr>
          <a:xfrm>
            <a:off x="1338936" y="5078889"/>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5-Point Star 28"/>
          <p:cNvSpPr/>
          <p:nvPr/>
        </p:nvSpPr>
        <p:spPr>
          <a:xfrm>
            <a:off x="1586340" y="5078685"/>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5-Point Star 29"/>
          <p:cNvSpPr/>
          <p:nvPr/>
        </p:nvSpPr>
        <p:spPr>
          <a:xfrm>
            <a:off x="1808510" y="5082646"/>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6570846" y="4766826"/>
            <a:ext cx="2132292" cy="923330"/>
          </a:xfrm>
          <a:prstGeom prst="rect">
            <a:avLst/>
          </a:prstGeom>
        </p:spPr>
        <p:txBody>
          <a:bodyPr wrap="square">
            <a:spAutoFit/>
          </a:bodyPr>
          <a:lstStyle/>
          <a:p>
            <a:r>
              <a:rPr lang="en-US" b="1" dirty="0" smtClean="0"/>
              <a:t>  Gun Hunter</a:t>
            </a:r>
          </a:p>
          <a:p>
            <a:r>
              <a:rPr lang="en-US" b="1" dirty="0" smtClean="0"/>
              <a:t>  5.0 </a:t>
            </a:r>
          </a:p>
          <a:p>
            <a:r>
              <a:rPr lang="en-US" dirty="0" smtClean="0"/>
              <a:t>  </a:t>
            </a:r>
            <a:r>
              <a:rPr lang="en-US" b="1" dirty="0" smtClean="0"/>
              <a:t>£ 18.99</a:t>
            </a:r>
            <a:endParaRPr lang="en-GB" dirty="0"/>
          </a:p>
        </p:txBody>
      </p:sp>
      <p:sp>
        <p:nvSpPr>
          <p:cNvPr id="32" name="5-Point Star 31"/>
          <p:cNvSpPr/>
          <p:nvPr/>
        </p:nvSpPr>
        <p:spPr>
          <a:xfrm>
            <a:off x="4339503" y="5070870"/>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5-Point Star 32"/>
          <p:cNvSpPr/>
          <p:nvPr/>
        </p:nvSpPr>
        <p:spPr>
          <a:xfrm>
            <a:off x="5013891" y="5067014"/>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5-Point Star 33"/>
          <p:cNvSpPr/>
          <p:nvPr/>
        </p:nvSpPr>
        <p:spPr>
          <a:xfrm>
            <a:off x="4799511" y="5067014"/>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5-Point Star 34"/>
          <p:cNvSpPr/>
          <p:nvPr/>
        </p:nvSpPr>
        <p:spPr>
          <a:xfrm>
            <a:off x="4542632" y="5074113"/>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5-Point Star 35"/>
          <p:cNvSpPr/>
          <p:nvPr/>
        </p:nvSpPr>
        <p:spPr>
          <a:xfrm>
            <a:off x="5240805" y="5076809"/>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3624975" y="4723570"/>
            <a:ext cx="2028214" cy="923330"/>
          </a:xfrm>
          <a:prstGeom prst="rect">
            <a:avLst/>
          </a:prstGeom>
        </p:spPr>
        <p:txBody>
          <a:bodyPr wrap="square">
            <a:spAutoFit/>
          </a:bodyPr>
          <a:lstStyle/>
          <a:p>
            <a:r>
              <a:rPr lang="en-US" b="1" dirty="0" smtClean="0"/>
              <a:t>    She God</a:t>
            </a:r>
          </a:p>
          <a:p>
            <a:r>
              <a:rPr lang="en-US" b="1" dirty="0" smtClean="0"/>
              <a:t>    5.0 </a:t>
            </a:r>
          </a:p>
          <a:p>
            <a:r>
              <a:rPr lang="en-US" dirty="0" smtClean="0"/>
              <a:t>    </a:t>
            </a:r>
            <a:r>
              <a:rPr lang="en-US" b="1" dirty="0" smtClean="0"/>
              <a:t>£ 12.99</a:t>
            </a:r>
            <a:endParaRPr lang="en-GB" dirty="0"/>
          </a:p>
        </p:txBody>
      </p:sp>
      <p:sp>
        <p:nvSpPr>
          <p:cNvPr id="38" name="5-Point Star 37"/>
          <p:cNvSpPr/>
          <p:nvPr/>
        </p:nvSpPr>
        <p:spPr>
          <a:xfrm>
            <a:off x="7198191" y="5132328"/>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5-Point Star 38"/>
          <p:cNvSpPr/>
          <p:nvPr/>
        </p:nvSpPr>
        <p:spPr>
          <a:xfrm>
            <a:off x="7452730" y="5144203"/>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5-Point Star 39"/>
          <p:cNvSpPr/>
          <p:nvPr/>
        </p:nvSpPr>
        <p:spPr>
          <a:xfrm>
            <a:off x="7716518" y="5144203"/>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5-Point Star 40"/>
          <p:cNvSpPr/>
          <p:nvPr/>
        </p:nvSpPr>
        <p:spPr>
          <a:xfrm>
            <a:off x="7974892" y="5136394"/>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5-Point Star 41"/>
          <p:cNvSpPr/>
          <p:nvPr/>
        </p:nvSpPr>
        <p:spPr>
          <a:xfrm>
            <a:off x="8250555" y="5147960"/>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292311" y="4775359"/>
            <a:ext cx="2132292" cy="923330"/>
          </a:xfrm>
          <a:prstGeom prst="rect">
            <a:avLst/>
          </a:prstGeom>
        </p:spPr>
        <p:txBody>
          <a:bodyPr wrap="square">
            <a:spAutoFit/>
          </a:bodyPr>
          <a:lstStyle/>
          <a:p>
            <a:r>
              <a:rPr lang="en-US" b="1" dirty="0" smtClean="0"/>
              <a:t>  </a:t>
            </a:r>
            <a:r>
              <a:rPr lang="en-US" b="1" dirty="0"/>
              <a:t>H</a:t>
            </a:r>
            <a:r>
              <a:rPr lang="en-US" b="1" dirty="0" smtClean="0"/>
              <a:t>orn Girl</a:t>
            </a:r>
          </a:p>
          <a:p>
            <a:r>
              <a:rPr lang="en-US" b="1" dirty="0" smtClean="0"/>
              <a:t>  5.0 </a:t>
            </a:r>
          </a:p>
          <a:p>
            <a:r>
              <a:rPr lang="en-US" dirty="0" smtClean="0"/>
              <a:t>  </a:t>
            </a:r>
            <a:r>
              <a:rPr lang="en-US" b="1" dirty="0" smtClean="0"/>
              <a:t>£ 18.99</a:t>
            </a:r>
            <a:endParaRPr lang="en-GB" dirty="0"/>
          </a:p>
        </p:txBody>
      </p:sp>
      <p:sp>
        <p:nvSpPr>
          <p:cNvPr id="48" name="5-Point Star 47"/>
          <p:cNvSpPr/>
          <p:nvPr/>
        </p:nvSpPr>
        <p:spPr>
          <a:xfrm>
            <a:off x="9875494" y="5157859"/>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5-Point Star 48"/>
          <p:cNvSpPr/>
          <p:nvPr/>
        </p:nvSpPr>
        <p:spPr>
          <a:xfrm>
            <a:off x="10134778" y="5155881"/>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5-Point Star 49"/>
          <p:cNvSpPr/>
          <p:nvPr/>
        </p:nvSpPr>
        <p:spPr>
          <a:xfrm>
            <a:off x="10394055" y="5153898"/>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5-Point Star 50"/>
          <p:cNvSpPr/>
          <p:nvPr/>
        </p:nvSpPr>
        <p:spPr>
          <a:xfrm>
            <a:off x="10641461" y="5163791"/>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5-Point Star 51"/>
          <p:cNvSpPr/>
          <p:nvPr/>
        </p:nvSpPr>
        <p:spPr>
          <a:xfrm>
            <a:off x="10876985" y="5161814"/>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6" cstate="print">
            <a:extLst>
              <a:ext uri="{BEBA8EAE-BF5A-486C-A8C5-ECC9F3942E4B}">
                <a14:imgProps xmlns:a14="http://schemas.microsoft.com/office/drawing/2010/main">
                  <a14:imgLayer r:embed="rId7">
                    <a14:imgEffect>
                      <a14:backgroundRemoval t="11364" b="91477" l="9659" r="89773"/>
                    </a14:imgEffect>
                  </a14:imgLayer>
                </a14:imgProps>
              </a:ext>
              <a:ext uri="{28A0092B-C50C-407E-A947-70E740481C1C}">
                <a14:useLocalDpi xmlns:a14="http://schemas.microsoft.com/office/drawing/2010/main" val="0"/>
              </a:ext>
            </a:extLst>
          </a:blip>
          <a:stretch>
            <a:fillRect/>
          </a:stretch>
        </p:blipFill>
        <p:spPr>
          <a:xfrm>
            <a:off x="11507980" y="3898348"/>
            <a:ext cx="731520" cy="731520"/>
          </a:xfrm>
          <a:prstGeom prst="rect">
            <a:avLst/>
          </a:prstGeom>
        </p:spPr>
      </p:pic>
      <p:pic>
        <p:nvPicPr>
          <p:cNvPr id="55" name="Picture 54"/>
          <p:cNvPicPr>
            <a:picLocks noChangeAspect="1"/>
          </p:cNvPicPr>
          <p:nvPr/>
        </p:nvPicPr>
        <p:blipFill>
          <a:blip r:embed="rId8" cstate="print">
            <a:extLst>
              <a:ext uri="{BEBA8EAE-BF5A-486C-A8C5-ECC9F3942E4B}">
                <a14:imgProps xmlns:a14="http://schemas.microsoft.com/office/drawing/2010/main">
                  <a14:imgLayer r:embed="rId9">
                    <a14:imgEffect>
                      <a14:backgroundRemoval t="11364" b="91477" l="9659" r="89773"/>
                    </a14:imgEffect>
                  </a14:imgLayer>
                </a14:imgProps>
              </a:ext>
              <a:ext uri="{28A0092B-C50C-407E-A947-70E740481C1C}">
                <a14:useLocalDpi xmlns:a14="http://schemas.microsoft.com/office/drawing/2010/main" val="0"/>
              </a:ext>
            </a:extLst>
          </a:blip>
          <a:stretch>
            <a:fillRect/>
          </a:stretch>
        </p:blipFill>
        <p:spPr>
          <a:xfrm rot="10800000">
            <a:off x="-214500" y="3913953"/>
            <a:ext cx="728299" cy="728299"/>
          </a:xfrm>
          <a:prstGeom prst="rect">
            <a:avLst/>
          </a:prstGeom>
        </p:spPr>
      </p:pic>
    </p:spTree>
    <p:extLst>
      <p:ext uri="{BB962C8B-B14F-4D97-AF65-F5344CB8AC3E}">
        <p14:creationId xmlns:p14="http://schemas.microsoft.com/office/powerpoint/2010/main" val="40094229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p:cNvSpPr/>
          <p:nvPr/>
        </p:nvSpPr>
        <p:spPr>
          <a:xfrm>
            <a:off x="5363180" y="1553585"/>
            <a:ext cx="524053" cy="2437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a:t>
            </a:r>
            <a:endParaRPr lang="en-GB" dirty="0"/>
          </a:p>
        </p:txBody>
      </p:sp>
      <p:sp>
        <p:nvSpPr>
          <p:cNvPr id="2" name="Title 1"/>
          <p:cNvSpPr>
            <a:spLocks noGrp="1"/>
          </p:cNvSpPr>
          <p:nvPr>
            <p:ph type="title"/>
          </p:nvPr>
        </p:nvSpPr>
        <p:spPr>
          <a:xfrm>
            <a:off x="0" y="122830"/>
            <a:ext cx="12192000" cy="567834"/>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690664"/>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a:t>
            </a:r>
            <a:r>
              <a:rPr lang="en-US" sz="1800" dirty="0">
                <a:solidFill>
                  <a:srgbClr val="FFFF00"/>
                </a:solidFill>
              </a:rPr>
              <a:t>order| </a:t>
            </a:r>
            <a:r>
              <a:rPr lang="en-US" sz="1800" dirty="0" smtClean="0">
                <a:solidFill>
                  <a:srgbClr val="FFFF00"/>
                </a:solidFill>
              </a:rPr>
              <a:t>signup</a:t>
            </a:r>
            <a:r>
              <a:rPr lang="en-US" sz="1800" dirty="0" smtClean="0">
                <a:solidFill>
                  <a:srgbClr val="FFFF00"/>
                </a:solidFill>
              </a:rPr>
              <a:t> </a:t>
            </a:r>
            <a:endParaRPr lang="en-GB" sz="1800" dirty="0">
              <a:solidFill>
                <a:srgbClr val="FFFF00"/>
              </a:solidFill>
            </a:endParaRPr>
          </a:p>
        </p:txBody>
      </p:sp>
      <p:sp>
        <p:nvSpPr>
          <p:cNvPr id="3" name="Rectangle 2"/>
          <p:cNvSpPr/>
          <p:nvPr/>
        </p:nvSpPr>
        <p:spPr>
          <a:xfrm>
            <a:off x="476593" y="1971995"/>
            <a:ext cx="2756848" cy="2168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9016980" y="1971995"/>
            <a:ext cx="2756848" cy="2168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6165856" y="1971995"/>
            <a:ext cx="2756848" cy="2168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313652" y="1971995"/>
            <a:ext cx="2756848" cy="21685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76593" y="4315248"/>
            <a:ext cx="2756848" cy="22526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308332" y="4315248"/>
            <a:ext cx="2756848" cy="22565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155805" y="4315248"/>
            <a:ext cx="2756848" cy="22526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003283" y="4315248"/>
            <a:ext cx="2756848" cy="22606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344" y="2003539"/>
            <a:ext cx="2717952" cy="2117524"/>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7717" y="2019270"/>
            <a:ext cx="2761213" cy="2101794"/>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695" y="1979137"/>
            <a:ext cx="2742673" cy="2161445"/>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9645" y="1973254"/>
            <a:ext cx="2756848" cy="2167328"/>
          </a:xfrm>
          <a:prstGeom prst="rect">
            <a:avLst/>
          </a:prstGeom>
        </p:spPr>
      </p:pic>
      <p:sp>
        <p:nvSpPr>
          <p:cNvPr id="47" name="Rounded Rectangle 46"/>
          <p:cNvSpPr/>
          <p:nvPr/>
        </p:nvSpPr>
        <p:spPr>
          <a:xfrm>
            <a:off x="489118" y="1553585"/>
            <a:ext cx="4764213" cy="2437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	                                                 </a:t>
            </a:r>
            <a:endParaRPr lang="en-GB" dirty="0">
              <a:solidFill>
                <a:schemeClr val="tx1"/>
              </a:solidFill>
            </a:endParaRPr>
          </a:p>
        </p:txBody>
      </p:sp>
      <p:sp>
        <p:nvSpPr>
          <p:cNvPr id="9" name="TextBox 8"/>
          <p:cNvSpPr txBox="1"/>
          <p:nvPr/>
        </p:nvSpPr>
        <p:spPr>
          <a:xfrm>
            <a:off x="421635" y="1160503"/>
            <a:ext cx="1460964" cy="369332"/>
          </a:xfrm>
          <a:prstGeom prst="rect">
            <a:avLst/>
          </a:prstGeom>
          <a:noFill/>
        </p:spPr>
        <p:txBody>
          <a:bodyPr wrap="square" rtlCol="0">
            <a:spAutoFit/>
          </a:bodyPr>
          <a:lstStyle/>
          <a:p>
            <a:r>
              <a:rPr lang="en-US" dirty="0"/>
              <a:t>S</a:t>
            </a:r>
            <a:r>
              <a:rPr lang="en-US" dirty="0" smtClean="0"/>
              <a:t>earch</a:t>
            </a:r>
            <a:endParaRPr lang="en-GB" dirty="0"/>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593" y="4315247"/>
            <a:ext cx="2756848" cy="2260699"/>
          </a:xfrm>
          <a:prstGeom prst="rect">
            <a:avLst/>
          </a:prstGeom>
        </p:spPr>
      </p:pic>
    </p:spTree>
    <p:extLst>
      <p:ext uri="{BB962C8B-B14F-4D97-AF65-F5344CB8AC3E}">
        <p14:creationId xmlns:p14="http://schemas.microsoft.com/office/powerpoint/2010/main" val="232400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2830"/>
            <a:ext cx="12192000" cy="567834"/>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690664"/>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a:t>
            </a:r>
            <a:r>
              <a:rPr lang="en-US" sz="1800" dirty="0">
                <a:solidFill>
                  <a:srgbClr val="FFFF00"/>
                </a:solidFill>
              </a:rPr>
              <a:t>order| </a:t>
            </a:r>
            <a:r>
              <a:rPr lang="en-US" sz="1800" dirty="0" smtClean="0">
                <a:solidFill>
                  <a:srgbClr val="FFFF00"/>
                </a:solidFill>
              </a:rPr>
              <a:t>signup</a:t>
            </a:r>
            <a:r>
              <a:rPr lang="en-US" sz="1800" dirty="0" smtClean="0">
                <a:solidFill>
                  <a:srgbClr val="FFFF00"/>
                </a:solidFill>
              </a:rPr>
              <a:t> </a:t>
            </a:r>
            <a:endParaRPr lang="en-GB" sz="1800" dirty="0">
              <a:solidFill>
                <a:srgbClr val="FFFF00"/>
              </a:solidFill>
            </a:endParaRPr>
          </a:p>
        </p:txBody>
      </p:sp>
      <p:sp>
        <p:nvSpPr>
          <p:cNvPr id="3" name="Rectangle 2"/>
          <p:cNvSpPr/>
          <p:nvPr/>
        </p:nvSpPr>
        <p:spPr>
          <a:xfrm>
            <a:off x="476593" y="1571163"/>
            <a:ext cx="2756848" cy="275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9016980" y="1571163"/>
            <a:ext cx="2756848" cy="275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6165856" y="1571163"/>
            <a:ext cx="2756848" cy="275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313652" y="1571163"/>
            <a:ext cx="2756848" cy="2756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76593" y="4578922"/>
            <a:ext cx="2756848" cy="1588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308332" y="4582778"/>
            <a:ext cx="2756848" cy="1588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155805" y="4578925"/>
            <a:ext cx="2756848" cy="1588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9003283" y="4586947"/>
            <a:ext cx="2756848" cy="1588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344" y="1602707"/>
            <a:ext cx="2717952" cy="2701554"/>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7717" y="1618437"/>
            <a:ext cx="2761213" cy="2685823"/>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695" y="1590831"/>
            <a:ext cx="2742673" cy="2737179"/>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9645" y="1584948"/>
            <a:ext cx="2756848" cy="2742794"/>
          </a:xfrm>
          <a:prstGeom prst="rect">
            <a:avLst/>
          </a:prstGeom>
        </p:spPr>
      </p:pic>
      <p:sp>
        <p:nvSpPr>
          <p:cNvPr id="25" name="TextBox 24"/>
          <p:cNvSpPr txBox="1"/>
          <p:nvPr/>
        </p:nvSpPr>
        <p:spPr>
          <a:xfrm>
            <a:off x="679360" y="4729657"/>
            <a:ext cx="2351314" cy="1092607"/>
          </a:xfrm>
          <a:prstGeom prst="rect">
            <a:avLst/>
          </a:prstGeom>
          <a:noFill/>
        </p:spPr>
        <p:txBody>
          <a:bodyPr wrap="square" rtlCol="0">
            <a:spAutoFit/>
          </a:bodyPr>
          <a:lstStyle/>
          <a:p>
            <a:r>
              <a:rPr lang="en-US" sz="1000" b="1" dirty="0" smtClean="0"/>
              <a:t>   </a:t>
            </a:r>
          </a:p>
          <a:p>
            <a:r>
              <a:rPr lang="en-US" b="1" dirty="0" smtClean="0"/>
              <a:t>    The Incredibles</a:t>
            </a:r>
          </a:p>
          <a:p>
            <a:r>
              <a:rPr lang="en-US" b="1" dirty="0" smtClean="0"/>
              <a:t>    5.0</a:t>
            </a:r>
          </a:p>
          <a:p>
            <a:r>
              <a:rPr lang="en-US" dirty="0" smtClean="0"/>
              <a:t>    </a:t>
            </a:r>
            <a:r>
              <a:rPr lang="en-US" b="1" dirty="0" smtClean="0"/>
              <a:t>£ 15.89</a:t>
            </a:r>
          </a:p>
        </p:txBody>
      </p:sp>
      <p:sp>
        <p:nvSpPr>
          <p:cNvPr id="26" name="5-Point Star 25"/>
          <p:cNvSpPr/>
          <p:nvPr/>
        </p:nvSpPr>
        <p:spPr>
          <a:xfrm>
            <a:off x="2030681" y="5267901"/>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5-Point Star 26"/>
          <p:cNvSpPr/>
          <p:nvPr/>
        </p:nvSpPr>
        <p:spPr>
          <a:xfrm>
            <a:off x="2278085" y="5273984"/>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5-Point Star 27"/>
          <p:cNvSpPr/>
          <p:nvPr/>
        </p:nvSpPr>
        <p:spPr>
          <a:xfrm>
            <a:off x="1338936" y="5254253"/>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5-Point Star 28"/>
          <p:cNvSpPr/>
          <p:nvPr/>
        </p:nvSpPr>
        <p:spPr>
          <a:xfrm>
            <a:off x="1586340" y="5254049"/>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5-Point Star 29"/>
          <p:cNvSpPr/>
          <p:nvPr/>
        </p:nvSpPr>
        <p:spPr>
          <a:xfrm>
            <a:off x="1808510" y="5258010"/>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6570846" y="4942190"/>
            <a:ext cx="2132292" cy="923330"/>
          </a:xfrm>
          <a:prstGeom prst="rect">
            <a:avLst/>
          </a:prstGeom>
        </p:spPr>
        <p:txBody>
          <a:bodyPr wrap="square">
            <a:spAutoFit/>
          </a:bodyPr>
          <a:lstStyle/>
          <a:p>
            <a:r>
              <a:rPr lang="en-US" b="1" dirty="0" smtClean="0"/>
              <a:t>  Gun Hunter</a:t>
            </a:r>
          </a:p>
          <a:p>
            <a:r>
              <a:rPr lang="en-US" b="1" dirty="0" smtClean="0"/>
              <a:t>  5.0 </a:t>
            </a:r>
          </a:p>
          <a:p>
            <a:r>
              <a:rPr lang="en-US" dirty="0" smtClean="0"/>
              <a:t>  </a:t>
            </a:r>
            <a:r>
              <a:rPr lang="en-US" b="1" dirty="0" smtClean="0"/>
              <a:t>£ 18.99</a:t>
            </a:r>
            <a:endParaRPr lang="en-GB" dirty="0"/>
          </a:p>
        </p:txBody>
      </p:sp>
      <p:sp>
        <p:nvSpPr>
          <p:cNvPr id="32" name="5-Point Star 31"/>
          <p:cNvSpPr/>
          <p:nvPr/>
        </p:nvSpPr>
        <p:spPr>
          <a:xfrm>
            <a:off x="4339503" y="5246234"/>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5-Point Star 32"/>
          <p:cNvSpPr/>
          <p:nvPr/>
        </p:nvSpPr>
        <p:spPr>
          <a:xfrm>
            <a:off x="5013891" y="5242378"/>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5-Point Star 33"/>
          <p:cNvSpPr/>
          <p:nvPr/>
        </p:nvSpPr>
        <p:spPr>
          <a:xfrm>
            <a:off x="4799511" y="5242378"/>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5-Point Star 34"/>
          <p:cNvSpPr/>
          <p:nvPr/>
        </p:nvSpPr>
        <p:spPr>
          <a:xfrm>
            <a:off x="4542632" y="5249477"/>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5-Point Star 35"/>
          <p:cNvSpPr/>
          <p:nvPr/>
        </p:nvSpPr>
        <p:spPr>
          <a:xfrm>
            <a:off x="5240805" y="5252173"/>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3624975" y="4898934"/>
            <a:ext cx="2028214" cy="923330"/>
          </a:xfrm>
          <a:prstGeom prst="rect">
            <a:avLst/>
          </a:prstGeom>
        </p:spPr>
        <p:txBody>
          <a:bodyPr wrap="square">
            <a:spAutoFit/>
          </a:bodyPr>
          <a:lstStyle/>
          <a:p>
            <a:r>
              <a:rPr lang="en-US" b="1" dirty="0" smtClean="0"/>
              <a:t>    She God</a:t>
            </a:r>
          </a:p>
          <a:p>
            <a:r>
              <a:rPr lang="en-US" b="1" dirty="0" smtClean="0"/>
              <a:t>    5.0 </a:t>
            </a:r>
          </a:p>
          <a:p>
            <a:r>
              <a:rPr lang="en-US" dirty="0" smtClean="0"/>
              <a:t>    </a:t>
            </a:r>
            <a:r>
              <a:rPr lang="en-US" b="1" dirty="0" smtClean="0"/>
              <a:t>£ 12.99</a:t>
            </a:r>
            <a:endParaRPr lang="en-GB" dirty="0"/>
          </a:p>
        </p:txBody>
      </p:sp>
      <p:sp>
        <p:nvSpPr>
          <p:cNvPr id="38" name="5-Point Star 37"/>
          <p:cNvSpPr/>
          <p:nvPr/>
        </p:nvSpPr>
        <p:spPr>
          <a:xfrm>
            <a:off x="7198191" y="5307692"/>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5-Point Star 38"/>
          <p:cNvSpPr/>
          <p:nvPr/>
        </p:nvSpPr>
        <p:spPr>
          <a:xfrm>
            <a:off x="7452730" y="5319567"/>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5-Point Star 39"/>
          <p:cNvSpPr/>
          <p:nvPr/>
        </p:nvSpPr>
        <p:spPr>
          <a:xfrm>
            <a:off x="7716518" y="5319567"/>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5-Point Star 40"/>
          <p:cNvSpPr/>
          <p:nvPr/>
        </p:nvSpPr>
        <p:spPr>
          <a:xfrm>
            <a:off x="7974892" y="5311758"/>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5-Point Star 41"/>
          <p:cNvSpPr/>
          <p:nvPr/>
        </p:nvSpPr>
        <p:spPr>
          <a:xfrm>
            <a:off x="8250555" y="5323324"/>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292311" y="4950723"/>
            <a:ext cx="2132292" cy="923330"/>
          </a:xfrm>
          <a:prstGeom prst="rect">
            <a:avLst/>
          </a:prstGeom>
        </p:spPr>
        <p:txBody>
          <a:bodyPr wrap="square">
            <a:spAutoFit/>
          </a:bodyPr>
          <a:lstStyle/>
          <a:p>
            <a:r>
              <a:rPr lang="en-US" b="1" dirty="0" smtClean="0"/>
              <a:t>  </a:t>
            </a:r>
            <a:r>
              <a:rPr lang="en-US" b="1" dirty="0"/>
              <a:t>H</a:t>
            </a:r>
            <a:r>
              <a:rPr lang="en-US" b="1" dirty="0" smtClean="0"/>
              <a:t>orn Girl</a:t>
            </a:r>
          </a:p>
          <a:p>
            <a:r>
              <a:rPr lang="en-US" b="1" dirty="0" smtClean="0"/>
              <a:t>  5.0 </a:t>
            </a:r>
          </a:p>
          <a:p>
            <a:r>
              <a:rPr lang="en-US" dirty="0" smtClean="0"/>
              <a:t>  </a:t>
            </a:r>
            <a:r>
              <a:rPr lang="en-US" b="1" dirty="0" smtClean="0"/>
              <a:t>£ 18.99</a:t>
            </a:r>
            <a:endParaRPr lang="en-GB" dirty="0"/>
          </a:p>
        </p:txBody>
      </p:sp>
      <p:sp>
        <p:nvSpPr>
          <p:cNvPr id="48" name="5-Point Star 47"/>
          <p:cNvSpPr/>
          <p:nvPr/>
        </p:nvSpPr>
        <p:spPr>
          <a:xfrm>
            <a:off x="9875494" y="5333223"/>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5-Point Star 48"/>
          <p:cNvSpPr/>
          <p:nvPr/>
        </p:nvSpPr>
        <p:spPr>
          <a:xfrm>
            <a:off x="10134778" y="5331245"/>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5-Point Star 49"/>
          <p:cNvSpPr/>
          <p:nvPr/>
        </p:nvSpPr>
        <p:spPr>
          <a:xfrm>
            <a:off x="10394055" y="5329262"/>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5-Point Star 50"/>
          <p:cNvSpPr/>
          <p:nvPr/>
        </p:nvSpPr>
        <p:spPr>
          <a:xfrm>
            <a:off x="10641461" y="5339155"/>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5-Point Star 51"/>
          <p:cNvSpPr/>
          <p:nvPr/>
        </p:nvSpPr>
        <p:spPr>
          <a:xfrm>
            <a:off x="10876985" y="5337178"/>
            <a:ext cx="166254" cy="15437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6" cstate="print">
            <a:extLst>
              <a:ext uri="{BEBA8EAE-BF5A-486C-A8C5-ECC9F3942E4B}">
                <a14:imgProps xmlns:a14="http://schemas.microsoft.com/office/drawing/2010/main">
                  <a14:imgLayer r:embed="rId7">
                    <a14:imgEffect>
                      <a14:backgroundRemoval t="11364" b="91477" l="9659" r="89773"/>
                    </a14:imgEffect>
                  </a14:imgLayer>
                </a14:imgProps>
              </a:ext>
              <a:ext uri="{28A0092B-C50C-407E-A947-70E740481C1C}">
                <a14:useLocalDpi xmlns:a14="http://schemas.microsoft.com/office/drawing/2010/main" val="0"/>
              </a:ext>
            </a:extLst>
          </a:blip>
          <a:stretch>
            <a:fillRect/>
          </a:stretch>
        </p:blipFill>
        <p:spPr>
          <a:xfrm>
            <a:off x="11507980" y="4086238"/>
            <a:ext cx="731520" cy="731520"/>
          </a:xfrm>
          <a:prstGeom prst="rect">
            <a:avLst/>
          </a:prstGeom>
        </p:spPr>
      </p:pic>
      <p:pic>
        <p:nvPicPr>
          <p:cNvPr id="55" name="Picture 54"/>
          <p:cNvPicPr>
            <a:picLocks noChangeAspect="1"/>
          </p:cNvPicPr>
          <p:nvPr/>
        </p:nvPicPr>
        <p:blipFill>
          <a:blip r:embed="rId8" cstate="print">
            <a:extLst>
              <a:ext uri="{BEBA8EAE-BF5A-486C-A8C5-ECC9F3942E4B}">
                <a14:imgProps xmlns:a14="http://schemas.microsoft.com/office/drawing/2010/main">
                  <a14:imgLayer r:embed="rId9">
                    <a14:imgEffect>
                      <a14:backgroundRemoval t="11364" b="91477" l="9659" r="89773"/>
                    </a14:imgEffect>
                  </a14:imgLayer>
                </a14:imgProps>
              </a:ext>
              <a:ext uri="{28A0092B-C50C-407E-A947-70E740481C1C}">
                <a14:useLocalDpi xmlns:a14="http://schemas.microsoft.com/office/drawing/2010/main" val="0"/>
              </a:ext>
            </a:extLst>
          </a:blip>
          <a:stretch>
            <a:fillRect/>
          </a:stretch>
        </p:blipFill>
        <p:spPr>
          <a:xfrm rot="10800000">
            <a:off x="-214500" y="4101843"/>
            <a:ext cx="728299" cy="728299"/>
          </a:xfrm>
          <a:prstGeom prst="rect">
            <a:avLst/>
          </a:prstGeom>
        </p:spPr>
      </p:pic>
      <p:sp>
        <p:nvSpPr>
          <p:cNvPr id="6" name="Rounded Rectangle 5"/>
          <p:cNvSpPr/>
          <p:nvPr/>
        </p:nvSpPr>
        <p:spPr>
          <a:xfrm>
            <a:off x="1014278" y="4255397"/>
            <a:ext cx="1703540" cy="396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buy</a:t>
            </a:r>
            <a:endParaRPr lang="en-GB" dirty="0"/>
          </a:p>
        </p:txBody>
      </p:sp>
      <p:sp>
        <p:nvSpPr>
          <p:cNvPr id="44" name="Rounded Rectangle 43"/>
          <p:cNvSpPr/>
          <p:nvPr/>
        </p:nvSpPr>
        <p:spPr>
          <a:xfrm>
            <a:off x="3895720" y="4245292"/>
            <a:ext cx="1703540" cy="396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buy</a:t>
            </a:r>
            <a:endParaRPr lang="en-GB" dirty="0"/>
          </a:p>
        </p:txBody>
      </p:sp>
      <p:sp>
        <p:nvSpPr>
          <p:cNvPr id="45" name="Rounded Rectangle 44"/>
          <p:cNvSpPr/>
          <p:nvPr/>
        </p:nvSpPr>
        <p:spPr>
          <a:xfrm>
            <a:off x="6737005" y="4255397"/>
            <a:ext cx="1703540" cy="396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buy</a:t>
            </a:r>
            <a:endParaRPr lang="en-GB" dirty="0"/>
          </a:p>
        </p:txBody>
      </p:sp>
      <p:sp>
        <p:nvSpPr>
          <p:cNvPr id="46" name="Rounded Rectangle 45"/>
          <p:cNvSpPr/>
          <p:nvPr/>
        </p:nvSpPr>
        <p:spPr>
          <a:xfrm>
            <a:off x="9625412" y="4241402"/>
            <a:ext cx="1703540" cy="396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buy</a:t>
            </a:r>
            <a:endParaRPr lang="en-GB" dirty="0"/>
          </a:p>
        </p:txBody>
      </p:sp>
    </p:spTree>
    <p:extLst>
      <p:ext uri="{BB962C8B-B14F-4D97-AF65-F5344CB8AC3E}">
        <p14:creationId xmlns:p14="http://schemas.microsoft.com/office/powerpoint/2010/main" val="2120540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a:xfrm>
            <a:off x="6801632" y="1252603"/>
            <a:ext cx="5010411" cy="54488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19" y="1578886"/>
            <a:ext cx="5699342" cy="3692025"/>
          </a:xfrm>
          <a:prstGeom prst="rect">
            <a:avLst/>
          </a:prstGeom>
          <a:ln>
            <a:solidFill>
              <a:srgbClr val="74C2D8"/>
            </a:solidFill>
          </a:ln>
        </p:spPr>
      </p:pic>
      <p:sp>
        <p:nvSpPr>
          <p:cNvPr id="6" name="TextBox 5"/>
          <p:cNvSpPr txBox="1"/>
          <p:nvPr/>
        </p:nvSpPr>
        <p:spPr>
          <a:xfrm>
            <a:off x="7035451" y="1717918"/>
            <a:ext cx="4171167" cy="4108817"/>
          </a:xfrm>
          <a:prstGeom prst="rect">
            <a:avLst/>
          </a:prstGeom>
          <a:noFill/>
        </p:spPr>
        <p:txBody>
          <a:bodyPr wrap="square" rtlCol="0">
            <a:spAutoFit/>
          </a:bodyPr>
          <a:lstStyle/>
          <a:p>
            <a:r>
              <a:rPr lang="en-US" sz="900" dirty="0" smtClean="0"/>
              <a:t>Name</a:t>
            </a:r>
          </a:p>
          <a:p>
            <a:endParaRPr lang="en-US" sz="900" dirty="0"/>
          </a:p>
          <a:p>
            <a:endParaRPr lang="en-US" sz="900" dirty="0" smtClean="0"/>
          </a:p>
          <a:p>
            <a:endParaRPr lang="en-US" sz="900" dirty="0" smtClean="0"/>
          </a:p>
          <a:p>
            <a:r>
              <a:rPr lang="en-US" sz="900" dirty="0" smtClean="0"/>
              <a:t>Email</a:t>
            </a:r>
          </a:p>
          <a:p>
            <a:endParaRPr lang="en-US" sz="900" dirty="0"/>
          </a:p>
          <a:p>
            <a:endParaRPr lang="en-US" sz="900" dirty="0" smtClean="0"/>
          </a:p>
          <a:p>
            <a:endParaRPr lang="en-US" sz="900" dirty="0" smtClean="0"/>
          </a:p>
          <a:p>
            <a:r>
              <a:rPr lang="en-US" sz="900" dirty="0" smtClean="0"/>
              <a:t>Phone number</a:t>
            </a:r>
          </a:p>
          <a:p>
            <a:endParaRPr lang="en-US" sz="900" dirty="0"/>
          </a:p>
          <a:p>
            <a:endParaRPr lang="en-US" sz="900" dirty="0" smtClean="0"/>
          </a:p>
          <a:p>
            <a:endParaRPr lang="en-US" sz="900" dirty="0" smtClean="0"/>
          </a:p>
          <a:p>
            <a:r>
              <a:rPr lang="en-US" sz="900" dirty="0" smtClean="0"/>
              <a:t>Shipping address</a:t>
            </a:r>
          </a:p>
          <a:p>
            <a:endParaRPr lang="en-US" sz="900" dirty="0"/>
          </a:p>
          <a:p>
            <a:endParaRPr lang="en-US" sz="900" dirty="0" smtClean="0"/>
          </a:p>
          <a:p>
            <a:endParaRPr lang="en-US" sz="900" dirty="0" smtClean="0"/>
          </a:p>
          <a:p>
            <a:r>
              <a:rPr lang="en-US" sz="900" dirty="0" smtClean="0"/>
              <a:t>Billing address</a:t>
            </a:r>
          </a:p>
          <a:p>
            <a:endParaRPr lang="en-US" sz="900" dirty="0" smtClean="0"/>
          </a:p>
          <a:p>
            <a:endParaRPr lang="en-US" sz="900" dirty="0"/>
          </a:p>
          <a:p>
            <a:endParaRPr lang="en-US" sz="900" dirty="0" smtClean="0"/>
          </a:p>
          <a:p>
            <a:r>
              <a:rPr lang="en-US" sz="900" dirty="0" smtClean="0"/>
              <a:t>Item</a:t>
            </a:r>
          </a:p>
          <a:p>
            <a:endParaRPr lang="en-US" sz="900" dirty="0"/>
          </a:p>
          <a:p>
            <a:endParaRPr lang="en-US" sz="900" dirty="0" smtClean="0"/>
          </a:p>
          <a:p>
            <a:endParaRPr lang="en-US" sz="900" dirty="0" smtClean="0"/>
          </a:p>
          <a:p>
            <a:r>
              <a:rPr lang="en-US" sz="900" dirty="0" smtClean="0"/>
              <a:t>Quantity</a:t>
            </a:r>
          </a:p>
          <a:p>
            <a:endParaRPr lang="en-US" sz="900" dirty="0" smtClean="0"/>
          </a:p>
          <a:p>
            <a:endParaRPr lang="en-US" sz="900" dirty="0"/>
          </a:p>
          <a:p>
            <a:endParaRPr lang="en-US" sz="900" dirty="0" smtClean="0"/>
          </a:p>
          <a:p>
            <a:r>
              <a:rPr lang="en-US" sz="900" dirty="0" smtClean="0"/>
              <a:t>Total cost</a:t>
            </a:r>
          </a:p>
        </p:txBody>
      </p:sp>
      <p:sp>
        <p:nvSpPr>
          <p:cNvPr id="2" name="Title 1"/>
          <p:cNvSpPr>
            <a:spLocks noGrp="1"/>
          </p:cNvSpPr>
          <p:nvPr>
            <p:ph type="title"/>
          </p:nvPr>
        </p:nvSpPr>
        <p:spPr>
          <a:xfrm>
            <a:off x="0" y="122830"/>
            <a:ext cx="12192000" cy="567834"/>
          </a:xfrm>
          <a:noFill/>
        </p:spPr>
        <p:txBody>
          <a:bodyPr>
            <a:normAutofit fontScale="90000"/>
          </a:bodyPr>
          <a:lstStyle/>
          <a:p>
            <a:pPr algn="ctr"/>
            <a:r>
              <a:rPr lang="en-US" sz="2800" b="1" dirty="0" smtClean="0">
                <a:solidFill>
                  <a:srgbClr val="FF0000"/>
                </a:solidFill>
                <a:latin typeface="Adlery Pro" panose="02000000000000000000" pitchFamily="2" charset="0"/>
              </a:rPr>
              <a:t>hiGrade </a:t>
            </a:r>
            <a:br>
              <a:rPr lang="en-US" sz="2800" b="1" dirty="0" smtClean="0">
                <a:solidFill>
                  <a:srgbClr val="FF0000"/>
                </a:solidFill>
                <a:latin typeface="Adlery Pro" panose="02000000000000000000" pitchFamily="2" charset="0"/>
              </a:rPr>
            </a:br>
            <a:r>
              <a:rPr lang="en-US" sz="1200" b="1" dirty="0" smtClean="0">
                <a:latin typeface="Candara" panose="020E0502030303020204" pitchFamily="34" charset="0"/>
              </a:rPr>
              <a:t>the ultimate gaming experience</a:t>
            </a:r>
            <a:endParaRPr lang="en-GB" sz="2800" b="1" dirty="0">
              <a:solidFill>
                <a:srgbClr val="FF0000"/>
              </a:solidFill>
              <a:latin typeface="Adlery Pro" panose="02000000000000000000" pitchFamily="2" charset="0"/>
            </a:endParaRPr>
          </a:p>
        </p:txBody>
      </p:sp>
      <p:sp>
        <p:nvSpPr>
          <p:cNvPr id="4" name="Title 1"/>
          <p:cNvSpPr txBox="1">
            <a:spLocks/>
          </p:cNvSpPr>
          <p:nvPr/>
        </p:nvSpPr>
        <p:spPr>
          <a:xfrm>
            <a:off x="0" y="690664"/>
            <a:ext cx="12192000" cy="509518"/>
          </a:xfrm>
          <a:prstGeom prst="rect">
            <a:avLst/>
          </a:prstGeom>
          <a:solidFill>
            <a:schemeClr val="tx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smtClean="0">
                <a:solidFill>
                  <a:srgbClr val="FFFF00"/>
                </a:solidFill>
              </a:rPr>
              <a:t>Home| about us | contact | useful links | product | search | </a:t>
            </a:r>
            <a:r>
              <a:rPr lang="en-US" sz="1800" dirty="0">
                <a:solidFill>
                  <a:srgbClr val="FFFF00"/>
                </a:solidFill>
              </a:rPr>
              <a:t>order| </a:t>
            </a:r>
            <a:r>
              <a:rPr lang="en-US" sz="1800" dirty="0" smtClean="0">
                <a:solidFill>
                  <a:srgbClr val="FFFF00"/>
                </a:solidFill>
              </a:rPr>
              <a:t>signup</a:t>
            </a:r>
            <a:r>
              <a:rPr lang="en-US" sz="1800" dirty="0" smtClean="0">
                <a:solidFill>
                  <a:srgbClr val="FFFF00"/>
                </a:solidFill>
              </a:rPr>
              <a:t> </a:t>
            </a:r>
            <a:endParaRPr lang="en-GB" sz="1800" dirty="0">
              <a:solidFill>
                <a:srgbClr val="FFFF00"/>
              </a:solidFill>
            </a:endParaRPr>
          </a:p>
        </p:txBody>
      </p:sp>
      <p:sp>
        <p:nvSpPr>
          <p:cNvPr id="8" name="TextBox 7"/>
          <p:cNvSpPr txBox="1"/>
          <p:nvPr/>
        </p:nvSpPr>
        <p:spPr>
          <a:xfrm>
            <a:off x="383493" y="5263632"/>
            <a:ext cx="5699342" cy="1200329"/>
          </a:xfrm>
          <a:custGeom>
            <a:avLst/>
            <a:gdLst>
              <a:gd name="connsiteX0" fmla="*/ 0 w 2743200"/>
              <a:gd name="connsiteY0" fmla="*/ 0 h 1970690"/>
              <a:gd name="connsiteX1" fmla="*/ 2743200 w 2743200"/>
              <a:gd name="connsiteY1" fmla="*/ 0 h 1970690"/>
              <a:gd name="connsiteX2" fmla="*/ 2743200 w 2743200"/>
              <a:gd name="connsiteY2" fmla="*/ 1970690 h 1970690"/>
              <a:gd name="connsiteX3" fmla="*/ 0 w 2743200"/>
              <a:gd name="connsiteY3" fmla="*/ 1970690 h 1970690"/>
              <a:gd name="connsiteX4" fmla="*/ 0 w 2743200"/>
              <a:gd name="connsiteY4" fmla="*/ 0 h 1970690"/>
              <a:gd name="connsiteX0" fmla="*/ 37578 w 2743200"/>
              <a:gd name="connsiteY0" fmla="*/ 225469 h 1970690"/>
              <a:gd name="connsiteX1" fmla="*/ 2743200 w 2743200"/>
              <a:gd name="connsiteY1" fmla="*/ 0 h 1970690"/>
              <a:gd name="connsiteX2" fmla="*/ 2743200 w 2743200"/>
              <a:gd name="connsiteY2" fmla="*/ 1970690 h 1970690"/>
              <a:gd name="connsiteX3" fmla="*/ 0 w 2743200"/>
              <a:gd name="connsiteY3" fmla="*/ 1970690 h 1970690"/>
              <a:gd name="connsiteX4" fmla="*/ 37578 w 2743200"/>
              <a:gd name="connsiteY4" fmla="*/ 225469 h 1970690"/>
              <a:gd name="connsiteX0" fmla="*/ 37578 w 2743200"/>
              <a:gd name="connsiteY0" fmla="*/ 0 h 1745221"/>
              <a:gd name="connsiteX1" fmla="*/ 2743200 w 2743200"/>
              <a:gd name="connsiteY1" fmla="*/ 25052 h 1745221"/>
              <a:gd name="connsiteX2" fmla="*/ 2743200 w 2743200"/>
              <a:gd name="connsiteY2" fmla="*/ 1745221 h 1745221"/>
              <a:gd name="connsiteX3" fmla="*/ 0 w 2743200"/>
              <a:gd name="connsiteY3" fmla="*/ 1745221 h 1745221"/>
              <a:gd name="connsiteX4" fmla="*/ 37578 w 2743200"/>
              <a:gd name="connsiteY4" fmla="*/ 0 h 1745221"/>
              <a:gd name="connsiteX0" fmla="*/ 37578 w 2755726"/>
              <a:gd name="connsiteY0" fmla="*/ 0 h 1745221"/>
              <a:gd name="connsiteX1" fmla="*/ 2755726 w 2755726"/>
              <a:gd name="connsiteY1" fmla="*/ 914399 h 1745221"/>
              <a:gd name="connsiteX2" fmla="*/ 2743200 w 2755726"/>
              <a:gd name="connsiteY2" fmla="*/ 1745221 h 1745221"/>
              <a:gd name="connsiteX3" fmla="*/ 0 w 2755726"/>
              <a:gd name="connsiteY3" fmla="*/ 1745221 h 1745221"/>
              <a:gd name="connsiteX4" fmla="*/ 37578 w 2755726"/>
              <a:gd name="connsiteY4" fmla="*/ 0 h 1745221"/>
              <a:gd name="connsiteX0" fmla="*/ 50104 w 2755726"/>
              <a:gd name="connsiteY0" fmla="*/ 0 h 868399"/>
              <a:gd name="connsiteX1" fmla="*/ 2755726 w 2755726"/>
              <a:gd name="connsiteY1" fmla="*/ 37577 h 868399"/>
              <a:gd name="connsiteX2" fmla="*/ 2743200 w 2755726"/>
              <a:gd name="connsiteY2" fmla="*/ 868399 h 868399"/>
              <a:gd name="connsiteX3" fmla="*/ 0 w 2755726"/>
              <a:gd name="connsiteY3" fmla="*/ 868399 h 868399"/>
              <a:gd name="connsiteX4" fmla="*/ 50104 w 2755726"/>
              <a:gd name="connsiteY4" fmla="*/ 0 h 868399"/>
              <a:gd name="connsiteX0" fmla="*/ 0 w 2768252"/>
              <a:gd name="connsiteY0" fmla="*/ 0 h 868399"/>
              <a:gd name="connsiteX1" fmla="*/ 2768252 w 2768252"/>
              <a:gd name="connsiteY1" fmla="*/ 37577 h 868399"/>
              <a:gd name="connsiteX2" fmla="*/ 2755726 w 2768252"/>
              <a:gd name="connsiteY2" fmla="*/ 868399 h 868399"/>
              <a:gd name="connsiteX3" fmla="*/ 12526 w 2768252"/>
              <a:gd name="connsiteY3" fmla="*/ 868399 h 868399"/>
              <a:gd name="connsiteX4" fmla="*/ 0 w 2768252"/>
              <a:gd name="connsiteY4" fmla="*/ 0 h 868399"/>
              <a:gd name="connsiteX0" fmla="*/ 0 w 2768252"/>
              <a:gd name="connsiteY0" fmla="*/ 1 h 830822"/>
              <a:gd name="connsiteX1" fmla="*/ 2768252 w 2768252"/>
              <a:gd name="connsiteY1" fmla="*/ 0 h 830822"/>
              <a:gd name="connsiteX2" fmla="*/ 2755726 w 2768252"/>
              <a:gd name="connsiteY2" fmla="*/ 830822 h 830822"/>
              <a:gd name="connsiteX3" fmla="*/ 12526 w 2768252"/>
              <a:gd name="connsiteY3" fmla="*/ 830822 h 830822"/>
              <a:gd name="connsiteX4" fmla="*/ 0 w 2768252"/>
              <a:gd name="connsiteY4" fmla="*/ 1 h 830822"/>
              <a:gd name="connsiteX0" fmla="*/ 0 w 5599134"/>
              <a:gd name="connsiteY0" fmla="*/ 1 h 843348"/>
              <a:gd name="connsiteX1" fmla="*/ 2768252 w 5599134"/>
              <a:gd name="connsiteY1" fmla="*/ 0 h 843348"/>
              <a:gd name="connsiteX2" fmla="*/ 5599134 w 5599134"/>
              <a:gd name="connsiteY2" fmla="*/ 843348 h 843348"/>
              <a:gd name="connsiteX3" fmla="*/ 12526 w 5599134"/>
              <a:gd name="connsiteY3" fmla="*/ 830822 h 843348"/>
              <a:gd name="connsiteX4" fmla="*/ 0 w 5599134"/>
              <a:gd name="connsiteY4" fmla="*/ 1 h 843348"/>
              <a:gd name="connsiteX0" fmla="*/ 0 w 5699342"/>
              <a:gd name="connsiteY0" fmla="*/ 0 h 843347"/>
              <a:gd name="connsiteX1" fmla="*/ 5699342 w 5699342"/>
              <a:gd name="connsiteY1" fmla="*/ 12525 h 843347"/>
              <a:gd name="connsiteX2" fmla="*/ 5599134 w 5699342"/>
              <a:gd name="connsiteY2" fmla="*/ 843347 h 843347"/>
              <a:gd name="connsiteX3" fmla="*/ 12526 w 5699342"/>
              <a:gd name="connsiteY3" fmla="*/ 830821 h 843347"/>
              <a:gd name="connsiteX4" fmla="*/ 0 w 5699342"/>
              <a:gd name="connsiteY4" fmla="*/ 0 h 843347"/>
              <a:gd name="connsiteX0" fmla="*/ 0 w 5724394"/>
              <a:gd name="connsiteY0" fmla="*/ 0 h 830821"/>
              <a:gd name="connsiteX1" fmla="*/ 5699342 w 5724394"/>
              <a:gd name="connsiteY1" fmla="*/ 12525 h 830821"/>
              <a:gd name="connsiteX2" fmla="*/ 5724394 w 5724394"/>
              <a:gd name="connsiteY2" fmla="*/ 830821 h 830821"/>
              <a:gd name="connsiteX3" fmla="*/ 12526 w 5724394"/>
              <a:gd name="connsiteY3" fmla="*/ 830821 h 830821"/>
              <a:gd name="connsiteX4" fmla="*/ 0 w 5724394"/>
              <a:gd name="connsiteY4" fmla="*/ 0 h 830821"/>
              <a:gd name="connsiteX0" fmla="*/ 0 w 5711868"/>
              <a:gd name="connsiteY0" fmla="*/ 0 h 830821"/>
              <a:gd name="connsiteX1" fmla="*/ 5699342 w 5711868"/>
              <a:gd name="connsiteY1" fmla="*/ 12525 h 830821"/>
              <a:gd name="connsiteX2" fmla="*/ 5711868 w 5711868"/>
              <a:gd name="connsiteY2" fmla="*/ 830821 h 830821"/>
              <a:gd name="connsiteX3" fmla="*/ 12526 w 5711868"/>
              <a:gd name="connsiteY3" fmla="*/ 830821 h 830821"/>
              <a:gd name="connsiteX4" fmla="*/ 0 w 5711868"/>
              <a:gd name="connsiteY4" fmla="*/ 0 h 830821"/>
              <a:gd name="connsiteX0" fmla="*/ 0 w 5699342"/>
              <a:gd name="connsiteY0" fmla="*/ 0 h 830821"/>
              <a:gd name="connsiteX1" fmla="*/ 5699342 w 5699342"/>
              <a:gd name="connsiteY1" fmla="*/ 12525 h 830821"/>
              <a:gd name="connsiteX2" fmla="*/ 5699342 w 5699342"/>
              <a:gd name="connsiteY2" fmla="*/ 830821 h 830821"/>
              <a:gd name="connsiteX3" fmla="*/ 12526 w 5699342"/>
              <a:gd name="connsiteY3" fmla="*/ 830821 h 830821"/>
              <a:gd name="connsiteX4" fmla="*/ 0 w 5699342"/>
              <a:gd name="connsiteY4" fmla="*/ 0 h 830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9342" h="830821">
                <a:moveTo>
                  <a:pt x="0" y="0"/>
                </a:moveTo>
                <a:lnTo>
                  <a:pt x="5699342" y="12525"/>
                </a:lnTo>
                <a:lnTo>
                  <a:pt x="5699342" y="830821"/>
                </a:lnTo>
                <a:lnTo>
                  <a:pt x="12526" y="830821"/>
                </a:lnTo>
                <a:lnTo>
                  <a:pt x="0" y="0"/>
                </a:lnTo>
                <a:close/>
              </a:path>
            </a:pathLst>
          </a:custGeom>
          <a:noFill/>
          <a:ln>
            <a:solidFill>
              <a:srgbClr val="74C2D8"/>
            </a:solidFill>
          </a:ln>
        </p:spPr>
        <p:txBody>
          <a:bodyPr wrap="square" rtlCol="0">
            <a:spAutoFit/>
          </a:bodyPr>
          <a:lstStyle/>
          <a:p>
            <a:r>
              <a:rPr lang="en-US" dirty="0" smtClean="0"/>
              <a:t>£ 34.99</a:t>
            </a:r>
            <a:endParaRPr lang="en-US" dirty="0" smtClean="0"/>
          </a:p>
          <a:p>
            <a:r>
              <a:rPr lang="en-US" dirty="0" smtClean="0"/>
              <a:t>In stock</a:t>
            </a:r>
          </a:p>
          <a:p>
            <a:r>
              <a:rPr lang="en-US" dirty="0" smtClean="0"/>
              <a:t>Code delivered to you digitally</a:t>
            </a:r>
          </a:p>
          <a:p>
            <a:r>
              <a:rPr lang="en-US" dirty="0" smtClean="0"/>
              <a:t>Can activate in the UK</a:t>
            </a:r>
            <a:endParaRPr lang="en-GB" dirty="0"/>
          </a:p>
        </p:txBody>
      </p:sp>
      <p:sp>
        <p:nvSpPr>
          <p:cNvPr id="7" name="TextBox 6"/>
          <p:cNvSpPr txBox="1"/>
          <p:nvPr/>
        </p:nvSpPr>
        <p:spPr>
          <a:xfrm>
            <a:off x="7778662" y="1421896"/>
            <a:ext cx="2668044" cy="369332"/>
          </a:xfrm>
          <a:prstGeom prst="rect">
            <a:avLst/>
          </a:prstGeom>
          <a:noFill/>
        </p:spPr>
        <p:txBody>
          <a:bodyPr wrap="square" rtlCol="0">
            <a:spAutoFit/>
          </a:bodyPr>
          <a:lstStyle/>
          <a:p>
            <a:r>
              <a:rPr lang="en-US" b="1" dirty="0" smtClean="0">
                <a:latin typeface="Candara Light" panose="020E0502030303020204" pitchFamily="34" charset="0"/>
              </a:rPr>
              <a:t>Order from hiGrade Store</a:t>
            </a:r>
            <a:endParaRPr lang="en-GB" b="1" dirty="0">
              <a:latin typeface="Candara Light" panose="020E0502030303020204" pitchFamily="34" charset="0"/>
            </a:endParaRPr>
          </a:p>
        </p:txBody>
      </p:sp>
      <p:sp>
        <p:nvSpPr>
          <p:cNvPr id="9" name="Rectangle 8"/>
          <p:cNvSpPr/>
          <p:nvPr/>
        </p:nvSpPr>
        <p:spPr>
          <a:xfrm>
            <a:off x="7457161" y="1972104"/>
            <a:ext cx="3632548" cy="223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7467599" y="5866583"/>
            <a:ext cx="3632548" cy="223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57161" y="2549281"/>
            <a:ext cx="3632548" cy="223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7457161" y="3101545"/>
            <a:ext cx="3632548" cy="223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7457161" y="3631549"/>
            <a:ext cx="3632548" cy="223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7457161" y="4165139"/>
            <a:ext cx="3632548" cy="223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457161" y="4716662"/>
            <a:ext cx="3632548" cy="223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457161" y="5326262"/>
            <a:ext cx="3632548" cy="2231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760515" y="1768016"/>
            <a:ext cx="2385589" cy="584775"/>
          </a:xfrm>
          <a:prstGeom prst="rect">
            <a:avLst/>
          </a:prstGeom>
        </p:spPr>
        <p:txBody>
          <a:bodyPr wrap="none">
            <a:spAutoFit/>
          </a:bodyPr>
          <a:lstStyle/>
          <a:p>
            <a:r>
              <a:rPr lang="en-GB" sz="3200" dirty="0" smtClean="0">
                <a:latin typeface="Adlery Pro" panose="02000000000000000000" pitchFamily="2" charset="0"/>
              </a:rPr>
              <a:t>the </a:t>
            </a:r>
            <a:r>
              <a:rPr lang="en-GB" sz="3200" dirty="0" err="1" smtClean="0">
                <a:latin typeface="Adlery Pro" panose="02000000000000000000" pitchFamily="2" charset="0"/>
              </a:rPr>
              <a:t>Incredibles</a:t>
            </a:r>
            <a:endParaRPr lang="en-GB" dirty="0"/>
          </a:p>
        </p:txBody>
      </p:sp>
      <p:sp>
        <p:nvSpPr>
          <p:cNvPr id="20" name="Rounded Rectangle 19"/>
          <p:cNvSpPr/>
          <p:nvPr/>
        </p:nvSpPr>
        <p:spPr>
          <a:xfrm>
            <a:off x="8605381" y="6313118"/>
            <a:ext cx="1578279" cy="275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GB" dirty="0"/>
          </a:p>
        </p:txBody>
      </p:sp>
    </p:spTree>
    <p:extLst>
      <p:ext uri="{BB962C8B-B14F-4D97-AF65-F5344CB8AC3E}">
        <p14:creationId xmlns:p14="http://schemas.microsoft.com/office/powerpoint/2010/main" val="4225477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1503</TotalTime>
  <Words>619</Words>
  <Application>Microsoft Office PowerPoint</Application>
  <PresentationFormat>Widescreen</PresentationFormat>
  <Paragraphs>135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Adlery Pro</vt:lpstr>
      <vt:lpstr>Arial</vt:lpstr>
      <vt:lpstr>Bahnschrift</vt:lpstr>
      <vt:lpstr>Bertrade</vt:lpstr>
      <vt:lpstr>Calibri</vt:lpstr>
      <vt:lpstr>Calibri Light</vt:lpstr>
      <vt:lpstr>Candara</vt:lpstr>
      <vt:lpstr>Candara Light</vt:lpstr>
      <vt:lpstr>Office Theme</vt:lpstr>
      <vt:lpstr>PowerPoint Presentation</vt:lpstr>
      <vt:lpstr>hiGrade  the ultimate gaming experience</vt:lpstr>
      <vt:lpstr>hiGrade  the ultimate gaming experience</vt:lpstr>
      <vt:lpstr>hiGrade  the ultimate gaming experience</vt:lpstr>
      <vt:lpstr>hiGrade  the ultimate gaming experience</vt:lpstr>
      <vt:lpstr>hiGrade  the ultimate gaming experience</vt:lpstr>
      <vt:lpstr>hiGrade  the ultimate gaming experience</vt:lpstr>
      <vt:lpstr>hiGrade  the ultimate gaming experience</vt:lpstr>
      <vt:lpstr>hiGrade  the ultimate gaming experience</vt:lpstr>
      <vt:lpstr>hiGrade  the ultimate gaming experience</vt:lpstr>
      <vt:lpstr>hiGrade  the ultimate gaming experience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Anthony Denkyira</dc:creator>
  <cp:lastModifiedBy>Emmanuel Anthony Denkyira</cp:lastModifiedBy>
  <cp:revision>54</cp:revision>
  <dcterms:created xsi:type="dcterms:W3CDTF">2025-04-07T21:01:18Z</dcterms:created>
  <dcterms:modified xsi:type="dcterms:W3CDTF">2025-04-09T09:59:45Z</dcterms:modified>
</cp:coreProperties>
</file>