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6B757-AB31-4D50-AB43-19E0BA09F1F8}" v="19" dt="2023-12-18T17:53:22.507"/>
    <p1510:client id="{8D35013B-504C-47B4-8D8F-ACE2D71329A1}" v="2" dt="2023-12-14T14:13:04.700"/>
    <p1510:client id="{9D299B9E-065E-23BE-10A9-17D94C87ADF1}" v="776" dt="2023-12-14T18:21:06.310"/>
    <p1510:client id="{BD3585AC-8F59-4822-3530-1933FBDB69B4}" v="38" dt="2023-12-19T21:29:3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 Pierre" userId="S::jpierr06@syr.edu::6752538f-c8f8-4050-bc12-2b224fa879c0" providerId="AD" clId="Web-{BD3585AC-8F59-4822-3530-1933FBDB69B4}"/>
    <pc:docChg chg="delSld modSld">
      <pc:chgData name="Joanna Pierre" userId="S::jpierr06@syr.edu::6752538f-c8f8-4050-bc12-2b224fa879c0" providerId="AD" clId="Web-{BD3585AC-8F59-4822-3530-1933FBDB69B4}" dt="2023-12-19T21:29:30.514" v="46" actId="1076"/>
      <pc:docMkLst>
        <pc:docMk/>
      </pc:docMkLst>
      <pc:sldChg chg="modSp">
        <pc:chgData name="Joanna Pierre" userId="S::jpierr06@syr.edu::6752538f-c8f8-4050-bc12-2b224fa879c0" providerId="AD" clId="Web-{BD3585AC-8F59-4822-3530-1933FBDB69B4}" dt="2023-12-19T21:28:06.198" v="40" actId="20577"/>
        <pc:sldMkLst>
          <pc:docMk/>
          <pc:sldMk cId="3658961313" sldId="258"/>
        </pc:sldMkLst>
        <pc:graphicFrameChg chg="modGraphic">
          <ac:chgData name="Joanna Pierre" userId="S::jpierr06@syr.edu::6752538f-c8f8-4050-bc12-2b224fa879c0" providerId="AD" clId="Web-{BD3585AC-8F59-4822-3530-1933FBDB69B4}" dt="2023-12-19T21:28:06.198" v="40" actId="20577"/>
          <ac:graphicFrameMkLst>
            <pc:docMk/>
            <pc:sldMk cId="3658961313" sldId="258"/>
            <ac:graphicFrameMk id="22" creationId="{CECD751C-3473-1BA1-7835-21DFAEE035B7}"/>
          </ac:graphicFrameMkLst>
        </pc:graphicFrameChg>
      </pc:sldChg>
      <pc:sldChg chg="addSp delSp modSp">
        <pc:chgData name="Joanna Pierre" userId="S::jpierr06@syr.edu::6752538f-c8f8-4050-bc12-2b224fa879c0" providerId="AD" clId="Web-{BD3585AC-8F59-4822-3530-1933FBDB69B4}" dt="2023-12-18T23:18:08.484" v="17" actId="14100"/>
        <pc:sldMkLst>
          <pc:docMk/>
          <pc:sldMk cId="253302216" sldId="259"/>
        </pc:sldMkLst>
        <pc:spChg chg="del mod">
          <ac:chgData name="Joanna Pierre" userId="S::jpierr06@syr.edu::6752538f-c8f8-4050-bc12-2b224fa879c0" providerId="AD" clId="Web-{BD3585AC-8F59-4822-3530-1933FBDB69B4}" dt="2023-12-18T20:07:07.144" v="1"/>
          <ac:spMkLst>
            <pc:docMk/>
            <pc:sldMk cId="253302216" sldId="259"/>
            <ac:spMk id="3" creationId="{DDDA7F26-019E-EC6D-DB89-A70F26C5A7AA}"/>
          </ac:spMkLst>
        </pc:spChg>
        <pc:picChg chg="add mod">
          <ac:chgData name="Joanna Pierre" userId="S::jpierr06@syr.edu::6752538f-c8f8-4050-bc12-2b224fa879c0" providerId="AD" clId="Web-{BD3585AC-8F59-4822-3530-1933FBDB69B4}" dt="2023-12-18T23:18:08.484" v="17" actId="14100"/>
          <ac:picMkLst>
            <pc:docMk/>
            <pc:sldMk cId="253302216" sldId="259"/>
            <ac:picMk id="3" creationId="{96F71EDE-0BA0-2151-DFA9-7D8A2A0E88E3}"/>
          </ac:picMkLst>
        </pc:picChg>
        <pc:picChg chg="add del mod">
          <ac:chgData name="Joanna Pierre" userId="S::jpierr06@syr.edu::6752538f-c8f8-4050-bc12-2b224fa879c0" providerId="AD" clId="Web-{BD3585AC-8F59-4822-3530-1933FBDB69B4}" dt="2023-12-18T22:29:53.308" v="11"/>
          <ac:picMkLst>
            <pc:docMk/>
            <pc:sldMk cId="253302216" sldId="259"/>
            <ac:picMk id="4" creationId="{91F52E75-A6D7-BA85-CA28-2E120D8A58FC}"/>
          </ac:picMkLst>
        </pc:picChg>
        <pc:picChg chg="add del mod">
          <ac:chgData name="Joanna Pierre" userId="S::jpierr06@syr.edu::6752538f-c8f8-4050-bc12-2b224fa879c0" providerId="AD" clId="Web-{BD3585AC-8F59-4822-3530-1933FBDB69B4}" dt="2023-12-18T22:29:51.761" v="10"/>
          <ac:picMkLst>
            <pc:docMk/>
            <pc:sldMk cId="253302216" sldId="259"/>
            <ac:picMk id="5" creationId="{C92721BF-4599-228D-0A64-A042434AF29C}"/>
          </ac:picMkLst>
        </pc:picChg>
      </pc:sldChg>
      <pc:sldChg chg="modSp">
        <pc:chgData name="Joanna Pierre" userId="S::jpierr06@syr.edu::6752538f-c8f8-4050-bc12-2b224fa879c0" providerId="AD" clId="Web-{BD3585AC-8F59-4822-3530-1933FBDB69B4}" dt="2023-12-18T23:18:21.063" v="19" actId="1076"/>
        <pc:sldMkLst>
          <pc:docMk/>
          <pc:sldMk cId="4105178027" sldId="262"/>
        </pc:sldMkLst>
        <pc:picChg chg="mod">
          <ac:chgData name="Joanna Pierre" userId="S::jpierr06@syr.edu::6752538f-c8f8-4050-bc12-2b224fa879c0" providerId="AD" clId="Web-{BD3585AC-8F59-4822-3530-1933FBDB69B4}" dt="2023-12-18T23:18:21.063" v="19" actId="1076"/>
          <ac:picMkLst>
            <pc:docMk/>
            <pc:sldMk cId="4105178027" sldId="262"/>
            <ac:picMk id="9" creationId="{F059A822-3FE6-C7A0-8B84-035FF4FABE5C}"/>
          </ac:picMkLst>
        </pc:picChg>
      </pc:sldChg>
      <pc:sldChg chg="del">
        <pc:chgData name="Joanna Pierre" userId="S::jpierr06@syr.edu::6752538f-c8f8-4050-bc12-2b224fa879c0" providerId="AD" clId="Web-{BD3585AC-8F59-4822-3530-1933FBDB69B4}" dt="2023-12-18T23:19:58.852" v="21"/>
        <pc:sldMkLst>
          <pc:docMk/>
          <pc:sldMk cId="969726830" sldId="263"/>
        </pc:sldMkLst>
      </pc:sldChg>
      <pc:sldChg chg="addSp delSp modSp mod setBg">
        <pc:chgData name="Joanna Pierre" userId="S::jpierr06@syr.edu::6752538f-c8f8-4050-bc12-2b224fa879c0" providerId="AD" clId="Web-{BD3585AC-8F59-4822-3530-1933FBDB69B4}" dt="2023-12-19T21:29:30.514" v="46" actId="1076"/>
        <pc:sldMkLst>
          <pc:docMk/>
          <pc:sldMk cId="576165786" sldId="264"/>
        </pc:sldMkLst>
        <pc:spChg chg="mod">
          <ac:chgData name="Joanna Pierre" userId="S::jpierr06@syr.edu::6752538f-c8f8-4050-bc12-2b224fa879c0" providerId="AD" clId="Web-{BD3585AC-8F59-4822-3530-1933FBDB69B4}" dt="2023-12-19T21:29:30.514" v="46" actId="1076"/>
          <ac:spMkLst>
            <pc:docMk/>
            <pc:sldMk cId="576165786" sldId="264"/>
            <ac:spMk id="2" creationId="{8C502ADB-A499-C579-9AF5-E6E719D12296}"/>
          </ac:spMkLst>
        </pc:spChg>
        <pc:spChg chg="del mod">
          <ac:chgData name="Joanna Pierre" userId="S::jpierr06@syr.edu::6752538f-c8f8-4050-bc12-2b224fa879c0" providerId="AD" clId="Web-{BD3585AC-8F59-4822-3530-1933FBDB69B4}" dt="2023-12-19T21:29:20.998" v="44"/>
          <ac:spMkLst>
            <pc:docMk/>
            <pc:sldMk cId="576165786" sldId="264"/>
            <ac:spMk id="3" creationId="{E4B9CDCB-2AE3-C825-3280-37068D8771E6}"/>
          </ac:spMkLst>
        </pc:spChg>
        <pc:spChg chg="add">
          <ac:chgData name="Joanna Pierre" userId="S::jpierr06@syr.edu::6752538f-c8f8-4050-bc12-2b224fa879c0" providerId="AD" clId="Web-{BD3585AC-8F59-4822-3530-1933FBDB69B4}" dt="2023-12-19T21:27:00.743" v="25"/>
          <ac:spMkLst>
            <pc:docMk/>
            <pc:sldMk cId="576165786" sldId="264"/>
            <ac:spMk id="10" creationId="{2EB492CD-616E-47F8-933B-5E2D952A0593}"/>
          </ac:spMkLst>
        </pc:spChg>
        <pc:spChg chg="add">
          <ac:chgData name="Joanna Pierre" userId="S::jpierr06@syr.edu::6752538f-c8f8-4050-bc12-2b224fa879c0" providerId="AD" clId="Web-{BD3585AC-8F59-4822-3530-1933FBDB69B4}" dt="2023-12-19T21:27:00.743" v="25"/>
          <ac:spMkLst>
            <pc:docMk/>
            <pc:sldMk cId="576165786" sldId="264"/>
            <ac:spMk id="12" creationId="{59383CF9-23B5-4335-9B21-1791C4CF1C75}"/>
          </ac:spMkLst>
        </pc:spChg>
        <pc:spChg chg="add">
          <ac:chgData name="Joanna Pierre" userId="S::jpierr06@syr.edu::6752538f-c8f8-4050-bc12-2b224fa879c0" providerId="AD" clId="Web-{BD3585AC-8F59-4822-3530-1933FBDB69B4}" dt="2023-12-19T21:27:00.743" v="25"/>
          <ac:spMkLst>
            <pc:docMk/>
            <pc:sldMk cId="576165786" sldId="264"/>
            <ac:spMk id="14" creationId="{0007FE00-9498-4706-B255-6437B0252C02}"/>
          </ac:spMkLst>
        </pc:spChg>
        <pc:picChg chg="add mod">
          <ac:chgData name="Joanna Pierre" userId="S::jpierr06@syr.edu::6752538f-c8f8-4050-bc12-2b224fa879c0" providerId="AD" clId="Web-{BD3585AC-8F59-4822-3530-1933FBDB69B4}" dt="2023-12-19T21:29:22.936" v="45" actId="1076"/>
          <ac:picMkLst>
            <pc:docMk/>
            <pc:sldMk cId="576165786" sldId="264"/>
            <ac:picMk id="7" creationId="{02BE97F8-1710-EA23-240D-62ABBF463222}"/>
          </ac:picMkLst>
        </pc:picChg>
      </pc:sldChg>
      <pc:sldChg chg="del">
        <pc:chgData name="Joanna Pierre" userId="S::jpierr06@syr.edu::6752538f-c8f8-4050-bc12-2b224fa879c0" providerId="AD" clId="Web-{BD3585AC-8F59-4822-3530-1933FBDB69B4}" dt="2023-12-18T23:18:28.845" v="20"/>
        <pc:sldMkLst>
          <pc:docMk/>
          <pc:sldMk cId="304733127" sldId="266"/>
        </pc:sldMkLst>
      </pc:sldChg>
      <pc:sldChg chg="del">
        <pc:chgData name="Joanna Pierre" userId="S::jpierr06@syr.edu::6752538f-c8f8-4050-bc12-2b224fa879c0" providerId="AD" clId="Web-{BD3585AC-8F59-4822-3530-1933FBDB69B4}" dt="2023-12-18T23:20:11.431" v="22"/>
        <pc:sldMkLst>
          <pc:docMk/>
          <pc:sldMk cId="3693321771" sldId="267"/>
        </pc:sldMkLst>
      </pc:sldChg>
    </pc:docChg>
  </pc:docChgLst>
  <pc:docChgLst>
    <pc:chgData name="Joanna Pierre" userId="S::jpierr06@syr.edu::6752538f-c8f8-4050-bc12-2b224fa879c0" providerId="AD" clId="Web-{9D299B9E-065E-23BE-10A9-17D94C87ADF1}"/>
    <pc:docChg chg="addSld modSld sldOrd addMainMaster delMainMaster">
      <pc:chgData name="Joanna Pierre" userId="S::jpierr06@syr.edu::6752538f-c8f8-4050-bc12-2b224fa879c0" providerId="AD" clId="Web-{9D299B9E-065E-23BE-10A9-17D94C87ADF1}" dt="2023-12-14T18:21:06.310" v="770" actId="20577"/>
      <pc:docMkLst>
        <pc:docMk/>
      </pc:docMkLst>
      <pc:sldChg chg="addSp delSp modSp mod modClrScheme delDesignElem chgLayout">
        <pc:chgData name="Joanna Pierre" userId="S::jpierr06@syr.edu::6752538f-c8f8-4050-bc12-2b224fa879c0" providerId="AD" clId="Web-{9D299B9E-065E-23BE-10A9-17D94C87ADF1}" dt="2023-12-14T14:20:55.399" v="62" actId="1076"/>
        <pc:sldMkLst>
          <pc:docMk/>
          <pc:sldMk cId="109857222" sldId="256"/>
        </pc:sldMkLst>
        <pc:spChg chg="mod ord">
          <ac:chgData name="Joanna Pierre" userId="S::jpierr06@syr.edu::6752538f-c8f8-4050-bc12-2b224fa879c0" providerId="AD" clId="Web-{9D299B9E-065E-23BE-10A9-17D94C87ADF1}" dt="2023-12-14T14:16:46.986" v="1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anna Pierre" userId="S::jpierr06@syr.edu::6752538f-c8f8-4050-bc12-2b224fa879c0" providerId="AD" clId="Web-{9D299B9E-065E-23BE-10A9-17D94C87ADF1}" dt="2023-12-14T14:19:21.880" v="5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anna Pierre" userId="S::jpierr06@syr.edu::6752538f-c8f8-4050-bc12-2b224fa879c0" providerId="AD" clId="Web-{9D299B9E-065E-23BE-10A9-17D94C87ADF1}" dt="2023-12-14T14:16:17.579" v="6"/>
          <ac:spMkLst>
            <pc:docMk/>
            <pc:sldMk cId="109857222" sldId="256"/>
            <ac:spMk id="9" creationId="{1E644DE9-8D09-43E2-BA69-F57482CFC93A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10" creationId="{489B7BFD-8F45-4093-AD9C-91B15B0503D9}"/>
          </ac:spMkLst>
        </pc:spChg>
        <pc:spChg chg="add del">
          <ac:chgData name="Joanna Pierre" userId="S::jpierr06@syr.edu::6752538f-c8f8-4050-bc12-2b224fa879c0" providerId="AD" clId="Web-{9D299B9E-065E-23BE-10A9-17D94C87ADF1}" dt="2023-12-14T14:16:17.579" v="6"/>
          <ac:spMkLst>
            <pc:docMk/>
            <pc:sldMk cId="109857222" sldId="256"/>
            <ac:spMk id="11" creationId="{6C23C919-B32E-40FF-B3D8-631316E84E3E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12" creationId="{498F8FF6-43B4-494A-AF8F-123A4983EDF7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14" creationId="{7F5D03CB-1EF4-4575-BA97-23EEE14EB1BC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16" creationId="{AB3A981E-AF55-4BBF-85FC-8E53CC80EC80}"/>
          </ac:spMkLst>
        </pc:spChg>
        <pc:spChg chg="add del">
          <ac:chgData name="Joanna Pierre" userId="S::jpierr06@syr.edu::6752538f-c8f8-4050-bc12-2b224fa879c0" providerId="AD" clId="Web-{9D299B9E-065E-23BE-10A9-17D94C87ADF1}" dt="2023-12-14T14:16:27.860" v="8"/>
          <ac:spMkLst>
            <pc:docMk/>
            <pc:sldMk cId="109857222" sldId="256"/>
            <ac:spMk id="17" creationId="{37FDDF72-DE39-4F99-A3C1-DD9D7815D7DB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18" creationId="{A0E21CE3-CE4A-4A81-86C9-0193543418FE}"/>
          </ac:spMkLst>
        </pc:spChg>
        <pc:spChg chg="add del">
          <ac:chgData name="Joanna Pierre" userId="S::jpierr06@syr.edu::6752538f-c8f8-4050-bc12-2b224fa879c0" providerId="AD" clId="Web-{9D299B9E-065E-23BE-10A9-17D94C87ADF1}" dt="2023-12-14T14:16:27.860" v="8"/>
          <ac:spMkLst>
            <pc:docMk/>
            <pc:sldMk cId="109857222" sldId="256"/>
            <ac:spMk id="19" creationId="{5E4ECE80-3AD1-450C-B62A-98788F193948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20" creationId="{5AFEC601-A132-47EE-B0C2-B38ACD9FCE6F}"/>
          </ac:spMkLst>
        </pc:spChg>
        <pc:spChg chg="add del">
          <ac:chgData name="Joanna Pierre" userId="S::jpierr06@syr.edu::6752538f-c8f8-4050-bc12-2b224fa879c0" providerId="AD" clId="Web-{9D299B9E-065E-23BE-10A9-17D94C87ADF1}" dt="2023-12-14T14:16:27.860" v="8"/>
          <ac:spMkLst>
            <pc:docMk/>
            <pc:sldMk cId="109857222" sldId="256"/>
            <ac:spMk id="21" creationId="{C4056FD6-9767-4B1A-ACC2-9883F6A5B86D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22" creationId="{279CAF82-0ECF-42BE-8F37-F71941E5D410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24" creationId="{72950BC3-A7CF-4F1B-8A6E-14E3DDE55CBE}"/>
          </ac:spMkLst>
        </pc:spChg>
        <pc:spChg chg="add">
          <ac:chgData name="Joanna Pierre" userId="S::jpierr06@syr.edu::6752538f-c8f8-4050-bc12-2b224fa879c0" providerId="AD" clId="Web-{9D299B9E-065E-23BE-10A9-17D94C87ADF1}" dt="2023-12-14T14:16:27.954" v="9"/>
          <ac:spMkLst>
            <pc:docMk/>
            <pc:sldMk cId="109857222" sldId="256"/>
            <ac:spMk id="25" creationId="{9F8A656C-0806-4677-A38B-DA5DF0F3C406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26" creationId="{033BC44A-0661-43B4-9C14-FD5963C226AE}"/>
          </ac:spMkLst>
        </pc:spChg>
        <pc:spChg chg="add">
          <ac:chgData name="Joanna Pierre" userId="S::jpierr06@syr.edu::6752538f-c8f8-4050-bc12-2b224fa879c0" providerId="AD" clId="Web-{9D299B9E-065E-23BE-10A9-17D94C87ADF1}" dt="2023-12-14T14:16:27.954" v="9"/>
          <ac:spMkLst>
            <pc:docMk/>
            <pc:sldMk cId="109857222" sldId="256"/>
            <ac:spMk id="29" creationId="{9BEF8C6D-8BB3-473A-9607-D7381CC5C0A5}"/>
          </ac:spMkLst>
        </pc:spChg>
        <pc:spChg chg="add">
          <ac:chgData name="Joanna Pierre" userId="S::jpierr06@syr.edu::6752538f-c8f8-4050-bc12-2b224fa879c0" providerId="AD" clId="Web-{9D299B9E-065E-23BE-10A9-17D94C87ADF1}" dt="2023-12-14T14:16:27.954" v="9"/>
          <ac:spMkLst>
            <pc:docMk/>
            <pc:sldMk cId="109857222" sldId="256"/>
            <ac:spMk id="30" creationId="{DCFDFFB9-D302-4A05-A770-D33232254722}"/>
          </ac:spMkLst>
        </pc:spChg>
        <pc:spChg chg="del">
          <ac:chgData name="Joanna Pierre" userId="S::jpierr06@syr.edu::6752538f-c8f8-4050-bc12-2b224fa879c0" providerId="AD" clId="Web-{9D299B9E-065E-23BE-10A9-17D94C87ADF1}" dt="2023-12-14T14:13:46.872" v="0"/>
          <ac:spMkLst>
            <pc:docMk/>
            <pc:sldMk cId="109857222" sldId="256"/>
            <ac:spMk id="35" creationId="{6BFD9967-9371-4F99-A8D2-502B11A3863C}"/>
          </ac:spMkLst>
        </pc:spChg>
        <pc:grpChg chg="add del">
          <ac:chgData name="Joanna Pierre" userId="S::jpierr06@syr.edu::6752538f-c8f8-4050-bc12-2b224fa879c0" providerId="AD" clId="Web-{9D299B9E-065E-23BE-10A9-17D94C87ADF1}" dt="2023-12-14T14:16:17.579" v="6"/>
          <ac:grpSpMkLst>
            <pc:docMk/>
            <pc:sldMk cId="109857222" sldId="256"/>
            <ac:grpSpMk id="13" creationId="{5EDAD761-2CF4-463A-AD87-1D4E8549D7A5}"/>
          </ac:grpSpMkLst>
        </pc:grpChg>
        <pc:grpChg chg="del">
          <ac:chgData name="Joanna Pierre" userId="S::jpierr06@syr.edu::6752538f-c8f8-4050-bc12-2b224fa879c0" providerId="AD" clId="Web-{9D299B9E-065E-23BE-10A9-17D94C87ADF1}" dt="2023-12-14T14:13:46.872" v="0"/>
          <ac:grpSpMkLst>
            <pc:docMk/>
            <pc:sldMk cId="109857222" sldId="256"/>
            <ac:grpSpMk id="28" creationId="{FB9739EB-7F66-433D-841F-AB3CD18700B7}"/>
          </ac:grpSpMkLst>
        </pc:grpChg>
        <pc:picChg chg="del">
          <ac:chgData name="Joanna Pierre" userId="S::jpierr06@syr.edu::6752538f-c8f8-4050-bc12-2b224fa879c0" providerId="AD" clId="Web-{9D299B9E-065E-23BE-10A9-17D94C87ADF1}" dt="2023-12-14T14:16:01.766" v="4"/>
          <ac:picMkLst>
            <pc:docMk/>
            <pc:sldMk cId="109857222" sldId="256"/>
            <ac:picMk id="4" creationId="{DE8ADD91-E2F6-6F52-6D55-0463579E4400}"/>
          </ac:picMkLst>
        </pc:picChg>
        <pc:picChg chg="del">
          <ac:chgData name="Joanna Pierre" userId="S::jpierr06@syr.edu::6752538f-c8f8-4050-bc12-2b224fa879c0" providerId="AD" clId="Web-{9D299B9E-065E-23BE-10A9-17D94C87ADF1}" dt="2023-12-14T14:15:59.438" v="3"/>
          <ac:picMkLst>
            <pc:docMk/>
            <pc:sldMk cId="109857222" sldId="256"/>
            <ac:picMk id="5" creationId="{C07C1C54-DC4C-F992-5F30-009F0CCD9CD1}"/>
          </ac:picMkLst>
        </pc:picChg>
        <pc:picChg chg="add del">
          <ac:chgData name="Joanna Pierre" userId="S::jpierr06@syr.edu::6752538f-c8f8-4050-bc12-2b224fa879c0" providerId="AD" clId="Web-{9D299B9E-065E-23BE-10A9-17D94C87ADF1}" dt="2023-12-14T14:16:17.579" v="6"/>
          <ac:picMkLst>
            <pc:docMk/>
            <pc:sldMk cId="109857222" sldId="256"/>
            <ac:picMk id="6" creationId="{C89A9CDA-B6F1-316E-52A1-6E7FF102E71F}"/>
          </ac:picMkLst>
        </pc:picChg>
        <pc:picChg chg="add mod">
          <ac:chgData name="Joanna Pierre" userId="S::jpierr06@syr.edu::6752538f-c8f8-4050-bc12-2b224fa879c0" providerId="AD" clId="Web-{9D299B9E-065E-23BE-10A9-17D94C87ADF1}" dt="2023-12-14T14:20:55.399" v="62" actId="1076"/>
          <ac:picMkLst>
            <pc:docMk/>
            <pc:sldMk cId="109857222" sldId="256"/>
            <ac:picMk id="8" creationId="{480A3646-59BC-3A5A-1987-CC2B31FF2648}"/>
          </ac:picMkLst>
        </pc:picChg>
        <pc:picChg chg="add del">
          <ac:chgData name="Joanna Pierre" userId="S::jpierr06@syr.edu::6752538f-c8f8-4050-bc12-2b224fa879c0" providerId="AD" clId="Web-{9D299B9E-065E-23BE-10A9-17D94C87ADF1}" dt="2023-12-14T14:16:27.860" v="8"/>
          <ac:picMkLst>
            <pc:docMk/>
            <pc:sldMk cId="109857222" sldId="256"/>
            <ac:picMk id="23" creationId="{92C24C72-F137-D4A9-54D5-3692FE389DA6}"/>
          </ac:picMkLst>
        </pc:picChg>
        <pc:picChg chg="add">
          <ac:chgData name="Joanna Pierre" userId="S::jpierr06@syr.edu::6752538f-c8f8-4050-bc12-2b224fa879c0" providerId="AD" clId="Web-{9D299B9E-065E-23BE-10A9-17D94C87ADF1}" dt="2023-12-14T14:16:27.954" v="9"/>
          <ac:picMkLst>
            <pc:docMk/>
            <pc:sldMk cId="109857222" sldId="256"/>
            <ac:picMk id="27" creationId="{EDA43ACA-C225-E79D-C405-8687CDC6A5BC}"/>
          </ac:picMkLst>
        </pc:picChg>
      </pc:sldChg>
      <pc:sldChg chg="addSp modSp new mod ord setBg">
        <pc:chgData name="Joanna Pierre" userId="S::jpierr06@syr.edu::6752538f-c8f8-4050-bc12-2b224fa879c0" providerId="AD" clId="Web-{9D299B9E-065E-23BE-10A9-17D94C87ADF1}" dt="2023-12-14T18:17:50.197" v="740" actId="1076"/>
        <pc:sldMkLst>
          <pc:docMk/>
          <pc:sldMk cId="767960803" sldId="257"/>
        </pc:sldMkLst>
        <pc:spChg chg="mod">
          <ac:chgData name="Joanna Pierre" userId="S::jpierr06@syr.edu::6752538f-c8f8-4050-bc12-2b224fa879c0" providerId="AD" clId="Web-{9D299B9E-065E-23BE-10A9-17D94C87ADF1}" dt="2023-12-14T18:17:50.197" v="740" actId="1076"/>
          <ac:spMkLst>
            <pc:docMk/>
            <pc:sldMk cId="767960803" sldId="257"/>
            <ac:spMk id="2" creationId="{C4CBB369-6A96-FB95-D540-D4E66E70317F}"/>
          </ac:spMkLst>
        </pc:spChg>
        <pc:spChg chg="mod">
          <ac:chgData name="Joanna Pierre" userId="S::jpierr06@syr.edu::6752538f-c8f8-4050-bc12-2b224fa879c0" providerId="AD" clId="Web-{9D299B9E-065E-23BE-10A9-17D94C87ADF1}" dt="2023-12-14T18:17:32.556" v="738" actId="20577"/>
          <ac:spMkLst>
            <pc:docMk/>
            <pc:sldMk cId="767960803" sldId="257"/>
            <ac:spMk id="3" creationId="{93010F12-496A-E786-1A27-A33428D72E32}"/>
          </ac:spMkLst>
        </pc:spChg>
        <pc:spChg chg="add">
          <ac:chgData name="Joanna Pierre" userId="S::jpierr06@syr.edu::6752538f-c8f8-4050-bc12-2b224fa879c0" providerId="AD" clId="Web-{9D299B9E-065E-23BE-10A9-17D94C87ADF1}" dt="2023-12-14T18:16:49.509" v="732"/>
          <ac:spMkLst>
            <pc:docMk/>
            <pc:sldMk cId="767960803" sldId="257"/>
            <ac:spMk id="9" creationId="{460B0EFB-53ED-4F35-B05D-F658EA021C65}"/>
          </ac:spMkLst>
        </pc:spChg>
        <pc:spChg chg="add">
          <ac:chgData name="Joanna Pierre" userId="S::jpierr06@syr.edu::6752538f-c8f8-4050-bc12-2b224fa879c0" providerId="AD" clId="Web-{9D299B9E-065E-23BE-10A9-17D94C87ADF1}" dt="2023-12-14T18:16:49.509" v="732"/>
          <ac:spMkLst>
            <pc:docMk/>
            <pc:sldMk cId="767960803" sldId="257"/>
            <ac:spMk id="11" creationId="{835EF3DD-7D43-4A27-8967-A92FD8CC9365}"/>
          </ac:spMkLst>
        </pc:spChg>
        <pc:picChg chg="add">
          <ac:chgData name="Joanna Pierre" userId="S::jpierr06@syr.edu::6752538f-c8f8-4050-bc12-2b224fa879c0" providerId="AD" clId="Web-{9D299B9E-065E-23BE-10A9-17D94C87ADF1}" dt="2023-12-14T18:16:49.509" v="732"/>
          <ac:picMkLst>
            <pc:docMk/>
            <pc:sldMk cId="767960803" sldId="257"/>
            <ac:picMk id="5" creationId="{614DBCA3-DE69-46DA-A2AF-985C0E7A50E0}"/>
          </ac:picMkLst>
        </pc:picChg>
      </pc:sldChg>
      <pc:sldChg chg="addSp delSp modSp new mod ord setBg">
        <pc:chgData name="Joanna Pierre" userId="S::jpierr06@syr.edu::6752538f-c8f8-4050-bc12-2b224fa879c0" providerId="AD" clId="Web-{9D299B9E-065E-23BE-10A9-17D94C87ADF1}" dt="2023-12-14T18:18:41.230" v="745"/>
        <pc:sldMkLst>
          <pc:docMk/>
          <pc:sldMk cId="3658961313" sldId="258"/>
        </pc:sldMkLst>
        <pc:spChg chg="mod">
          <ac:chgData name="Joanna Pierre" userId="S::jpierr06@syr.edu::6752538f-c8f8-4050-bc12-2b224fa879c0" providerId="AD" clId="Web-{9D299B9E-065E-23BE-10A9-17D94C87ADF1}" dt="2023-12-14T18:18:41.230" v="745"/>
          <ac:spMkLst>
            <pc:docMk/>
            <pc:sldMk cId="3658961313" sldId="258"/>
            <ac:spMk id="2" creationId="{39E614EE-47BC-A1B0-3688-E1AC90666680}"/>
          </ac:spMkLst>
        </pc:spChg>
        <pc:spChg chg="add del mod">
          <ac:chgData name="Joanna Pierre" userId="S::jpierr06@syr.edu::6752538f-c8f8-4050-bc12-2b224fa879c0" providerId="AD" clId="Web-{9D299B9E-065E-23BE-10A9-17D94C87ADF1}" dt="2023-12-14T18:18:41.230" v="745"/>
          <ac:spMkLst>
            <pc:docMk/>
            <pc:sldMk cId="3658961313" sldId="258"/>
            <ac:spMk id="3" creationId="{280016B6-55FF-8FE8-A680-D9B2CD5F68F5}"/>
          </ac:spMkLst>
        </pc:spChg>
        <pc:spChg chg="add del mod">
          <ac:chgData name="Joanna Pierre" userId="S::jpierr06@syr.edu::6752538f-c8f8-4050-bc12-2b224fa879c0" providerId="AD" clId="Web-{9D299B9E-065E-23BE-10A9-17D94C87ADF1}" dt="2023-12-14T15:13:48.668" v="332"/>
          <ac:spMkLst>
            <pc:docMk/>
            <pc:sldMk cId="3658961313" sldId="258"/>
            <ac:spMk id="5" creationId="{D9270A0C-D8BD-D900-E693-9976D57FF556}"/>
          </ac:spMkLst>
        </pc:spChg>
        <pc:spChg chg="add del mod">
          <ac:chgData name="Joanna Pierre" userId="S::jpierr06@syr.edu::6752538f-c8f8-4050-bc12-2b224fa879c0" providerId="AD" clId="Web-{9D299B9E-065E-23BE-10A9-17D94C87ADF1}" dt="2023-12-14T15:15:55.015" v="376"/>
          <ac:spMkLst>
            <pc:docMk/>
            <pc:sldMk cId="3658961313" sldId="258"/>
            <ac:spMk id="7" creationId="{75DB0043-19CB-27B0-3AA4-876EA47A3462}"/>
          </ac:spMkLst>
        </pc:spChg>
        <pc:spChg chg="add del">
          <ac:chgData name="Joanna Pierre" userId="S::jpierr06@syr.edu::6752538f-c8f8-4050-bc12-2b224fa879c0" providerId="AD" clId="Web-{9D299B9E-065E-23BE-10A9-17D94C87ADF1}" dt="2023-12-14T18:18:41.198" v="744"/>
          <ac:spMkLst>
            <pc:docMk/>
            <pc:sldMk cId="3658961313" sldId="258"/>
            <ac:spMk id="9" creationId="{66A3F9DB-B144-47A4-9DB2-706C3908B28B}"/>
          </ac:spMkLst>
        </pc:spChg>
        <pc:spChg chg="add del">
          <ac:chgData name="Joanna Pierre" userId="S::jpierr06@syr.edu::6752538f-c8f8-4050-bc12-2b224fa879c0" providerId="AD" clId="Web-{9D299B9E-065E-23BE-10A9-17D94C87ADF1}" dt="2023-12-14T18:18:41.198" v="744"/>
          <ac:spMkLst>
            <pc:docMk/>
            <pc:sldMk cId="3658961313" sldId="258"/>
            <ac:spMk id="11" creationId="{3D9A74CD-249A-437B-A289-413676038C54}"/>
          </ac:spMkLst>
        </pc:spChg>
        <pc:spChg chg="add del">
          <ac:chgData name="Joanna Pierre" userId="S::jpierr06@syr.edu::6752538f-c8f8-4050-bc12-2b224fa879c0" providerId="AD" clId="Web-{9D299B9E-065E-23BE-10A9-17D94C87ADF1}" dt="2023-12-14T18:18:41.198" v="744"/>
          <ac:spMkLst>
            <pc:docMk/>
            <pc:sldMk cId="3658961313" sldId="258"/>
            <ac:spMk id="13" creationId="{B10BB131-AC8E-4A8E-A5D1-36260F720C3B}"/>
          </ac:spMkLst>
        </pc:spChg>
        <pc:spChg chg="add del">
          <ac:chgData name="Joanna Pierre" userId="S::jpierr06@syr.edu::6752538f-c8f8-4050-bc12-2b224fa879c0" providerId="AD" clId="Web-{9D299B9E-065E-23BE-10A9-17D94C87ADF1}" dt="2023-12-14T18:18:41.198" v="744"/>
          <ac:spMkLst>
            <pc:docMk/>
            <pc:sldMk cId="3658961313" sldId="258"/>
            <ac:spMk id="15" creationId="{5B7778FC-632E-4DCA-A7CB-0D7731CCF970}"/>
          </ac:spMkLst>
        </pc:spChg>
        <pc:spChg chg="add del">
          <ac:chgData name="Joanna Pierre" userId="S::jpierr06@syr.edu::6752538f-c8f8-4050-bc12-2b224fa879c0" providerId="AD" clId="Web-{9D299B9E-065E-23BE-10A9-17D94C87ADF1}" dt="2023-12-14T18:18:41.198" v="744"/>
          <ac:spMkLst>
            <pc:docMk/>
            <pc:sldMk cId="3658961313" sldId="258"/>
            <ac:spMk id="17" creationId="{FA23A907-97FB-4A8F-880A-DD77401C4296}"/>
          </ac:spMkLst>
        </pc:spChg>
        <pc:spChg chg="add">
          <ac:chgData name="Joanna Pierre" userId="S::jpierr06@syr.edu::6752538f-c8f8-4050-bc12-2b224fa879c0" providerId="AD" clId="Web-{9D299B9E-065E-23BE-10A9-17D94C87ADF1}" dt="2023-12-14T18:18:41.230" v="745"/>
          <ac:spMkLst>
            <pc:docMk/>
            <pc:sldMk cId="3658961313" sldId="258"/>
            <ac:spMk id="19" creationId="{545D489D-16E1-484D-867B-144368D74B83}"/>
          </ac:spMkLst>
        </pc:spChg>
        <pc:spChg chg="add">
          <ac:chgData name="Joanna Pierre" userId="S::jpierr06@syr.edu::6752538f-c8f8-4050-bc12-2b224fa879c0" providerId="AD" clId="Web-{9D299B9E-065E-23BE-10A9-17D94C87ADF1}" dt="2023-12-14T18:18:41.230" v="745"/>
          <ac:spMkLst>
            <pc:docMk/>
            <pc:sldMk cId="3658961313" sldId="258"/>
            <ac:spMk id="20" creationId="{49A496F5-B01E-4BF8-9D1E-C4E53B6F9652}"/>
          </ac:spMkLst>
        </pc:spChg>
        <pc:spChg chg="add">
          <ac:chgData name="Joanna Pierre" userId="S::jpierr06@syr.edu::6752538f-c8f8-4050-bc12-2b224fa879c0" providerId="AD" clId="Web-{9D299B9E-065E-23BE-10A9-17D94C87ADF1}" dt="2023-12-14T18:18:41.230" v="745"/>
          <ac:spMkLst>
            <pc:docMk/>
            <pc:sldMk cId="3658961313" sldId="258"/>
            <ac:spMk id="21" creationId="{6E895C8D-1379-40B8-8B1B-B6F5AEAF0A6C}"/>
          </ac:spMkLst>
        </pc:spChg>
        <pc:graphicFrameChg chg="add">
          <ac:chgData name="Joanna Pierre" userId="S::jpierr06@syr.edu::6752538f-c8f8-4050-bc12-2b224fa879c0" providerId="AD" clId="Web-{9D299B9E-065E-23BE-10A9-17D94C87ADF1}" dt="2023-12-14T18:18:41.230" v="745"/>
          <ac:graphicFrameMkLst>
            <pc:docMk/>
            <pc:sldMk cId="3658961313" sldId="258"/>
            <ac:graphicFrameMk id="22" creationId="{CECD751C-3473-1BA1-7835-21DFAEE035B7}"/>
          </ac:graphicFrameMkLst>
        </pc:graphicFrameChg>
        <pc:picChg chg="add del">
          <ac:chgData name="Joanna Pierre" userId="S::jpierr06@syr.edu::6752538f-c8f8-4050-bc12-2b224fa879c0" providerId="AD" clId="Web-{9D299B9E-065E-23BE-10A9-17D94C87ADF1}" dt="2023-12-14T18:18:41.198" v="744"/>
          <ac:picMkLst>
            <pc:docMk/>
            <pc:sldMk cId="3658961313" sldId="258"/>
            <ac:picMk id="6" creationId="{1059B844-414D-4D76-10BF-B183822F0777}"/>
          </ac:picMkLst>
        </pc:picChg>
      </pc:sldChg>
      <pc:sldChg chg="modSp new">
        <pc:chgData name="Joanna Pierre" userId="S::jpierr06@syr.edu::6752538f-c8f8-4050-bc12-2b224fa879c0" providerId="AD" clId="Web-{9D299B9E-065E-23BE-10A9-17D94C87ADF1}" dt="2023-12-14T15:22:56.557" v="404" actId="20577"/>
        <pc:sldMkLst>
          <pc:docMk/>
          <pc:sldMk cId="253302216" sldId="259"/>
        </pc:sldMkLst>
        <pc:spChg chg="mod">
          <ac:chgData name="Joanna Pierre" userId="S::jpierr06@syr.edu::6752538f-c8f8-4050-bc12-2b224fa879c0" providerId="AD" clId="Web-{9D299B9E-065E-23BE-10A9-17D94C87ADF1}" dt="2023-12-14T15:22:56.557" v="404" actId="20577"/>
          <ac:spMkLst>
            <pc:docMk/>
            <pc:sldMk cId="253302216" sldId="259"/>
            <ac:spMk id="2" creationId="{3C7BEBCF-1578-1473-9822-FDC6229EBE5C}"/>
          </ac:spMkLst>
        </pc:spChg>
      </pc:sldChg>
      <pc:sldChg chg="addSp delSp modSp new mod ord setBg">
        <pc:chgData name="Joanna Pierre" userId="S::jpierr06@syr.edu::6752538f-c8f8-4050-bc12-2b224fa879c0" providerId="AD" clId="Web-{9D299B9E-065E-23BE-10A9-17D94C87ADF1}" dt="2023-12-14T18:19:36.590" v="759" actId="20577"/>
        <pc:sldMkLst>
          <pc:docMk/>
          <pc:sldMk cId="2320831646" sldId="260"/>
        </pc:sldMkLst>
        <pc:spChg chg="mod">
          <ac:chgData name="Joanna Pierre" userId="S::jpierr06@syr.edu::6752538f-c8f8-4050-bc12-2b224fa879c0" providerId="AD" clId="Web-{9D299B9E-065E-23BE-10A9-17D94C87ADF1}" dt="2023-12-14T18:18:27.354" v="742"/>
          <ac:spMkLst>
            <pc:docMk/>
            <pc:sldMk cId="2320831646" sldId="260"/>
            <ac:spMk id="2" creationId="{C23C3BE3-1455-C759-62CB-42AC72E2BBE3}"/>
          </ac:spMkLst>
        </pc:spChg>
        <pc:spChg chg="add del mod">
          <ac:chgData name="Joanna Pierre" userId="S::jpierr06@syr.edu::6752538f-c8f8-4050-bc12-2b224fa879c0" providerId="AD" clId="Web-{9D299B9E-065E-23BE-10A9-17D94C87ADF1}" dt="2023-12-14T18:19:36.590" v="759" actId="20577"/>
          <ac:spMkLst>
            <pc:docMk/>
            <pc:sldMk cId="2320831646" sldId="260"/>
            <ac:spMk id="3" creationId="{A7537651-E29F-3625-A2CC-E3B3896D9178}"/>
          </ac:spMkLst>
        </pc:spChg>
        <pc:spChg chg="add del">
          <ac:chgData name="Joanna Pierre" userId="S::jpierr06@syr.edu::6752538f-c8f8-4050-bc12-2b224fa879c0" providerId="AD" clId="Web-{9D299B9E-065E-23BE-10A9-17D94C87ADF1}" dt="2023-12-14T18:18:27.354" v="742"/>
          <ac:spMkLst>
            <pc:docMk/>
            <pc:sldMk cId="2320831646" sldId="260"/>
            <ac:spMk id="9" creationId="{545D489D-16E1-484D-867B-144368D74B83}"/>
          </ac:spMkLst>
        </pc:spChg>
        <pc:spChg chg="add del">
          <ac:chgData name="Joanna Pierre" userId="S::jpierr06@syr.edu::6752538f-c8f8-4050-bc12-2b224fa879c0" providerId="AD" clId="Web-{9D299B9E-065E-23BE-10A9-17D94C87ADF1}" dt="2023-12-14T18:18:27.354" v="742"/>
          <ac:spMkLst>
            <pc:docMk/>
            <pc:sldMk cId="2320831646" sldId="260"/>
            <ac:spMk id="11" creationId="{49A496F5-B01E-4BF8-9D1E-C4E53B6F9652}"/>
          </ac:spMkLst>
        </pc:spChg>
        <pc:spChg chg="add del">
          <ac:chgData name="Joanna Pierre" userId="S::jpierr06@syr.edu::6752538f-c8f8-4050-bc12-2b224fa879c0" providerId="AD" clId="Web-{9D299B9E-065E-23BE-10A9-17D94C87ADF1}" dt="2023-12-14T18:18:27.354" v="742"/>
          <ac:spMkLst>
            <pc:docMk/>
            <pc:sldMk cId="2320831646" sldId="260"/>
            <ac:spMk id="13" creationId="{6E895C8D-1379-40B8-8B1B-B6F5AEAF0A6C}"/>
          </ac:spMkLst>
        </pc:spChg>
        <pc:graphicFrameChg chg="add del">
          <ac:chgData name="Joanna Pierre" userId="S::jpierr06@syr.edu::6752538f-c8f8-4050-bc12-2b224fa879c0" providerId="AD" clId="Web-{9D299B9E-065E-23BE-10A9-17D94C87ADF1}" dt="2023-12-14T18:18:27.354" v="742"/>
          <ac:graphicFrameMkLst>
            <pc:docMk/>
            <pc:sldMk cId="2320831646" sldId="260"/>
            <ac:graphicFrameMk id="5" creationId="{D9724356-826B-DF6C-3178-30ACE38B539E}"/>
          </ac:graphicFrameMkLst>
        </pc:graphicFrameChg>
      </pc:sldChg>
      <pc:sldChg chg="addSp delSp modSp new mod setBg">
        <pc:chgData name="Joanna Pierre" userId="S::jpierr06@syr.edu::6752538f-c8f8-4050-bc12-2b224fa879c0" providerId="AD" clId="Web-{9D299B9E-065E-23BE-10A9-17D94C87ADF1}" dt="2023-12-14T18:21:06.310" v="770" actId="20577"/>
        <pc:sldMkLst>
          <pc:docMk/>
          <pc:sldMk cId="2637575968" sldId="261"/>
        </pc:sldMkLst>
        <pc:spChg chg="mo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2" creationId="{6A4A6163-909F-E7E6-4A89-47AED0B28786}"/>
          </ac:spMkLst>
        </pc:spChg>
        <pc:spChg chg="del mod">
          <ac:chgData name="Joanna Pierre" userId="S::jpierr06@syr.edu::6752538f-c8f8-4050-bc12-2b224fa879c0" providerId="AD" clId="Web-{9D299B9E-065E-23BE-10A9-17D94C87ADF1}" dt="2023-12-14T15:42:50.549" v="413"/>
          <ac:spMkLst>
            <pc:docMk/>
            <pc:sldMk cId="2637575968" sldId="261"/>
            <ac:spMk id="3" creationId="{CE34A2F4-9011-72AB-C403-E8290A63187E}"/>
          </ac:spMkLst>
        </pc:spChg>
        <pc:spChg chg="add del mod">
          <ac:chgData name="Joanna Pierre" userId="S::jpierr06@syr.edu::6752538f-c8f8-4050-bc12-2b224fa879c0" providerId="AD" clId="Web-{9D299B9E-065E-23BE-10A9-17D94C87ADF1}" dt="2023-12-14T18:21:03.248" v="769"/>
          <ac:spMkLst>
            <pc:docMk/>
            <pc:sldMk cId="2637575968" sldId="261"/>
            <ac:spMk id="4" creationId="{10812204-AFB4-870E-D3D5-B3F5BA486A7B}"/>
          </ac:spMkLst>
        </pc:spChg>
        <pc:spChg chg="add del mod">
          <ac:chgData name="Joanna Pierre" userId="S::jpierr06@syr.edu::6752538f-c8f8-4050-bc12-2b224fa879c0" providerId="AD" clId="Web-{9D299B9E-065E-23BE-10A9-17D94C87ADF1}" dt="2023-12-14T15:43:45.863" v="423"/>
          <ac:spMkLst>
            <pc:docMk/>
            <pc:sldMk cId="2637575968" sldId="261"/>
            <ac:spMk id="6" creationId="{E8B7DAD1-591A-07A2-7D5E-EB97700C96A0}"/>
          </ac:spMkLst>
        </pc:spChg>
        <pc:spChg chg="add del mod">
          <ac:chgData name="Joanna Pierre" userId="S::jpierr06@syr.edu::6752538f-c8f8-4050-bc12-2b224fa879c0" providerId="AD" clId="Web-{9D299B9E-065E-23BE-10A9-17D94C87ADF1}" dt="2023-12-14T18:21:06.310" v="770" actId="20577"/>
          <ac:spMkLst>
            <pc:docMk/>
            <pc:sldMk cId="2637575968" sldId="261"/>
            <ac:spMk id="8" creationId="{55E77D5E-CFDA-3966-FB0C-C530131195FD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13" creationId="{F837543A-6020-4505-A233-C9DB4BF74011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15" creationId="{35B16301-FB18-48BA-A6DD-C37CAF6F9A18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17" creationId="{C3C0D90E-074A-4F52-9B11-B52BEF4BCBE5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19" creationId="{CABBD4C1-E6F8-46F6-8152-A8A97490BF4D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21" creationId="{83BA5EF5-1FE9-4BF9-83BB-269BCDDF6156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25" creationId="{88853921-7BC9-4BDE-ACAB-133C683C82D6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27" creationId="{09192968-3AE7-4470-A61C-97294BB92731}"/>
          </ac:spMkLst>
        </pc:spChg>
        <pc:spChg chg="add">
          <ac:chgData name="Joanna Pierre" userId="S::jpierr06@syr.edu::6752538f-c8f8-4050-bc12-2b224fa879c0" providerId="AD" clId="Web-{9D299B9E-065E-23BE-10A9-17D94C87ADF1}" dt="2023-12-14T18:16:41.274" v="731"/>
          <ac:spMkLst>
            <pc:docMk/>
            <pc:sldMk cId="2637575968" sldId="261"/>
            <ac:spMk id="29" creationId="{3AB72E55-43E4-4356-BFE8-E2102CB0B505}"/>
          </ac:spMkLst>
        </pc:spChg>
        <pc:picChg chg="add del mod ord modCrop">
          <ac:chgData name="Joanna Pierre" userId="S::jpierr06@syr.edu::6752538f-c8f8-4050-bc12-2b224fa879c0" providerId="AD" clId="Web-{9D299B9E-065E-23BE-10A9-17D94C87ADF1}" dt="2023-12-14T15:45:52.041" v="434"/>
          <ac:picMkLst>
            <pc:docMk/>
            <pc:sldMk cId="2637575968" sldId="261"/>
            <ac:picMk id="4" creationId="{334AE9F1-A28A-B3BD-A1BC-7912E876F74D}"/>
          </ac:picMkLst>
        </pc:picChg>
        <pc:cxnChg chg="add">
          <ac:chgData name="Joanna Pierre" userId="S::jpierr06@syr.edu::6752538f-c8f8-4050-bc12-2b224fa879c0" providerId="AD" clId="Web-{9D299B9E-065E-23BE-10A9-17D94C87ADF1}" dt="2023-12-14T18:16:41.274" v="731"/>
          <ac:cxnSpMkLst>
            <pc:docMk/>
            <pc:sldMk cId="2637575968" sldId="261"/>
            <ac:cxnSpMk id="23" creationId="{4B3BCACB-5880-460B-9606-8C433A9AF99D}"/>
          </ac:cxnSpMkLst>
        </pc:cxnChg>
      </pc:sldChg>
      <pc:sldChg chg="addSp delSp modSp new">
        <pc:chgData name="Joanna Pierre" userId="S::jpierr06@syr.edu::6752538f-c8f8-4050-bc12-2b224fa879c0" providerId="AD" clId="Web-{9D299B9E-065E-23BE-10A9-17D94C87ADF1}" dt="2023-12-14T15:59:53.107" v="444" actId="14100"/>
        <pc:sldMkLst>
          <pc:docMk/>
          <pc:sldMk cId="4105178027" sldId="262"/>
        </pc:sldMkLst>
        <pc:spChg chg="mod">
          <ac:chgData name="Joanna Pierre" userId="S::jpierr06@syr.edu::6752538f-c8f8-4050-bc12-2b224fa879c0" providerId="AD" clId="Web-{9D299B9E-065E-23BE-10A9-17D94C87ADF1}" dt="2023-12-14T15:59:48.154" v="443" actId="1076"/>
          <ac:spMkLst>
            <pc:docMk/>
            <pc:sldMk cId="4105178027" sldId="262"/>
            <ac:spMk id="2" creationId="{E5DD6348-F62C-0625-A6A0-52A1FCF3B013}"/>
          </ac:spMkLst>
        </pc:spChg>
        <pc:spChg chg="del">
          <ac:chgData name="Joanna Pierre" userId="S::jpierr06@syr.edu::6752538f-c8f8-4050-bc12-2b224fa879c0" providerId="AD" clId="Web-{9D299B9E-065E-23BE-10A9-17D94C87ADF1}" dt="2023-12-14T15:43:58.927" v="429"/>
          <ac:spMkLst>
            <pc:docMk/>
            <pc:sldMk cId="4105178027" sldId="262"/>
            <ac:spMk id="3" creationId="{5408AD36-60BB-D3BC-F196-B0796AA8C727}"/>
          </ac:spMkLst>
        </pc:spChg>
        <pc:picChg chg="add del">
          <ac:chgData name="Joanna Pierre" userId="S::jpierr06@syr.edu::6752538f-c8f8-4050-bc12-2b224fa879c0" providerId="AD" clId="Web-{9D299B9E-065E-23BE-10A9-17D94C87ADF1}" dt="2023-12-14T15:43:46.910" v="424"/>
          <ac:picMkLst>
            <pc:docMk/>
            <pc:sldMk cId="4105178027" sldId="262"/>
            <ac:picMk id="5" creationId="{6F47F79E-F50B-98C5-AD80-E8958120FC50}"/>
          </ac:picMkLst>
        </pc:picChg>
        <pc:picChg chg="add mod ord">
          <ac:chgData name="Joanna Pierre" userId="S::jpierr06@syr.edu::6752538f-c8f8-4050-bc12-2b224fa879c0" providerId="AD" clId="Web-{9D299B9E-065E-23BE-10A9-17D94C87ADF1}" dt="2023-12-14T15:59:53.107" v="444" actId="14100"/>
          <ac:picMkLst>
            <pc:docMk/>
            <pc:sldMk cId="4105178027" sldId="262"/>
            <ac:picMk id="6" creationId="{20AEC4F8-D6B8-86AF-76BE-76C3A2D6102E}"/>
          </ac:picMkLst>
        </pc:picChg>
      </pc:sldChg>
      <pc:sldChg chg="addSp delSp modSp new">
        <pc:chgData name="Joanna Pierre" userId="S::jpierr06@syr.edu::6752538f-c8f8-4050-bc12-2b224fa879c0" providerId="AD" clId="Web-{9D299B9E-065E-23BE-10A9-17D94C87ADF1}" dt="2023-12-14T15:23:30.480" v="411" actId="20577"/>
        <pc:sldMkLst>
          <pc:docMk/>
          <pc:sldMk cId="969726830" sldId="263"/>
        </pc:sldMkLst>
        <pc:spChg chg="mod">
          <ac:chgData name="Joanna Pierre" userId="S::jpierr06@syr.edu::6752538f-c8f8-4050-bc12-2b224fa879c0" providerId="AD" clId="Web-{9D299B9E-065E-23BE-10A9-17D94C87ADF1}" dt="2023-12-14T15:23:30.480" v="411" actId="20577"/>
          <ac:spMkLst>
            <pc:docMk/>
            <pc:sldMk cId="969726830" sldId="263"/>
            <ac:spMk id="2" creationId="{24E1E12A-E504-D3F5-A304-F45AEC39DC5E}"/>
          </ac:spMkLst>
        </pc:spChg>
        <pc:spChg chg="del">
          <ac:chgData name="Joanna Pierre" userId="S::jpierr06@syr.edu::6752538f-c8f8-4050-bc12-2b224fa879c0" providerId="AD" clId="Web-{9D299B9E-065E-23BE-10A9-17D94C87ADF1}" dt="2023-12-14T15:19:35.068" v="379"/>
          <ac:spMkLst>
            <pc:docMk/>
            <pc:sldMk cId="969726830" sldId="263"/>
            <ac:spMk id="3" creationId="{0E713CD5-07CE-5FFA-DDD8-707DC9FB1DAF}"/>
          </ac:spMkLst>
        </pc:spChg>
        <pc:picChg chg="add mod ord">
          <ac:chgData name="Joanna Pierre" userId="S::jpierr06@syr.edu::6752538f-c8f8-4050-bc12-2b224fa879c0" providerId="AD" clId="Web-{9D299B9E-065E-23BE-10A9-17D94C87ADF1}" dt="2023-12-14T15:21:23.664" v="392" actId="14100"/>
          <ac:picMkLst>
            <pc:docMk/>
            <pc:sldMk cId="969726830" sldId="263"/>
            <ac:picMk id="4" creationId="{912A2A03-F2BB-C14F-EA73-E700F73B6AD8}"/>
          </ac:picMkLst>
        </pc:picChg>
        <pc:picChg chg="add mod">
          <ac:chgData name="Joanna Pierre" userId="S::jpierr06@syr.edu::6752538f-c8f8-4050-bc12-2b224fa879c0" providerId="AD" clId="Web-{9D299B9E-065E-23BE-10A9-17D94C87ADF1}" dt="2023-12-14T15:21:27.352" v="393" actId="1076"/>
          <ac:picMkLst>
            <pc:docMk/>
            <pc:sldMk cId="969726830" sldId="263"/>
            <ac:picMk id="5" creationId="{77241F23-31EB-5D5C-B89B-6D3E521C9470}"/>
          </ac:picMkLst>
        </pc:picChg>
      </pc:sldChg>
      <pc:sldChg chg="modSp new">
        <pc:chgData name="Joanna Pierre" userId="S::jpierr06@syr.edu::6752538f-c8f8-4050-bc12-2b224fa879c0" providerId="AD" clId="Web-{9D299B9E-065E-23BE-10A9-17D94C87ADF1}" dt="2023-12-14T15:46:58.762" v="442" actId="20577"/>
        <pc:sldMkLst>
          <pc:docMk/>
          <pc:sldMk cId="576165786" sldId="264"/>
        </pc:sldMkLst>
        <pc:spChg chg="mod">
          <ac:chgData name="Joanna Pierre" userId="S::jpierr06@syr.edu::6752538f-c8f8-4050-bc12-2b224fa879c0" providerId="AD" clId="Web-{9D299B9E-065E-23BE-10A9-17D94C87ADF1}" dt="2023-12-14T14:58:41.723" v="264" actId="20577"/>
          <ac:spMkLst>
            <pc:docMk/>
            <pc:sldMk cId="576165786" sldId="264"/>
            <ac:spMk id="2" creationId="{8C502ADB-A499-C579-9AF5-E6E719D12296}"/>
          </ac:spMkLst>
        </pc:spChg>
        <pc:spChg chg="mod">
          <ac:chgData name="Joanna Pierre" userId="S::jpierr06@syr.edu::6752538f-c8f8-4050-bc12-2b224fa879c0" providerId="AD" clId="Web-{9D299B9E-065E-23BE-10A9-17D94C87ADF1}" dt="2023-12-14T15:46:58.762" v="442" actId="20577"/>
          <ac:spMkLst>
            <pc:docMk/>
            <pc:sldMk cId="576165786" sldId="264"/>
            <ac:spMk id="3" creationId="{E4B9CDCB-2AE3-C825-3280-37068D8771E6}"/>
          </ac:spMkLst>
        </pc:spChg>
      </pc:sldChg>
      <pc:sldChg chg="delSp modSp new">
        <pc:chgData name="Joanna Pierre" userId="S::jpierr06@syr.edu::6752538f-c8f8-4050-bc12-2b224fa879c0" providerId="AD" clId="Web-{9D299B9E-065E-23BE-10A9-17D94C87ADF1}" dt="2023-12-14T16:00:44.563" v="453" actId="20577"/>
        <pc:sldMkLst>
          <pc:docMk/>
          <pc:sldMk cId="2858884359" sldId="265"/>
        </pc:sldMkLst>
        <pc:spChg chg="mod">
          <ac:chgData name="Joanna Pierre" userId="S::jpierr06@syr.edu::6752538f-c8f8-4050-bc12-2b224fa879c0" providerId="AD" clId="Web-{9D299B9E-065E-23BE-10A9-17D94C87ADF1}" dt="2023-12-14T16:00:44.563" v="453" actId="20577"/>
          <ac:spMkLst>
            <pc:docMk/>
            <pc:sldMk cId="2858884359" sldId="265"/>
            <ac:spMk id="2" creationId="{694BE4DC-BC9E-78CB-DAEE-D344525D1D90}"/>
          </ac:spMkLst>
        </pc:spChg>
        <pc:spChg chg="del mod">
          <ac:chgData name="Joanna Pierre" userId="S::jpierr06@syr.edu::6752538f-c8f8-4050-bc12-2b224fa879c0" providerId="AD" clId="Web-{9D299B9E-065E-23BE-10A9-17D94C87ADF1}" dt="2023-12-14T16:00:19.921" v="446"/>
          <ac:spMkLst>
            <pc:docMk/>
            <pc:sldMk cId="2858884359" sldId="265"/>
            <ac:spMk id="3" creationId="{4AE03B32-B2CE-7676-4084-B13674376B51}"/>
          </ac:spMkLst>
        </pc:spChg>
      </pc:sldChg>
      <pc:sldChg chg="modSp new">
        <pc:chgData name="Joanna Pierre" userId="S::jpierr06@syr.edu::6752538f-c8f8-4050-bc12-2b224fa879c0" providerId="AD" clId="Web-{9D299B9E-065E-23BE-10A9-17D94C87ADF1}" dt="2023-12-14T15:10:37.835" v="313" actId="20577"/>
        <pc:sldMkLst>
          <pc:docMk/>
          <pc:sldMk cId="304733127" sldId="266"/>
        </pc:sldMkLst>
        <pc:spChg chg="mod">
          <ac:chgData name="Joanna Pierre" userId="S::jpierr06@syr.edu::6752538f-c8f8-4050-bc12-2b224fa879c0" providerId="AD" clId="Web-{9D299B9E-065E-23BE-10A9-17D94C87ADF1}" dt="2023-12-14T15:10:37.835" v="313" actId="20577"/>
          <ac:spMkLst>
            <pc:docMk/>
            <pc:sldMk cId="304733127" sldId="266"/>
            <ac:spMk id="2" creationId="{6E1C49CF-972B-8D35-F05D-D90D3F088D67}"/>
          </ac:spMkLst>
        </pc:spChg>
      </pc:sldChg>
      <pc:sldChg chg="modSp new ord">
        <pc:chgData name="Joanna Pierre" userId="S::jpierr06@syr.edu::6752538f-c8f8-4050-bc12-2b224fa879c0" providerId="AD" clId="Web-{9D299B9E-065E-23BE-10A9-17D94C87ADF1}" dt="2023-12-14T18:14:58.585" v="728"/>
        <pc:sldMkLst>
          <pc:docMk/>
          <pc:sldMk cId="3693321771" sldId="267"/>
        </pc:sldMkLst>
        <pc:spChg chg="mod">
          <ac:chgData name="Joanna Pierre" userId="S::jpierr06@syr.edu::6752538f-c8f8-4050-bc12-2b224fa879c0" providerId="AD" clId="Web-{9D299B9E-065E-23BE-10A9-17D94C87ADF1}" dt="2023-12-14T18:14:56.413" v="727" actId="20577"/>
          <ac:spMkLst>
            <pc:docMk/>
            <pc:sldMk cId="3693321771" sldId="267"/>
            <ac:spMk id="2" creationId="{1F1D25AD-C442-EECD-CEF3-99B4DD3B75F3}"/>
          </ac:spMkLst>
        </pc:spChg>
      </pc:sldChg>
      <pc:sldMasterChg chg="del delSldLayout">
        <pc:chgData name="Joanna Pierre" userId="S::jpierr06@syr.edu::6752538f-c8f8-4050-bc12-2b224fa879c0" providerId="AD" clId="Web-{9D299B9E-065E-23BE-10A9-17D94C87ADF1}" dt="2023-12-14T14:13:46.872" v="0"/>
        <pc:sldMasterMkLst>
          <pc:docMk/>
          <pc:sldMasterMk cId="3161816763" sldId="2147483672"/>
        </pc:sldMasterMkLst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1674358868" sldId="2147483673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481792915" sldId="2147483674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2061609331" sldId="2147483675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3258474411" sldId="2147483676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854860175" sldId="2147483677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2576426916" sldId="2147483678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3234751635" sldId="2147483679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3886698797" sldId="2147483680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31944324" sldId="2147483681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3271616785" sldId="2147483682"/>
          </pc:sldLayoutMkLst>
        </pc:sldLayoutChg>
        <pc:sldLayoutChg chg="del">
          <pc:chgData name="Joanna Pierre" userId="S::jpierr06@syr.edu::6752538f-c8f8-4050-bc12-2b224fa879c0" providerId="AD" clId="Web-{9D299B9E-065E-23BE-10A9-17D94C87ADF1}" dt="2023-12-14T14:13:46.872" v="0"/>
          <pc:sldLayoutMkLst>
            <pc:docMk/>
            <pc:sldMasterMk cId="3161816763" sldId="2147483672"/>
            <pc:sldLayoutMk cId="1777690069" sldId="2147483683"/>
          </pc:sldLayoutMkLst>
        </pc:sldLayoutChg>
      </pc:sldMasterChg>
      <pc:sldMasterChg chg="add del addSldLayout delSldLayout modSldLayout">
        <pc:chgData name="Joanna Pierre" userId="S::jpierr06@syr.edu::6752538f-c8f8-4050-bc12-2b224fa879c0" providerId="AD" clId="Web-{9D299B9E-065E-23BE-10A9-17D94C87ADF1}" dt="2023-12-14T14:14:07.794" v="1"/>
        <pc:sldMasterMkLst>
          <pc:docMk/>
          <pc:sldMasterMk cId="3121051250" sldId="2147483684"/>
        </pc:sldMasterMkLst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2613397763" sldId="2147483685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555319059" sldId="2147483686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387859670" sldId="2147483687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2620342609" sldId="2147483688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3781516630" sldId="2147483689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3880390268" sldId="2147483690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3927755270" sldId="2147483691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3647270235" sldId="2147483692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598678394" sldId="2147483693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783838493" sldId="2147483694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596370534" sldId="2147483695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403607087" sldId="2147483696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176732028" sldId="2147483697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639167113" sldId="2147483698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083104383" sldId="2147483699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15247041" sldId="2147483700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4:07.794" v="1"/>
          <pc:sldLayoutMkLst>
            <pc:docMk/>
            <pc:sldMasterMk cId="3121051250" sldId="2147483684"/>
            <pc:sldLayoutMk cId="1960489872" sldId="2147483701"/>
          </pc:sldLayoutMkLst>
        </pc:sldLayoutChg>
      </pc:sldMasterChg>
      <pc:sldMasterChg chg="add del addSldLayout delSldLayout modSldLayout">
        <pc:chgData name="Joanna Pierre" userId="S::jpierr06@syr.edu::6752538f-c8f8-4050-bc12-2b224fa879c0" providerId="AD" clId="Web-{9D299B9E-065E-23BE-10A9-17D94C87ADF1}" dt="2023-12-14T14:15:56.688" v="2"/>
        <pc:sldMasterMkLst>
          <pc:docMk/>
          <pc:sldMasterMk cId="3825087718" sldId="2147483702"/>
        </pc:sldMasterMkLst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869043274" sldId="2147483703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1329200718" sldId="2147483704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120136768" sldId="2147483705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3328182366" sldId="2147483706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2888250381" sldId="2147483707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1895855967" sldId="2147483708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3323675813" sldId="2147483709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813313422" sldId="2147483710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3750294583" sldId="2147483711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3575711575" sldId="2147483712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5:56.688" v="2"/>
          <pc:sldLayoutMkLst>
            <pc:docMk/>
            <pc:sldMasterMk cId="3825087718" sldId="2147483702"/>
            <pc:sldLayoutMk cId="2953277128" sldId="2147483713"/>
          </pc:sldLayoutMkLst>
        </pc:sldLayoutChg>
      </pc:sldMasterChg>
      <pc:sldMasterChg chg="add del addSldLayout delSldLayout modSldLayout">
        <pc:chgData name="Joanna Pierre" userId="S::jpierr06@syr.edu::6752538f-c8f8-4050-bc12-2b224fa879c0" providerId="AD" clId="Web-{9D299B9E-065E-23BE-10A9-17D94C87ADF1}" dt="2023-12-14T14:16:27.954" v="9"/>
        <pc:sldMasterMkLst>
          <pc:docMk/>
          <pc:sldMasterMk cId="3126548006" sldId="2147483714"/>
        </pc:sldMasterMkLst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4013980017" sldId="2147483715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3524772491" sldId="2147483716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3610417674" sldId="2147483717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543429131" sldId="2147483718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4087650848" sldId="2147483719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1059823019" sldId="2147483720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3602755965" sldId="2147483721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3480230713" sldId="2147483722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1364734127" sldId="2147483723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2443333110" sldId="2147483724"/>
          </pc:sldLayoutMkLst>
        </pc:sldLayoutChg>
        <pc:sldLayoutChg chg="add del mod replI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3126548006" sldId="2147483714"/>
            <pc:sldLayoutMk cId="1798817776" sldId="2147483725"/>
          </pc:sldLayoutMkLst>
        </pc:sldLayoutChg>
      </pc:sldMasterChg>
      <pc:sldMasterChg chg="add del addSldLayout delSldLayout">
        <pc:chgData name="Joanna Pierre" userId="S::jpierr06@syr.edu::6752538f-c8f8-4050-bc12-2b224fa879c0" providerId="AD" clId="Web-{9D299B9E-065E-23BE-10A9-17D94C87ADF1}" dt="2023-12-14T14:16:27.860" v="8"/>
        <pc:sldMasterMkLst>
          <pc:docMk/>
          <pc:sldMasterMk cId="655696879" sldId="2147483778"/>
        </pc:sldMasterMkLst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36740237" sldId="2147483767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1546772537" sldId="2147483768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3450211580" sldId="2147483769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1267191161" sldId="2147483770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633398772" sldId="2147483771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2805102970" sldId="2147483772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589961543" sldId="2147483773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4008930349" sldId="2147483774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1281472424" sldId="2147483775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4288001218" sldId="2147483776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27.860" v="8"/>
          <pc:sldLayoutMkLst>
            <pc:docMk/>
            <pc:sldMasterMk cId="655696879" sldId="2147483778"/>
            <pc:sldLayoutMk cId="1194567255" sldId="2147483777"/>
          </pc:sldLayoutMkLst>
        </pc:sldLayoutChg>
      </pc:sldMasterChg>
      <pc:sldMasterChg chg="add addSldLayout">
        <pc:chgData name="Joanna Pierre" userId="S::jpierr06@syr.edu::6752538f-c8f8-4050-bc12-2b224fa879c0" providerId="AD" clId="Web-{9D299B9E-065E-23BE-10A9-17D94C87ADF1}" dt="2023-12-14T14:16:27.954" v="9"/>
        <pc:sldMasterMkLst>
          <pc:docMk/>
          <pc:sldMasterMk cId="1636328557" sldId="2147483778"/>
        </pc:sldMasterMkLst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361689718" sldId="2147483767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2452433409" sldId="2147483768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2526590286" sldId="2147483769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2561171297" sldId="2147483770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2521468720" sldId="2147483771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3085503554" sldId="2147483772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2176119374" sldId="2147483773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3243549262" sldId="2147483774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792892862" sldId="2147483775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330378393" sldId="2147483776"/>
          </pc:sldLayoutMkLst>
        </pc:sldLayoutChg>
        <pc:sldLayoutChg chg="add">
          <pc:chgData name="Joanna Pierre" userId="S::jpierr06@syr.edu::6752538f-c8f8-4050-bc12-2b224fa879c0" providerId="AD" clId="Web-{9D299B9E-065E-23BE-10A9-17D94C87ADF1}" dt="2023-12-14T14:16:27.954" v="9"/>
          <pc:sldLayoutMkLst>
            <pc:docMk/>
            <pc:sldMasterMk cId="1636328557" sldId="2147483778"/>
            <pc:sldLayoutMk cId="3253606675" sldId="2147483777"/>
          </pc:sldLayoutMkLst>
        </pc:sldLayoutChg>
      </pc:sldMasterChg>
      <pc:sldMasterChg chg="add del addSldLayout delSldLayout">
        <pc:chgData name="Joanna Pierre" userId="S::jpierr06@syr.edu::6752538f-c8f8-4050-bc12-2b224fa879c0" providerId="AD" clId="Web-{9D299B9E-065E-23BE-10A9-17D94C87ADF1}" dt="2023-12-14T14:16:17.579" v="6"/>
        <pc:sldMasterMkLst>
          <pc:docMk/>
          <pc:sldMasterMk cId="2069714911" sldId="2147483804"/>
        </pc:sldMasterMkLst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2561215379" sldId="2147483793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2890884732" sldId="2147483794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3297214124" sldId="2147483795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2102907089" sldId="2147483796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2228130136" sldId="2147483797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1608480083" sldId="2147483798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2263071747" sldId="2147483799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936585382" sldId="2147483800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3333897604" sldId="2147483801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1152816410" sldId="2147483802"/>
          </pc:sldLayoutMkLst>
        </pc:sldLayoutChg>
        <pc:sldLayoutChg chg="add del">
          <pc:chgData name="Joanna Pierre" userId="S::jpierr06@syr.edu::6752538f-c8f8-4050-bc12-2b224fa879c0" providerId="AD" clId="Web-{9D299B9E-065E-23BE-10A9-17D94C87ADF1}" dt="2023-12-14T14:16:17.579" v="6"/>
          <pc:sldLayoutMkLst>
            <pc:docMk/>
            <pc:sldMasterMk cId="2069714911" sldId="2147483804"/>
            <pc:sldLayoutMk cId="772619813" sldId="2147483803"/>
          </pc:sldLayoutMkLst>
        </pc:sldLayoutChg>
      </pc:sldMasterChg>
    </pc:docChg>
  </pc:docChgLst>
  <pc:docChgLst>
    <pc:chgData name="Joanna Pierre" userId="S::jpierr06@syr.edu::6752538f-c8f8-4050-bc12-2b224fa879c0" providerId="AD" clId="Web-{4BF6B757-AB31-4D50-AB43-19E0BA09F1F8}"/>
    <pc:docChg chg="addSld delSld modSld">
      <pc:chgData name="Joanna Pierre" userId="S::jpierr06@syr.edu::6752538f-c8f8-4050-bc12-2b224fa879c0" providerId="AD" clId="Web-{4BF6B757-AB31-4D50-AB43-19E0BA09F1F8}" dt="2023-12-18T17:53:22.507" v="18" actId="14100"/>
      <pc:docMkLst>
        <pc:docMk/>
      </pc:docMkLst>
      <pc:sldChg chg="addSp delSp modSp">
        <pc:chgData name="Joanna Pierre" userId="S::jpierr06@syr.edu::6752538f-c8f8-4050-bc12-2b224fa879c0" providerId="AD" clId="Web-{4BF6B757-AB31-4D50-AB43-19E0BA09F1F8}" dt="2023-12-18T17:50:58.882" v="2"/>
        <pc:sldMkLst>
          <pc:docMk/>
          <pc:sldMk cId="253302216" sldId="259"/>
        </pc:sldMkLst>
        <pc:spChg chg="add del">
          <ac:chgData name="Joanna Pierre" userId="S::jpierr06@syr.edu::6752538f-c8f8-4050-bc12-2b224fa879c0" providerId="AD" clId="Web-{4BF6B757-AB31-4D50-AB43-19E0BA09F1F8}" dt="2023-12-18T17:50:58.882" v="2"/>
          <ac:spMkLst>
            <pc:docMk/>
            <pc:sldMk cId="253302216" sldId="259"/>
            <ac:spMk id="3" creationId="{DDDA7F26-019E-EC6D-DB89-A70F26C5A7AA}"/>
          </ac:spMkLst>
        </pc:spChg>
        <pc:picChg chg="add del mod ord">
          <ac:chgData name="Joanna Pierre" userId="S::jpierr06@syr.edu::6752538f-c8f8-4050-bc12-2b224fa879c0" providerId="AD" clId="Web-{4BF6B757-AB31-4D50-AB43-19E0BA09F1F8}" dt="2023-12-18T17:50:58.882" v="2"/>
          <ac:picMkLst>
            <pc:docMk/>
            <pc:sldMk cId="253302216" sldId="259"/>
            <ac:picMk id="4" creationId="{446FBB8B-DFF0-9B2B-E9FF-D8DF9CFD6078}"/>
          </ac:picMkLst>
        </pc:picChg>
      </pc:sldChg>
      <pc:sldChg chg="addSp delSp modSp add del">
        <pc:chgData name="Joanna Pierre" userId="S::jpierr06@syr.edu::6752538f-c8f8-4050-bc12-2b224fa879c0" providerId="AD" clId="Web-{4BF6B757-AB31-4D50-AB43-19E0BA09F1F8}" dt="2023-12-18T17:53:22.507" v="18" actId="14100"/>
        <pc:sldMkLst>
          <pc:docMk/>
          <pc:sldMk cId="4105178027" sldId="262"/>
        </pc:sldMkLst>
        <pc:spChg chg="add del mod">
          <ac:chgData name="Joanna Pierre" userId="S::jpierr06@syr.edu::6752538f-c8f8-4050-bc12-2b224fa879c0" providerId="AD" clId="Web-{4BF6B757-AB31-4D50-AB43-19E0BA09F1F8}" dt="2023-12-18T17:51:27.148" v="10"/>
          <ac:spMkLst>
            <pc:docMk/>
            <pc:sldMk cId="4105178027" sldId="262"/>
            <ac:spMk id="4" creationId="{E5ABF7E6-AF35-2CDD-C51A-33577F056ABB}"/>
          </ac:spMkLst>
        </pc:spChg>
        <pc:spChg chg="add del mod">
          <ac:chgData name="Joanna Pierre" userId="S::jpierr06@syr.edu::6752538f-c8f8-4050-bc12-2b224fa879c0" providerId="AD" clId="Web-{4BF6B757-AB31-4D50-AB43-19E0BA09F1F8}" dt="2023-12-18T17:52:30.054" v="12"/>
          <ac:spMkLst>
            <pc:docMk/>
            <pc:sldMk cId="4105178027" sldId="262"/>
            <ac:spMk id="8" creationId="{D0243762-8A54-C707-1B73-F982B605B554}"/>
          </ac:spMkLst>
        </pc:spChg>
        <pc:picChg chg="add del mod ord">
          <ac:chgData name="Joanna Pierre" userId="S::jpierr06@syr.edu::6752538f-c8f8-4050-bc12-2b224fa879c0" providerId="AD" clId="Web-{4BF6B757-AB31-4D50-AB43-19E0BA09F1F8}" dt="2023-12-18T17:51:32.710" v="11"/>
          <ac:picMkLst>
            <pc:docMk/>
            <pc:sldMk cId="4105178027" sldId="262"/>
            <ac:picMk id="5" creationId="{334D8D65-C607-704F-F798-D53B227C3A62}"/>
          </ac:picMkLst>
        </pc:picChg>
        <pc:picChg chg="del mod">
          <ac:chgData name="Joanna Pierre" userId="S::jpierr06@syr.edu::6752538f-c8f8-4050-bc12-2b224fa879c0" providerId="AD" clId="Web-{4BF6B757-AB31-4D50-AB43-19E0BA09F1F8}" dt="2023-12-18T17:51:24.429" v="9"/>
          <ac:picMkLst>
            <pc:docMk/>
            <pc:sldMk cId="4105178027" sldId="262"/>
            <ac:picMk id="6" creationId="{20AEC4F8-D6B8-86AF-76BE-76C3A2D6102E}"/>
          </ac:picMkLst>
        </pc:picChg>
        <pc:picChg chg="add mod ord">
          <ac:chgData name="Joanna Pierre" userId="S::jpierr06@syr.edu::6752538f-c8f8-4050-bc12-2b224fa879c0" providerId="AD" clId="Web-{4BF6B757-AB31-4D50-AB43-19E0BA09F1F8}" dt="2023-12-18T17:53:22.507" v="18" actId="14100"/>
          <ac:picMkLst>
            <pc:docMk/>
            <pc:sldMk cId="4105178027" sldId="262"/>
            <ac:picMk id="9" creationId="{F059A822-3FE6-C7A0-8B84-035FF4FABE5C}"/>
          </ac:picMkLst>
        </pc:picChg>
      </pc:sldChg>
    </pc:docChg>
  </pc:docChgLst>
  <pc:docChgLst>
    <pc:chgData name="Joanna Pierre" userId="S::jpierr06@syr.edu::6752538f-c8f8-4050-bc12-2b224fa879c0" providerId="AD" clId="Web-{8D35013B-504C-47B4-8D8F-ACE2D71329A1}"/>
    <pc:docChg chg="addSld delSld modSld addMainMaster delMainMaster">
      <pc:chgData name="Joanna Pierre" userId="S::jpierr06@syr.edu::6752538f-c8f8-4050-bc12-2b224fa879c0" providerId="AD" clId="Web-{8D35013B-504C-47B4-8D8F-ACE2D71329A1}" dt="2023-12-14T14:13:04.700" v="2"/>
      <pc:docMkLst>
        <pc:docMk/>
      </pc:docMkLst>
      <pc:sldChg chg="addSp modSp mod setBg modClrScheme chgLayout">
        <pc:chgData name="Joanna Pierre" userId="S::jpierr06@syr.edu::6752538f-c8f8-4050-bc12-2b224fa879c0" providerId="AD" clId="Web-{8D35013B-504C-47B4-8D8F-ACE2D71329A1}" dt="2023-12-14T14:06:59.816" v="0"/>
        <pc:sldMkLst>
          <pc:docMk/>
          <pc:sldMk cId="109857222" sldId="256"/>
        </pc:sldMkLst>
        <pc:spChg chg="mo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10" creationId="{489B7BFD-8F45-4093-AD9C-91B15B0503D9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12" creationId="{498F8FF6-43B4-494A-AF8F-123A4983EDF7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14" creationId="{7F5D03CB-1EF4-4575-BA97-23EEE14EB1BC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16" creationId="{AB3A981E-AF55-4BBF-85FC-8E53CC80EC80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18" creationId="{A0E21CE3-CE4A-4A81-86C9-0193543418FE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20" creationId="{5AFEC601-A132-47EE-B0C2-B38ACD9FCE6F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22" creationId="{279CAF82-0ECF-42BE-8F37-F71941E5D410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24" creationId="{72950BC3-A7CF-4F1B-8A6E-14E3DDE55CBE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26" creationId="{033BC44A-0661-43B4-9C14-FD5963C226AE}"/>
          </ac:spMkLst>
        </pc:spChg>
        <pc:spChg chg="add">
          <ac:chgData name="Joanna Pierre" userId="S::jpierr06@syr.edu::6752538f-c8f8-4050-bc12-2b224fa879c0" providerId="AD" clId="Web-{8D35013B-504C-47B4-8D8F-ACE2D71329A1}" dt="2023-12-14T14:06:59.816" v="0"/>
          <ac:spMkLst>
            <pc:docMk/>
            <pc:sldMk cId="109857222" sldId="256"/>
            <ac:spMk id="35" creationId="{6BFD9967-9371-4F99-A8D2-502B11A3863C}"/>
          </ac:spMkLst>
        </pc:spChg>
        <pc:grpChg chg="add">
          <ac:chgData name="Joanna Pierre" userId="S::jpierr06@syr.edu::6752538f-c8f8-4050-bc12-2b224fa879c0" providerId="AD" clId="Web-{8D35013B-504C-47B4-8D8F-ACE2D71329A1}" dt="2023-12-14T14:06:59.816" v="0"/>
          <ac:grpSpMkLst>
            <pc:docMk/>
            <pc:sldMk cId="109857222" sldId="256"/>
            <ac:grpSpMk id="28" creationId="{FB9739EB-7F66-433D-841F-AB3CD18700B7}"/>
          </ac:grpSpMkLst>
        </pc:grpChg>
        <pc:picChg chg="add">
          <ac:chgData name="Joanna Pierre" userId="S::jpierr06@syr.edu::6752538f-c8f8-4050-bc12-2b224fa879c0" providerId="AD" clId="Web-{8D35013B-504C-47B4-8D8F-ACE2D71329A1}" dt="2023-12-14T14:06:59.816" v="0"/>
          <ac:picMkLst>
            <pc:docMk/>
            <pc:sldMk cId="109857222" sldId="256"/>
            <ac:picMk id="4" creationId="{DE8ADD91-E2F6-6F52-6D55-0463579E4400}"/>
          </ac:picMkLst>
        </pc:picChg>
        <pc:picChg chg="add">
          <ac:chgData name="Joanna Pierre" userId="S::jpierr06@syr.edu::6752538f-c8f8-4050-bc12-2b224fa879c0" providerId="AD" clId="Web-{8D35013B-504C-47B4-8D8F-ACE2D71329A1}" dt="2023-12-14T14:06:59.816" v="0"/>
          <ac:picMkLst>
            <pc:docMk/>
            <pc:sldMk cId="109857222" sldId="256"/>
            <ac:picMk id="5" creationId="{C07C1C54-DC4C-F992-5F30-009F0CCD9CD1}"/>
          </ac:picMkLst>
        </pc:picChg>
      </pc:sldChg>
      <pc:sldChg chg="new del">
        <pc:chgData name="Joanna Pierre" userId="S::jpierr06@syr.edu::6752538f-c8f8-4050-bc12-2b224fa879c0" providerId="AD" clId="Web-{8D35013B-504C-47B4-8D8F-ACE2D71329A1}" dt="2023-12-14T14:13:04.700" v="2"/>
        <pc:sldMkLst>
          <pc:docMk/>
          <pc:sldMk cId="1001632475" sldId="257"/>
        </pc:sldMkLst>
      </pc:sldChg>
      <pc:sldMasterChg chg="del delSldLayout">
        <pc:chgData name="Joanna Pierre" userId="S::jpierr06@syr.edu::6752538f-c8f8-4050-bc12-2b224fa879c0" providerId="AD" clId="Web-{8D35013B-504C-47B4-8D8F-ACE2D71329A1}" dt="2023-12-14T14:06:59.816" v="0"/>
        <pc:sldMasterMkLst>
          <pc:docMk/>
          <pc:sldMasterMk cId="2460954070" sldId="2147483660"/>
        </pc:sldMasterMkLst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Joanna Pierre" userId="S::jpierr06@syr.edu::6752538f-c8f8-4050-bc12-2b224fa879c0" providerId="AD" clId="Web-{8D35013B-504C-47B4-8D8F-ACE2D71329A1}" dt="2023-12-14T14:06:59.816" v="0"/>
        <pc:sldMasterMkLst>
          <pc:docMk/>
          <pc:sldMasterMk cId="3161816763" sldId="2147483672"/>
        </pc:sldMasterMkLst>
        <pc:sldLayoutChg chg="ad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1674358868" sldId="2147483673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481792915" sldId="2147483674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2061609331" sldId="2147483675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3258474411" sldId="2147483676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854860175" sldId="2147483677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2576426916" sldId="2147483678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3234751635" sldId="2147483679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3886698797" sldId="2147483680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31944324" sldId="2147483681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3271616785" sldId="2147483682"/>
          </pc:sldLayoutMkLst>
        </pc:sldLayoutChg>
        <pc:sldLayoutChg chg="add replId">
          <pc:chgData name="Joanna Pierre" userId="S::jpierr06@syr.edu::6752538f-c8f8-4050-bc12-2b224fa879c0" providerId="AD" clId="Web-{8D35013B-504C-47B4-8D8F-ACE2D71329A1}" dt="2023-12-14T14:06:59.816" v="0"/>
          <pc:sldLayoutMkLst>
            <pc:docMk/>
            <pc:sldMasterMk cId="3161816763" sldId="2147483672"/>
            <pc:sldLayoutMk cId="177769006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F44A2-0B57-4911-9159-3D89775B1586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9744EC-C002-4C56-BC4D-EEE2A48159DF}">
      <dgm:prSet/>
      <dgm:spPr/>
      <dgm:t>
        <a:bodyPr/>
        <a:lstStyle/>
        <a:p>
          <a:r>
            <a:rPr lang="en-US" b="1" dirty="0"/>
            <a:t>Roles </a:t>
          </a:r>
          <a:endParaRPr lang="en-US" dirty="0"/>
        </a:p>
      </dgm:t>
    </dgm:pt>
    <dgm:pt modelId="{DA4648B1-C29C-4EDB-8645-25FF0827C594}" type="parTrans" cxnId="{8C23700C-4F35-42B9-8147-A8C8A8E94521}">
      <dgm:prSet/>
      <dgm:spPr/>
      <dgm:t>
        <a:bodyPr/>
        <a:lstStyle/>
        <a:p>
          <a:endParaRPr lang="en-US"/>
        </a:p>
      </dgm:t>
    </dgm:pt>
    <dgm:pt modelId="{F635C568-158E-4041-9CF2-138255FB90E0}" type="sibTrans" cxnId="{8C23700C-4F35-42B9-8147-A8C8A8E94521}">
      <dgm:prSet/>
      <dgm:spPr/>
      <dgm:t>
        <a:bodyPr/>
        <a:lstStyle/>
        <a:p>
          <a:endParaRPr lang="en-US"/>
        </a:p>
      </dgm:t>
    </dgm:pt>
    <dgm:pt modelId="{20AF9A74-B9AE-48F5-9B04-E4D568182396}">
      <dgm:prSet/>
      <dgm:spPr/>
      <dgm:t>
        <a:bodyPr/>
        <a:lstStyle/>
        <a:p>
          <a:r>
            <a:rPr lang="en-US" b="1" dirty="0"/>
            <a:t>Mission &amp; Core Values</a:t>
          </a:r>
          <a:endParaRPr lang="en-US" dirty="0"/>
        </a:p>
      </dgm:t>
    </dgm:pt>
    <dgm:pt modelId="{0213193F-E4A8-427B-8C8B-44121FFCF2A8}" type="parTrans" cxnId="{28C1FE56-31AF-4978-A873-37FD22B137F3}">
      <dgm:prSet/>
      <dgm:spPr/>
      <dgm:t>
        <a:bodyPr/>
        <a:lstStyle/>
        <a:p>
          <a:endParaRPr lang="en-US"/>
        </a:p>
      </dgm:t>
    </dgm:pt>
    <dgm:pt modelId="{47AD3AF3-7E36-45CF-88F2-EDCF8431B736}" type="sibTrans" cxnId="{28C1FE56-31AF-4978-A873-37FD22B137F3}">
      <dgm:prSet/>
      <dgm:spPr/>
      <dgm:t>
        <a:bodyPr/>
        <a:lstStyle/>
        <a:p>
          <a:endParaRPr lang="en-US"/>
        </a:p>
      </dgm:t>
    </dgm:pt>
    <dgm:pt modelId="{8269BF06-E0C2-405A-98B3-88C39122ED8C}">
      <dgm:prSet/>
      <dgm:spPr/>
      <dgm:t>
        <a:bodyPr/>
        <a:lstStyle/>
        <a:p>
          <a:r>
            <a:rPr lang="en-US" b="1" dirty="0"/>
            <a:t>Project Goal</a:t>
          </a:r>
          <a:endParaRPr lang="en-US" dirty="0"/>
        </a:p>
      </dgm:t>
    </dgm:pt>
    <dgm:pt modelId="{CF36ABF0-BA69-4AC1-973E-F4E86C217AF6}" type="parTrans" cxnId="{32BF8E67-3CBA-44C7-855F-F6C6408C993D}">
      <dgm:prSet/>
      <dgm:spPr/>
      <dgm:t>
        <a:bodyPr/>
        <a:lstStyle/>
        <a:p>
          <a:endParaRPr lang="en-US"/>
        </a:p>
      </dgm:t>
    </dgm:pt>
    <dgm:pt modelId="{EB2FCB3C-D78E-4A61-A696-F42FCEBA48AC}" type="sibTrans" cxnId="{32BF8E67-3CBA-44C7-855F-F6C6408C993D}">
      <dgm:prSet/>
      <dgm:spPr/>
      <dgm:t>
        <a:bodyPr/>
        <a:lstStyle/>
        <a:p>
          <a:endParaRPr lang="en-US"/>
        </a:p>
      </dgm:t>
    </dgm:pt>
    <dgm:pt modelId="{17DC8FE4-3AD1-41A9-9B2C-AE1EAAC56F0C}">
      <dgm:prSet/>
      <dgm:spPr/>
      <dgm:t>
        <a:bodyPr/>
        <a:lstStyle/>
        <a:p>
          <a:r>
            <a:rPr lang="en-US" b="1" dirty="0"/>
            <a:t>Conceptual Model</a:t>
          </a:r>
          <a:endParaRPr lang="en-US" dirty="0"/>
        </a:p>
      </dgm:t>
    </dgm:pt>
    <dgm:pt modelId="{62B60783-C3E4-4AFF-917D-8ED0C0F4C861}" type="parTrans" cxnId="{DA5B732F-C798-4FA6-B22B-D4EA349543E1}">
      <dgm:prSet/>
      <dgm:spPr/>
      <dgm:t>
        <a:bodyPr/>
        <a:lstStyle/>
        <a:p>
          <a:endParaRPr lang="en-US"/>
        </a:p>
      </dgm:t>
    </dgm:pt>
    <dgm:pt modelId="{32BD2DBC-0236-4997-B998-60FBE3FC32A8}" type="sibTrans" cxnId="{DA5B732F-C798-4FA6-B22B-D4EA349543E1}">
      <dgm:prSet/>
      <dgm:spPr/>
      <dgm:t>
        <a:bodyPr/>
        <a:lstStyle/>
        <a:p>
          <a:endParaRPr lang="en-US"/>
        </a:p>
      </dgm:t>
    </dgm:pt>
    <dgm:pt modelId="{CC429113-5771-43D4-B6C7-2373BBFD6072}">
      <dgm:prSet/>
      <dgm:spPr/>
      <dgm:t>
        <a:bodyPr/>
        <a:lstStyle/>
        <a:p>
          <a:r>
            <a:rPr lang="en-US" b="1" dirty="0"/>
            <a:t>Logical Model</a:t>
          </a:r>
          <a:endParaRPr lang="en-US" dirty="0"/>
        </a:p>
      </dgm:t>
    </dgm:pt>
    <dgm:pt modelId="{41AD0553-AF81-44BF-89EE-71B221659F00}" type="parTrans" cxnId="{F435E947-8099-45CD-8C8C-5F5D53F21BB3}">
      <dgm:prSet/>
      <dgm:spPr/>
      <dgm:t>
        <a:bodyPr/>
        <a:lstStyle/>
        <a:p>
          <a:endParaRPr lang="en-US"/>
        </a:p>
      </dgm:t>
    </dgm:pt>
    <dgm:pt modelId="{FDA55A74-30A5-4B7F-8EEE-4C217D0225E3}" type="sibTrans" cxnId="{F435E947-8099-45CD-8C8C-5F5D53F21BB3}">
      <dgm:prSet/>
      <dgm:spPr/>
      <dgm:t>
        <a:bodyPr/>
        <a:lstStyle/>
        <a:p>
          <a:endParaRPr lang="en-US"/>
        </a:p>
      </dgm:t>
    </dgm:pt>
    <dgm:pt modelId="{EC07C497-30C7-4265-B6C5-94381B2AFDA8}">
      <dgm:prSet/>
      <dgm:spPr/>
      <dgm:t>
        <a:bodyPr/>
        <a:lstStyle/>
        <a:p>
          <a:r>
            <a:rPr lang="en-US" b="1" dirty="0"/>
            <a:t>Demonstration of Application</a:t>
          </a:r>
          <a:endParaRPr lang="en-US" dirty="0"/>
        </a:p>
      </dgm:t>
    </dgm:pt>
    <dgm:pt modelId="{59A2B58A-387A-4376-B28D-F993DC6C95AF}" type="parTrans" cxnId="{E6333232-6E19-43A4-87BC-C3556CC6DD2D}">
      <dgm:prSet/>
      <dgm:spPr/>
      <dgm:t>
        <a:bodyPr/>
        <a:lstStyle/>
        <a:p>
          <a:endParaRPr lang="en-US"/>
        </a:p>
      </dgm:t>
    </dgm:pt>
    <dgm:pt modelId="{65C79C2D-20D1-4E5C-B543-7B37E6AEB045}" type="sibTrans" cxnId="{E6333232-6E19-43A4-87BC-C3556CC6DD2D}">
      <dgm:prSet/>
      <dgm:spPr/>
      <dgm:t>
        <a:bodyPr/>
        <a:lstStyle/>
        <a:p>
          <a:endParaRPr lang="en-US"/>
        </a:p>
      </dgm:t>
    </dgm:pt>
    <dgm:pt modelId="{4B154065-9F77-42FE-A64B-0036F6BAEF0F}">
      <dgm:prSet/>
      <dgm:spPr/>
      <dgm:t>
        <a:bodyPr/>
        <a:lstStyle/>
        <a:p>
          <a:r>
            <a:rPr lang="en-US" b="1" dirty="0"/>
            <a:t>Q&amp;A</a:t>
          </a:r>
          <a:endParaRPr lang="en-US" dirty="0"/>
        </a:p>
      </dgm:t>
    </dgm:pt>
    <dgm:pt modelId="{32278268-B22B-4AAC-AB2F-E09312835543}" type="parTrans" cxnId="{B1BBFDCD-8B43-49EE-9DD6-C0AC78AF2975}">
      <dgm:prSet/>
      <dgm:spPr/>
      <dgm:t>
        <a:bodyPr/>
        <a:lstStyle/>
        <a:p>
          <a:endParaRPr lang="en-US"/>
        </a:p>
      </dgm:t>
    </dgm:pt>
    <dgm:pt modelId="{4C7B5541-E731-423F-8202-D97118137F6D}" type="sibTrans" cxnId="{B1BBFDCD-8B43-49EE-9DD6-C0AC78AF2975}">
      <dgm:prSet/>
      <dgm:spPr/>
      <dgm:t>
        <a:bodyPr/>
        <a:lstStyle/>
        <a:p>
          <a:endParaRPr lang="en-US"/>
        </a:p>
      </dgm:t>
    </dgm:pt>
    <dgm:pt modelId="{F3989AF9-BEA4-4BAF-88D8-1AB531B0E1FF}" type="pres">
      <dgm:prSet presAssocID="{85AF44A2-0B57-4911-9159-3D89775B1586}" presName="Name0" presStyleCnt="0">
        <dgm:presLayoutVars>
          <dgm:dir/>
          <dgm:resizeHandles val="exact"/>
        </dgm:presLayoutVars>
      </dgm:prSet>
      <dgm:spPr/>
    </dgm:pt>
    <dgm:pt modelId="{4548DC16-8B82-4B32-A4EF-D9A698EECC5D}" type="pres">
      <dgm:prSet presAssocID="{85AF44A2-0B57-4911-9159-3D89775B1586}" presName="cycle" presStyleCnt="0"/>
      <dgm:spPr/>
    </dgm:pt>
    <dgm:pt modelId="{D42E6A07-D8D0-4530-9B19-570FC3DDD234}" type="pres">
      <dgm:prSet presAssocID="{219744EC-C002-4C56-BC4D-EEE2A48159DF}" presName="nodeFirstNode" presStyleLbl="node1" presStyleIdx="0" presStyleCnt="7">
        <dgm:presLayoutVars>
          <dgm:bulletEnabled val="1"/>
        </dgm:presLayoutVars>
      </dgm:prSet>
      <dgm:spPr/>
    </dgm:pt>
    <dgm:pt modelId="{E044F418-FC61-42D4-B821-F4CDE56CFAC2}" type="pres">
      <dgm:prSet presAssocID="{F635C568-158E-4041-9CF2-138255FB90E0}" presName="sibTransFirstNode" presStyleLbl="bgShp" presStyleIdx="0" presStyleCnt="1"/>
      <dgm:spPr/>
    </dgm:pt>
    <dgm:pt modelId="{3CC63C86-0F42-4974-9DBD-55A49B558783}" type="pres">
      <dgm:prSet presAssocID="{20AF9A74-B9AE-48F5-9B04-E4D568182396}" presName="nodeFollowingNodes" presStyleLbl="node1" presStyleIdx="1" presStyleCnt="7">
        <dgm:presLayoutVars>
          <dgm:bulletEnabled val="1"/>
        </dgm:presLayoutVars>
      </dgm:prSet>
      <dgm:spPr/>
    </dgm:pt>
    <dgm:pt modelId="{7DF32691-6F90-4F68-ABB4-32426C36048F}" type="pres">
      <dgm:prSet presAssocID="{8269BF06-E0C2-405A-98B3-88C39122ED8C}" presName="nodeFollowingNodes" presStyleLbl="node1" presStyleIdx="2" presStyleCnt="7">
        <dgm:presLayoutVars>
          <dgm:bulletEnabled val="1"/>
        </dgm:presLayoutVars>
      </dgm:prSet>
      <dgm:spPr/>
    </dgm:pt>
    <dgm:pt modelId="{7BB9F08D-E791-4740-B6EF-F0DA7515A5B7}" type="pres">
      <dgm:prSet presAssocID="{17DC8FE4-3AD1-41A9-9B2C-AE1EAAC56F0C}" presName="nodeFollowingNodes" presStyleLbl="node1" presStyleIdx="3" presStyleCnt="7">
        <dgm:presLayoutVars>
          <dgm:bulletEnabled val="1"/>
        </dgm:presLayoutVars>
      </dgm:prSet>
      <dgm:spPr/>
    </dgm:pt>
    <dgm:pt modelId="{2D16365A-FD52-4B42-B1C4-F9B056EC1ADF}" type="pres">
      <dgm:prSet presAssocID="{CC429113-5771-43D4-B6C7-2373BBFD6072}" presName="nodeFollowingNodes" presStyleLbl="node1" presStyleIdx="4" presStyleCnt="7">
        <dgm:presLayoutVars>
          <dgm:bulletEnabled val="1"/>
        </dgm:presLayoutVars>
      </dgm:prSet>
      <dgm:spPr/>
    </dgm:pt>
    <dgm:pt modelId="{7DB45C7B-9F5A-4A92-9EC2-0A4BFC1966E1}" type="pres">
      <dgm:prSet presAssocID="{EC07C497-30C7-4265-B6C5-94381B2AFDA8}" presName="nodeFollowingNodes" presStyleLbl="node1" presStyleIdx="5" presStyleCnt="7">
        <dgm:presLayoutVars>
          <dgm:bulletEnabled val="1"/>
        </dgm:presLayoutVars>
      </dgm:prSet>
      <dgm:spPr/>
    </dgm:pt>
    <dgm:pt modelId="{3709321C-9E25-4F4A-A528-95CEE12F9814}" type="pres">
      <dgm:prSet presAssocID="{4B154065-9F77-42FE-A64B-0036F6BAEF0F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8C23700C-4F35-42B9-8147-A8C8A8E94521}" srcId="{85AF44A2-0B57-4911-9159-3D89775B1586}" destId="{219744EC-C002-4C56-BC4D-EEE2A48159DF}" srcOrd="0" destOrd="0" parTransId="{DA4648B1-C29C-4EDB-8645-25FF0827C594}" sibTransId="{F635C568-158E-4041-9CF2-138255FB90E0}"/>
    <dgm:cxn modelId="{A3184B15-CED2-4F5E-91F8-4A580752AD12}" type="presOf" srcId="{85AF44A2-0B57-4911-9159-3D89775B1586}" destId="{F3989AF9-BEA4-4BAF-88D8-1AB531B0E1FF}" srcOrd="0" destOrd="0" presId="urn:microsoft.com/office/officeart/2005/8/layout/cycle3"/>
    <dgm:cxn modelId="{DA5B732F-C798-4FA6-B22B-D4EA349543E1}" srcId="{85AF44A2-0B57-4911-9159-3D89775B1586}" destId="{17DC8FE4-3AD1-41A9-9B2C-AE1EAAC56F0C}" srcOrd="3" destOrd="0" parTransId="{62B60783-C3E4-4AFF-917D-8ED0C0F4C861}" sibTransId="{32BD2DBC-0236-4997-B998-60FBE3FC32A8}"/>
    <dgm:cxn modelId="{64792E31-7774-45A1-838E-D185F42590BB}" type="presOf" srcId="{8269BF06-E0C2-405A-98B3-88C39122ED8C}" destId="{7DF32691-6F90-4F68-ABB4-32426C36048F}" srcOrd="0" destOrd="0" presId="urn:microsoft.com/office/officeart/2005/8/layout/cycle3"/>
    <dgm:cxn modelId="{E6333232-6E19-43A4-87BC-C3556CC6DD2D}" srcId="{85AF44A2-0B57-4911-9159-3D89775B1586}" destId="{EC07C497-30C7-4265-B6C5-94381B2AFDA8}" srcOrd="5" destOrd="0" parTransId="{59A2B58A-387A-4376-B28D-F993DC6C95AF}" sibTransId="{65C79C2D-20D1-4E5C-B543-7B37E6AEB045}"/>
    <dgm:cxn modelId="{32BF8E67-3CBA-44C7-855F-F6C6408C993D}" srcId="{85AF44A2-0B57-4911-9159-3D89775B1586}" destId="{8269BF06-E0C2-405A-98B3-88C39122ED8C}" srcOrd="2" destOrd="0" parTransId="{CF36ABF0-BA69-4AC1-973E-F4E86C217AF6}" sibTransId="{EB2FCB3C-D78E-4A61-A696-F42FCEBA48AC}"/>
    <dgm:cxn modelId="{F435E947-8099-45CD-8C8C-5F5D53F21BB3}" srcId="{85AF44A2-0B57-4911-9159-3D89775B1586}" destId="{CC429113-5771-43D4-B6C7-2373BBFD6072}" srcOrd="4" destOrd="0" parTransId="{41AD0553-AF81-44BF-89EE-71B221659F00}" sibTransId="{FDA55A74-30A5-4B7F-8EEE-4C217D0225E3}"/>
    <dgm:cxn modelId="{CC65374F-AA02-443A-8CB6-B3EC55C02ACC}" type="presOf" srcId="{F635C568-158E-4041-9CF2-138255FB90E0}" destId="{E044F418-FC61-42D4-B821-F4CDE56CFAC2}" srcOrd="0" destOrd="0" presId="urn:microsoft.com/office/officeart/2005/8/layout/cycle3"/>
    <dgm:cxn modelId="{28C1FE56-31AF-4978-A873-37FD22B137F3}" srcId="{85AF44A2-0B57-4911-9159-3D89775B1586}" destId="{20AF9A74-B9AE-48F5-9B04-E4D568182396}" srcOrd="1" destOrd="0" parTransId="{0213193F-E4A8-427B-8C8B-44121FFCF2A8}" sibTransId="{47AD3AF3-7E36-45CF-88F2-EDCF8431B736}"/>
    <dgm:cxn modelId="{B6EAE859-94B5-4FD4-9982-F88C102ECB3E}" type="presOf" srcId="{219744EC-C002-4C56-BC4D-EEE2A48159DF}" destId="{D42E6A07-D8D0-4530-9B19-570FC3DDD234}" srcOrd="0" destOrd="0" presId="urn:microsoft.com/office/officeart/2005/8/layout/cycle3"/>
    <dgm:cxn modelId="{74DC2090-630A-4E2A-8210-4777080CC82B}" type="presOf" srcId="{4B154065-9F77-42FE-A64B-0036F6BAEF0F}" destId="{3709321C-9E25-4F4A-A528-95CEE12F9814}" srcOrd="0" destOrd="0" presId="urn:microsoft.com/office/officeart/2005/8/layout/cycle3"/>
    <dgm:cxn modelId="{DADBB2A1-9B39-44DD-9316-EC039D8AB138}" type="presOf" srcId="{20AF9A74-B9AE-48F5-9B04-E4D568182396}" destId="{3CC63C86-0F42-4974-9DBD-55A49B558783}" srcOrd="0" destOrd="0" presId="urn:microsoft.com/office/officeart/2005/8/layout/cycle3"/>
    <dgm:cxn modelId="{790BB9B9-F782-4DCD-BF4F-F6261447880C}" type="presOf" srcId="{EC07C497-30C7-4265-B6C5-94381B2AFDA8}" destId="{7DB45C7B-9F5A-4A92-9EC2-0A4BFC1966E1}" srcOrd="0" destOrd="0" presId="urn:microsoft.com/office/officeart/2005/8/layout/cycle3"/>
    <dgm:cxn modelId="{B1BBFDCD-8B43-49EE-9DD6-C0AC78AF2975}" srcId="{85AF44A2-0B57-4911-9159-3D89775B1586}" destId="{4B154065-9F77-42FE-A64B-0036F6BAEF0F}" srcOrd="6" destOrd="0" parTransId="{32278268-B22B-4AAC-AB2F-E09312835543}" sibTransId="{4C7B5541-E731-423F-8202-D97118137F6D}"/>
    <dgm:cxn modelId="{FE9DD9D5-7510-4761-99C6-B2F095A9B789}" type="presOf" srcId="{CC429113-5771-43D4-B6C7-2373BBFD6072}" destId="{2D16365A-FD52-4B42-B1C4-F9B056EC1ADF}" srcOrd="0" destOrd="0" presId="urn:microsoft.com/office/officeart/2005/8/layout/cycle3"/>
    <dgm:cxn modelId="{0BDB51EF-270D-49DA-A265-8C1A8DF834F0}" type="presOf" srcId="{17DC8FE4-3AD1-41A9-9B2C-AE1EAAC56F0C}" destId="{7BB9F08D-E791-4740-B6EF-F0DA7515A5B7}" srcOrd="0" destOrd="0" presId="urn:microsoft.com/office/officeart/2005/8/layout/cycle3"/>
    <dgm:cxn modelId="{4F989D8E-F493-43A9-93E2-17F0B86CB72A}" type="presParOf" srcId="{F3989AF9-BEA4-4BAF-88D8-1AB531B0E1FF}" destId="{4548DC16-8B82-4B32-A4EF-D9A698EECC5D}" srcOrd="0" destOrd="0" presId="urn:microsoft.com/office/officeart/2005/8/layout/cycle3"/>
    <dgm:cxn modelId="{976DF5E9-7A37-47EC-B493-74BD81597458}" type="presParOf" srcId="{4548DC16-8B82-4B32-A4EF-D9A698EECC5D}" destId="{D42E6A07-D8D0-4530-9B19-570FC3DDD234}" srcOrd="0" destOrd="0" presId="urn:microsoft.com/office/officeart/2005/8/layout/cycle3"/>
    <dgm:cxn modelId="{5B12E8F7-D57D-49F0-8B7F-4A20189C5DC0}" type="presParOf" srcId="{4548DC16-8B82-4B32-A4EF-D9A698EECC5D}" destId="{E044F418-FC61-42D4-B821-F4CDE56CFAC2}" srcOrd="1" destOrd="0" presId="urn:microsoft.com/office/officeart/2005/8/layout/cycle3"/>
    <dgm:cxn modelId="{8563C97D-E787-4C3B-9925-C9E134963B4B}" type="presParOf" srcId="{4548DC16-8B82-4B32-A4EF-D9A698EECC5D}" destId="{3CC63C86-0F42-4974-9DBD-55A49B558783}" srcOrd="2" destOrd="0" presId="urn:microsoft.com/office/officeart/2005/8/layout/cycle3"/>
    <dgm:cxn modelId="{2BFCBED1-5A25-4D9A-A43B-F76A61953BEF}" type="presParOf" srcId="{4548DC16-8B82-4B32-A4EF-D9A698EECC5D}" destId="{7DF32691-6F90-4F68-ABB4-32426C36048F}" srcOrd="3" destOrd="0" presId="urn:microsoft.com/office/officeart/2005/8/layout/cycle3"/>
    <dgm:cxn modelId="{DE3E5AAB-DC6F-4D97-B79E-C0B471F7F27E}" type="presParOf" srcId="{4548DC16-8B82-4B32-A4EF-D9A698EECC5D}" destId="{7BB9F08D-E791-4740-B6EF-F0DA7515A5B7}" srcOrd="4" destOrd="0" presId="urn:microsoft.com/office/officeart/2005/8/layout/cycle3"/>
    <dgm:cxn modelId="{BC93FB86-AFEB-4E38-B917-DC93F381E765}" type="presParOf" srcId="{4548DC16-8B82-4B32-A4EF-D9A698EECC5D}" destId="{2D16365A-FD52-4B42-B1C4-F9B056EC1ADF}" srcOrd="5" destOrd="0" presId="urn:microsoft.com/office/officeart/2005/8/layout/cycle3"/>
    <dgm:cxn modelId="{B73EBEE6-0203-44A8-8DB8-2D74A8D38F59}" type="presParOf" srcId="{4548DC16-8B82-4B32-A4EF-D9A698EECC5D}" destId="{7DB45C7B-9F5A-4A92-9EC2-0A4BFC1966E1}" srcOrd="6" destOrd="0" presId="urn:microsoft.com/office/officeart/2005/8/layout/cycle3"/>
    <dgm:cxn modelId="{B30AF566-CA8F-42E0-BA75-D2222E14F731}" type="presParOf" srcId="{4548DC16-8B82-4B32-A4EF-D9A698EECC5D}" destId="{3709321C-9E25-4F4A-A528-95CEE12F9814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F418-FC61-42D4-B821-F4CDE56CFAC2}">
      <dsp:nvSpPr>
        <dsp:cNvPr id="0" name=""/>
        <dsp:cNvSpPr/>
      </dsp:nvSpPr>
      <dsp:spPr>
        <a:xfrm>
          <a:off x="391986" y="77400"/>
          <a:ext cx="5519756" cy="5519756"/>
        </a:xfrm>
        <a:prstGeom prst="circularArrow">
          <a:avLst>
            <a:gd name="adj1" fmla="val 5544"/>
            <a:gd name="adj2" fmla="val 330680"/>
            <a:gd name="adj3" fmla="val 14524112"/>
            <a:gd name="adj4" fmla="val 1694546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6A07-D8D0-4530-9B19-570FC3DDD234}">
      <dsp:nvSpPr>
        <dsp:cNvPr id="0" name=""/>
        <dsp:cNvSpPr/>
      </dsp:nvSpPr>
      <dsp:spPr>
        <a:xfrm>
          <a:off x="2297721" y="116059"/>
          <a:ext cx="1708285" cy="854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Roles </a:t>
          </a:r>
          <a:endParaRPr lang="en-US" sz="1600" kern="1200" dirty="0"/>
        </a:p>
      </dsp:txBody>
      <dsp:txXfrm>
        <a:off x="2339417" y="157755"/>
        <a:ext cx="1624893" cy="770750"/>
      </dsp:txXfrm>
    </dsp:sp>
    <dsp:sp modelId="{3CC63C86-0F42-4974-9DBD-55A49B558783}">
      <dsp:nvSpPr>
        <dsp:cNvPr id="0" name=""/>
        <dsp:cNvSpPr/>
      </dsp:nvSpPr>
      <dsp:spPr>
        <a:xfrm>
          <a:off x="4138028" y="1002304"/>
          <a:ext cx="1708285" cy="854142"/>
        </a:xfrm>
        <a:prstGeom prst="roundRect">
          <a:avLst/>
        </a:prstGeom>
        <a:solidFill>
          <a:schemeClr val="accent2">
            <a:hueOff val="-147116"/>
            <a:satOff val="703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Mission &amp; Core Values</a:t>
          </a:r>
          <a:endParaRPr lang="en-US" sz="1600" kern="1200" dirty="0"/>
        </a:p>
      </dsp:txBody>
      <dsp:txXfrm>
        <a:off x="4179724" y="1044000"/>
        <a:ext cx="1624893" cy="770750"/>
      </dsp:txXfrm>
    </dsp:sp>
    <dsp:sp modelId="{7DF32691-6F90-4F68-ABB4-32426C36048F}">
      <dsp:nvSpPr>
        <dsp:cNvPr id="0" name=""/>
        <dsp:cNvSpPr/>
      </dsp:nvSpPr>
      <dsp:spPr>
        <a:xfrm>
          <a:off x="4592546" y="2993678"/>
          <a:ext cx="1708285" cy="854142"/>
        </a:xfrm>
        <a:prstGeom prst="round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Project Goal</a:t>
          </a:r>
          <a:endParaRPr lang="en-US" sz="1600" kern="1200" dirty="0"/>
        </a:p>
      </dsp:txBody>
      <dsp:txXfrm>
        <a:off x="4634242" y="3035374"/>
        <a:ext cx="1624893" cy="770750"/>
      </dsp:txXfrm>
    </dsp:sp>
    <dsp:sp modelId="{7BB9F08D-E791-4740-B6EF-F0DA7515A5B7}">
      <dsp:nvSpPr>
        <dsp:cNvPr id="0" name=""/>
        <dsp:cNvSpPr/>
      </dsp:nvSpPr>
      <dsp:spPr>
        <a:xfrm>
          <a:off x="3319014" y="4590636"/>
          <a:ext cx="1708285" cy="854142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Conceptual Model</a:t>
          </a:r>
          <a:endParaRPr lang="en-US" sz="1600" kern="1200" dirty="0"/>
        </a:p>
      </dsp:txBody>
      <dsp:txXfrm>
        <a:off x="3360710" y="4632332"/>
        <a:ext cx="1624893" cy="770750"/>
      </dsp:txXfrm>
    </dsp:sp>
    <dsp:sp modelId="{2D16365A-FD52-4B42-B1C4-F9B056EC1ADF}">
      <dsp:nvSpPr>
        <dsp:cNvPr id="0" name=""/>
        <dsp:cNvSpPr/>
      </dsp:nvSpPr>
      <dsp:spPr>
        <a:xfrm>
          <a:off x="1276428" y="4590636"/>
          <a:ext cx="1708285" cy="854142"/>
        </a:xfrm>
        <a:prstGeom prst="roundRect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Logical Model</a:t>
          </a:r>
          <a:endParaRPr lang="en-US" sz="1600" kern="1200" dirty="0"/>
        </a:p>
      </dsp:txBody>
      <dsp:txXfrm>
        <a:off x="1318124" y="4632332"/>
        <a:ext cx="1624893" cy="770750"/>
      </dsp:txXfrm>
    </dsp:sp>
    <dsp:sp modelId="{7DB45C7B-9F5A-4A92-9EC2-0A4BFC1966E1}">
      <dsp:nvSpPr>
        <dsp:cNvPr id="0" name=""/>
        <dsp:cNvSpPr/>
      </dsp:nvSpPr>
      <dsp:spPr>
        <a:xfrm>
          <a:off x="2896" y="2993678"/>
          <a:ext cx="1708285" cy="854142"/>
        </a:xfrm>
        <a:prstGeom prst="roundRect">
          <a:avLst/>
        </a:prstGeom>
        <a:solidFill>
          <a:schemeClr val="accent2">
            <a:hueOff val="-735580"/>
            <a:satOff val="3515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Demonstration of Application</a:t>
          </a:r>
          <a:endParaRPr lang="en-US" sz="1600" kern="1200" dirty="0"/>
        </a:p>
      </dsp:txBody>
      <dsp:txXfrm>
        <a:off x="44592" y="3035374"/>
        <a:ext cx="1624893" cy="770750"/>
      </dsp:txXfrm>
    </dsp:sp>
    <dsp:sp modelId="{3709321C-9E25-4F4A-A528-95CEE12F9814}">
      <dsp:nvSpPr>
        <dsp:cNvPr id="0" name=""/>
        <dsp:cNvSpPr/>
      </dsp:nvSpPr>
      <dsp:spPr>
        <a:xfrm>
          <a:off x="457414" y="1002304"/>
          <a:ext cx="1708285" cy="854142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Q&amp;A</a:t>
          </a:r>
          <a:endParaRPr lang="en-US" sz="1600" kern="1200" dirty="0"/>
        </a:p>
      </dsp:txBody>
      <dsp:txXfrm>
        <a:off x="499110" y="1044000"/>
        <a:ext cx="1624893" cy="77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54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6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11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9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60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0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4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59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7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67" r:id="rId5"/>
    <p:sldLayoutId id="2147483772" r:id="rId6"/>
    <p:sldLayoutId id="2147483768" r:id="rId7"/>
    <p:sldLayoutId id="2147483769" r:id="rId8"/>
    <p:sldLayoutId id="2147483770" r:id="rId9"/>
    <p:sldLayoutId id="2147483771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Colorful wavy concept">
            <a:extLst>
              <a:ext uri="{FF2B5EF4-FFF2-40B4-BE49-F238E27FC236}">
                <a16:creationId xmlns:a16="http://schemas.microsoft.com/office/drawing/2014/main" id="{EDA43ACA-C225-E79D-C405-8687CDC6A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19" r="-2" b="130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/>
              <a:t>Trainer Link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Joshua Wiser </a:t>
            </a:r>
          </a:p>
          <a:p>
            <a:r>
              <a:rPr lang="en-US"/>
              <a:t>Joanna Pierre</a:t>
            </a:r>
          </a:p>
          <a:p>
            <a:r>
              <a:rPr lang="en-US"/>
              <a:t>Leopoldo </a:t>
            </a:r>
            <a:r>
              <a:rPr lang="en-US" err="1"/>
              <a:t>Aguerrevere</a:t>
            </a:r>
          </a:p>
          <a:p>
            <a:r>
              <a:rPr lang="en-US"/>
              <a:t>Anthony Johnson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Personal Training | Mountainside Fitness">
            <a:extLst>
              <a:ext uri="{FF2B5EF4-FFF2-40B4-BE49-F238E27FC236}">
                <a16:creationId xmlns:a16="http://schemas.microsoft.com/office/drawing/2014/main" id="{480A3646-59BC-3A5A-1987-CC2B31FF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3" y="1719263"/>
            <a:ext cx="3787775" cy="25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614EE-47BC-A1B0-3688-E1AC9066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Agenda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ECD751C-3473-1BA1-7835-21DFAEE03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1708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9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3BE3-1455-C759-62CB-42AC72E2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Roles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7651-E29F-3625-A2CC-E3B3896D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4"/>
            <a:ext cx="10515600" cy="42335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/>
              <a:buChar char="§"/>
            </a:pPr>
            <a:r>
              <a:rPr lang="en-US"/>
              <a:t>Joshua W. ( Project Manager) - Project Planning &amp; Design , Quality Assurance, Problem Solving &amp; Decision Making 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/>
              <a:buChar char="§"/>
            </a:pPr>
            <a:r>
              <a:rPr lang="en-US"/>
              <a:t>Joanna P. ( Brand Strategist) - Head of Marketing, Brand Identity, Ensuring App is User Friendly </a:t>
            </a:r>
          </a:p>
          <a:p>
            <a:pPr>
              <a:buFont typeface="Wingdings"/>
              <a:buChar char="§"/>
            </a:pPr>
            <a:endParaRPr lang="en-US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Leo A. ( Technical Advisor) - Technical Oversight &amp; Guidance, Innovation &amp; Strategy, Collaboration &amp; Communicaton , And Risk Management </a:t>
            </a:r>
          </a:p>
          <a:p>
            <a:pPr>
              <a:buFont typeface="Wingdings"/>
              <a:buChar char="§"/>
            </a:pPr>
            <a:endParaRPr lang="en-US"/>
          </a:p>
          <a:p>
            <a:pPr>
              <a:buFont typeface="Wingdings"/>
              <a:buChar char="§"/>
            </a:pPr>
            <a:r>
              <a:rPr lang="en-US"/>
              <a:t>Anthony J. ( Team Member) - User Experience &amp; Interface Design, Engagement &amp; Retention Strategies, Feedback &amp; Improvement , Training &amp; Support </a:t>
            </a:r>
          </a:p>
        </p:txBody>
      </p:sp>
    </p:spTree>
    <p:extLst>
      <p:ext uri="{BB962C8B-B14F-4D97-AF65-F5344CB8AC3E}">
        <p14:creationId xmlns:p14="http://schemas.microsoft.com/office/powerpoint/2010/main" val="232083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614DBCA3-DE69-46DA-A2AF-985C0E7A5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91" r="5517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BB369-6A96-FB95-D540-D4E66E70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941" y="474570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/>
              <a:t>Mission &amp; Core Values of Trainer Link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0F12-496A-E786-1A27-A33428D7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1700"/>
            </a:br>
            <a:r>
              <a:rPr lang="en-US" sz="1700">
                <a:latin typeface="Söhne"/>
                <a:ea typeface="Söhne"/>
                <a:cs typeface="Söhne"/>
              </a:rPr>
              <a:t>"At Trainer Link we're dedicated to revolutionizing fitness journeys. Our mission is to connect individuals with expert trainers tailored to their specific sports goals, fostering a community where personalized guidance transforms aspirations into achievements. Join us in redefining fitness, making it accessible and empowering for all."</a:t>
            </a:r>
          </a:p>
          <a:p>
            <a:pPr marL="0" indent="0">
              <a:buNone/>
            </a:pPr>
            <a:r>
              <a:rPr lang="en-US" sz="1700">
                <a:latin typeface="Söhne"/>
              </a:rPr>
              <a:t>______________________________________________</a:t>
            </a:r>
          </a:p>
          <a:p>
            <a:pPr marL="342900" indent="-342900" algn="ctr">
              <a:buFont typeface="Wingdings" panose="020B0604020202020204" pitchFamily="34" charset="0"/>
              <a:buChar char="v"/>
            </a:pPr>
            <a:r>
              <a:rPr lang="en-US" sz="1700" b="1">
                <a:solidFill>
                  <a:schemeClr val="tx2"/>
                </a:solidFill>
                <a:latin typeface="Söhne"/>
              </a:rPr>
              <a:t>Personalization </a:t>
            </a:r>
          </a:p>
          <a:p>
            <a:pPr marL="342900" indent="-342900" algn="ctr">
              <a:buFont typeface="Wingdings" panose="020B0604020202020204" pitchFamily="34" charset="0"/>
              <a:buChar char="v"/>
            </a:pPr>
            <a:r>
              <a:rPr lang="en-US" sz="1700" b="1">
                <a:solidFill>
                  <a:schemeClr val="tx2"/>
                </a:solidFill>
                <a:latin typeface="Söhne"/>
              </a:rPr>
              <a:t>Community Empowerment</a:t>
            </a:r>
          </a:p>
          <a:p>
            <a:pPr marL="342900" indent="-342900" algn="ctr">
              <a:buFont typeface="Wingdings" panose="020B0604020202020204" pitchFamily="34" charset="0"/>
              <a:buChar char="v"/>
            </a:pPr>
            <a:r>
              <a:rPr lang="en-US" sz="1700" b="1">
                <a:solidFill>
                  <a:schemeClr val="tx2"/>
                </a:solidFill>
                <a:latin typeface="Söhne"/>
              </a:rPr>
              <a:t>Transparency</a:t>
            </a:r>
          </a:p>
          <a:p>
            <a:pPr marL="342900" indent="-342900" algn="ctr">
              <a:buFont typeface="Wingdings" panose="020B0604020202020204" pitchFamily="34" charset="0"/>
              <a:buChar char="v"/>
            </a:pPr>
            <a:r>
              <a:rPr lang="en-US" sz="1700" b="1">
                <a:solidFill>
                  <a:schemeClr val="tx2"/>
                </a:solidFill>
                <a:latin typeface="Söhne"/>
              </a:rPr>
              <a:t>Continuous Improvement 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sz="170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6796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A6163-909F-E7E6-4A89-47AED0B2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u="sng"/>
              <a:t>Project Goal 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E77D5E-CFDA-3966-FB0C-C5301311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We aim to develop a database system connecting qualified trainers with individuals seeking diverse skills training. The platform will allow users to input preferences, considering trainer expertise and availability through a matching algorithm for successful outcomes. A demo is set to be completed within 6-8 months, aligning with the launch of a fitness initiative. The scalable database will initially handle 1,000 trainers on the east coast, with plans for expansion into other territories as success grows.</a:t>
            </a:r>
            <a:r>
              <a:rPr lang="en-US" sz="1800">
                <a:latin typeface="Century Gothic"/>
                <a:ea typeface="+mn-lt"/>
                <a:cs typeface="Times New Roman"/>
              </a:rPr>
              <a:t> Our goal is to make a significant positive impact on the health and wellness of our users, contributing to the broader objective of promoting fitness and healthy lifestyles within the community.</a:t>
            </a: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EBCF-1578-1473-9822-FDC6229E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Conceptual Data Model 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6F71EDE-0BA0-2151-DFA9-7D8A2A0E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30361"/>
            <a:ext cx="7391400" cy="4635453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33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6348-F62C-0625-A6A0-52A1FCF3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-491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/>
              <a:t>Logical Data Model 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59A822-3FE6-C7A0-8B84-035FF4FA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002" y="1272431"/>
            <a:ext cx="6335354" cy="5059716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051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2ADB-A499-C579-9AF5-E6E719D1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38" y="545277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Demonstration of Application 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02BE97F8-1710-EA23-240D-62ABBF46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2923" y="1887379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61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E4DC-BC9E-78CB-DAEE-D344525D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2762096"/>
            <a:ext cx="10515600" cy="1325563"/>
          </a:xfrm>
        </p:spPr>
        <p:txBody>
          <a:bodyPr/>
          <a:lstStyle/>
          <a:p>
            <a:pPr algn="ctr"/>
            <a:r>
              <a:rPr lang="en-US" b="1" u="sng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5888435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6C52615C58447BF7F8CD4EF8BEB13" ma:contentTypeVersion="3" ma:contentTypeDescription="Create a new document." ma:contentTypeScope="" ma:versionID="360d57a6fed894eb98b77c4e72fd793a">
  <xsd:schema xmlns:xsd="http://www.w3.org/2001/XMLSchema" xmlns:xs="http://www.w3.org/2001/XMLSchema" xmlns:p="http://schemas.microsoft.com/office/2006/metadata/properties" xmlns:ns2="06a28c0e-fd87-42f2-a24d-a84ffa9154af" targetNamespace="http://schemas.microsoft.com/office/2006/metadata/properties" ma:root="true" ma:fieldsID="e745d372373edc2c13d345375bac9fb9" ns2:_="">
    <xsd:import namespace="06a28c0e-fd87-42f2-a24d-a84ffa915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28c0e-fd87-42f2-a24d-a84ffa915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5E581-99F0-40E1-828B-CAF9EB0216C2}"/>
</file>

<file path=customXml/itemProps2.xml><?xml version="1.0" encoding="utf-8"?>
<ds:datastoreItem xmlns:ds="http://schemas.openxmlformats.org/officeDocument/2006/customXml" ds:itemID="{DA2153BF-AA19-490B-B4DE-F57C4BD2C41D}"/>
</file>

<file path=customXml/itemProps3.xml><?xml version="1.0" encoding="utf-8"?>
<ds:datastoreItem xmlns:ds="http://schemas.openxmlformats.org/officeDocument/2006/customXml" ds:itemID="{3C8F2B24-0B02-4F75-BBCD-45B286DEFA0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ShapesVTI</vt:lpstr>
      <vt:lpstr>Trainer Link </vt:lpstr>
      <vt:lpstr>Agenda </vt:lpstr>
      <vt:lpstr>Roles </vt:lpstr>
      <vt:lpstr>Mission &amp; Core Values of Trainer Link </vt:lpstr>
      <vt:lpstr>Project Goal </vt:lpstr>
      <vt:lpstr>Conceptual Data Model </vt:lpstr>
      <vt:lpstr>Logical Data Model </vt:lpstr>
      <vt:lpstr>Demonstration of Application 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2023-12-14T14:06:22Z</dcterms:created>
  <dcterms:modified xsi:type="dcterms:W3CDTF">2023-12-19T21:29:31Z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0x0101000DA6C52615C58447BF7F8CD4EF8BEB13</vt:lpwstr>
  </property>
</Properties>
</file>