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4089" r:id="rId2"/>
  </p:sldMasterIdLst>
  <p:notesMasterIdLst>
    <p:notesMasterId r:id="rId18"/>
  </p:notesMasterIdLst>
  <p:sldIdLst>
    <p:sldId id="273" r:id="rId3"/>
    <p:sldId id="270" r:id="rId4"/>
    <p:sldId id="271" r:id="rId5"/>
    <p:sldId id="280" r:id="rId6"/>
    <p:sldId id="281" r:id="rId7"/>
    <p:sldId id="284" r:id="rId8"/>
    <p:sldId id="283" r:id="rId9"/>
    <p:sldId id="263" r:id="rId10"/>
    <p:sldId id="285" r:id="rId11"/>
    <p:sldId id="269" r:id="rId12"/>
    <p:sldId id="286" r:id="rId13"/>
    <p:sldId id="258"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14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D35B0-8A9E-4AB1-A85B-B9ED20ECBC49}"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US"/>
        </a:p>
      </dgm:t>
    </dgm:pt>
    <dgm:pt modelId="{08EBF8CC-AA24-4979-90ED-D3A119F65848}">
      <dgm:prSet phldrT="[Text]" phldr="0"/>
      <dgm:spPr/>
      <dgm:t>
        <a:bodyPr/>
        <a:lstStyle/>
        <a:p>
          <a:pPr rtl="0"/>
          <a:r>
            <a:rPr lang="en-US" dirty="0">
              <a:latin typeface="Avenir Next LT Pro"/>
            </a:rPr>
            <a:t>Intro/Background</a:t>
          </a:r>
        </a:p>
      </dgm:t>
    </dgm:pt>
    <dgm:pt modelId="{0A67CCF1-CBF2-4F2F-B2FA-698F3D13BD22}" type="parTrans" cxnId="{C3112217-6D55-47B4-BC91-10B74777DF7A}">
      <dgm:prSet/>
      <dgm:spPr/>
      <dgm:t>
        <a:bodyPr/>
        <a:lstStyle/>
        <a:p>
          <a:endParaRPr lang="en-US"/>
        </a:p>
      </dgm:t>
    </dgm:pt>
    <dgm:pt modelId="{04D7F338-1599-46F1-B995-031EC83E65DA}" type="sibTrans" cxnId="{C3112217-6D55-47B4-BC91-10B74777DF7A}">
      <dgm:prSet/>
      <dgm:spPr/>
      <dgm:t>
        <a:bodyPr/>
        <a:lstStyle/>
        <a:p>
          <a:endParaRPr lang="en-US"/>
        </a:p>
      </dgm:t>
    </dgm:pt>
    <dgm:pt modelId="{E0FFABF9-1E06-407A-87BD-CA71F9714920}">
      <dgm:prSet phldrT="[Text]" phldr="0"/>
      <dgm:spPr/>
      <dgm:t>
        <a:bodyPr/>
        <a:lstStyle/>
        <a:p>
          <a:pPr rtl="0"/>
          <a:r>
            <a:rPr lang="en-US" dirty="0">
              <a:latin typeface="Avenir Next LT Pro"/>
            </a:rPr>
            <a:t>How does it work?</a:t>
          </a:r>
          <a:endParaRPr lang="en-US" dirty="0"/>
        </a:p>
      </dgm:t>
    </dgm:pt>
    <dgm:pt modelId="{AF305BED-6D76-4983-8609-EA6EE5569BD3}" type="parTrans" cxnId="{A987F21D-D5CF-41CD-A9A1-7AF4B0BA7A30}">
      <dgm:prSet/>
      <dgm:spPr/>
      <dgm:t>
        <a:bodyPr/>
        <a:lstStyle/>
        <a:p>
          <a:endParaRPr lang="en-US"/>
        </a:p>
      </dgm:t>
    </dgm:pt>
    <dgm:pt modelId="{7D6C6DD5-580E-4542-9748-1FF3B305E2EA}" type="sibTrans" cxnId="{A987F21D-D5CF-41CD-A9A1-7AF4B0BA7A30}">
      <dgm:prSet/>
      <dgm:spPr/>
      <dgm:t>
        <a:bodyPr/>
        <a:lstStyle/>
        <a:p>
          <a:endParaRPr lang="en-US"/>
        </a:p>
      </dgm:t>
    </dgm:pt>
    <dgm:pt modelId="{E53D610D-430A-4196-AD37-235138E0D942}">
      <dgm:prSet phldrT="[Text]" phldr="0"/>
      <dgm:spPr/>
      <dgm:t>
        <a:bodyPr/>
        <a:lstStyle/>
        <a:p>
          <a:pPr rtl="0"/>
          <a:r>
            <a:rPr lang="en-US" dirty="0">
              <a:latin typeface="Avenir Next LT Pro"/>
            </a:rPr>
            <a:t>Design/Implementation</a:t>
          </a:r>
          <a:endParaRPr lang="en-US" dirty="0"/>
        </a:p>
      </dgm:t>
    </dgm:pt>
    <dgm:pt modelId="{272FD768-30C8-4BB4-A3D5-856EE3215996}" type="parTrans" cxnId="{AEC2B376-C145-4B07-8282-F6DCF96A3F77}">
      <dgm:prSet/>
      <dgm:spPr/>
      <dgm:t>
        <a:bodyPr/>
        <a:lstStyle/>
        <a:p>
          <a:endParaRPr lang="en-US"/>
        </a:p>
      </dgm:t>
    </dgm:pt>
    <dgm:pt modelId="{6CDD56DA-3E96-4A45-A0EF-83DE2B0F3596}" type="sibTrans" cxnId="{AEC2B376-C145-4B07-8282-F6DCF96A3F77}">
      <dgm:prSet/>
      <dgm:spPr/>
      <dgm:t>
        <a:bodyPr/>
        <a:lstStyle/>
        <a:p>
          <a:endParaRPr lang="en-US"/>
        </a:p>
      </dgm:t>
    </dgm:pt>
    <dgm:pt modelId="{E750253E-1E87-4E35-AC1E-761B12B857B5}">
      <dgm:prSet phldr="0"/>
      <dgm:spPr/>
      <dgm:t>
        <a:bodyPr/>
        <a:lstStyle/>
        <a:p>
          <a:pPr rtl="0"/>
          <a:r>
            <a:rPr lang="en-US" dirty="0">
              <a:latin typeface="Avenir Next LT Pro"/>
            </a:rPr>
            <a:t>Why VR?</a:t>
          </a:r>
        </a:p>
        <a:p>
          <a:pPr rtl="0"/>
          <a:r>
            <a:rPr lang="en-US" dirty="0">
              <a:latin typeface="Avenir Next LT Pro"/>
            </a:rPr>
            <a:t>Scope</a:t>
          </a:r>
          <a:endParaRPr lang="en-US" dirty="0"/>
        </a:p>
      </dgm:t>
    </dgm:pt>
    <dgm:pt modelId="{284D1A65-F3B5-43B5-AD7C-86F502D758E7}" type="parTrans" cxnId="{A3FA2864-9185-4E1B-8584-80ED8FD7C0EF}">
      <dgm:prSet/>
      <dgm:spPr/>
      <dgm:t>
        <a:bodyPr/>
        <a:lstStyle/>
        <a:p>
          <a:endParaRPr lang="en-US"/>
        </a:p>
      </dgm:t>
    </dgm:pt>
    <dgm:pt modelId="{5FAAE710-2E3D-48BC-8D95-1AD9827EF875}" type="sibTrans" cxnId="{A3FA2864-9185-4E1B-8584-80ED8FD7C0EF}">
      <dgm:prSet/>
      <dgm:spPr/>
      <dgm:t>
        <a:bodyPr/>
        <a:lstStyle/>
        <a:p>
          <a:endParaRPr lang="en-US"/>
        </a:p>
      </dgm:t>
    </dgm:pt>
    <dgm:pt modelId="{C817CADE-8788-4D16-9ABB-27FDBBDD401A}">
      <dgm:prSet phldr="0"/>
      <dgm:spPr/>
      <dgm:t>
        <a:bodyPr/>
        <a:lstStyle/>
        <a:p>
          <a:pPr rtl="0"/>
          <a:r>
            <a:rPr lang="en-US" dirty="0">
              <a:latin typeface="Avenir Next LT Pro"/>
            </a:rPr>
            <a:t>Approaches that worked</a:t>
          </a:r>
        </a:p>
      </dgm:t>
    </dgm:pt>
    <dgm:pt modelId="{E865320E-D223-4A82-A432-5C4ADC0CCAC6}" type="parTrans" cxnId="{0DB6ACBA-4449-4CD1-8273-60555DD0F96E}">
      <dgm:prSet/>
      <dgm:spPr/>
      <dgm:t>
        <a:bodyPr/>
        <a:lstStyle/>
        <a:p>
          <a:endParaRPr lang="en-US"/>
        </a:p>
      </dgm:t>
    </dgm:pt>
    <dgm:pt modelId="{0E84DDB3-A7BA-4798-BFF7-583719CD6055}" type="sibTrans" cxnId="{0DB6ACBA-4449-4CD1-8273-60555DD0F96E}">
      <dgm:prSet/>
      <dgm:spPr/>
      <dgm:t>
        <a:bodyPr/>
        <a:lstStyle/>
        <a:p>
          <a:endParaRPr lang="en-US"/>
        </a:p>
      </dgm:t>
    </dgm:pt>
    <dgm:pt modelId="{AD22C27D-9B8B-4148-B92F-D7F52B30E4A0}">
      <dgm:prSet phldr="0"/>
      <dgm:spPr/>
      <dgm:t>
        <a:bodyPr/>
        <a:lstStyle/>
        <a:p>
          <a:pPr rtl="0"/>
          <a:r>
            <a:rPr lang="en-US" dirty="0">
              <a:latin typeface="Avenir Next LT Pro"/>
            </a:rPr>
            <a:t>Demo</a:t>
          </a:r>
        </a:p>
      </dgm:t>
    </dgm:pt>
    <dgm:pt modelId="{F7446F36-183F-4455-BB00-4AC29DCB724F}" type="parTrans" cxnId="{7D1DABF4-3128-4250-B1F3-5AF3B4CD617F}">
      <dgm:prSet/>
      <dgm:spPr/>
      <dgm:t>
        <a:bodyPr/>
        <a:lstStyle/>
        <a:p>
          <a:endParaRPr lang="en-US"/>
        </a:p>
      </dgm:t>
    </dgm:pt>
    <dgm:pt modelId="{7B95CBD2-22B3-4107-B49D-D330324864A4}" type="sibTrans" cxnId="{7D1DABF4-3128-4250-B1F3-5AF3B4CD617F}">
      <dgm:prSet/>
      <dgm:spPr/>
      <dgm:t>
        <a:bodyPr/>
        <a:lstStyle/>
        <a:p>
          <a:endParaRPr lang="en-US"/>
        </a:p>
      </dgm:t>
    </dgm:pt>
    <dgm:pt modelId="{869A527B-7306-44A6-8BA3-6F2664961163}">
      <dgm:prSet phldr="0"/>
      <dgm:spPr/>
      <dgm:t>
        <a:bodyPr/>
        <a:lstStyle/>
        <a:p>
          <a:pPr rtl="0"/>
          <a:r>
            <a:rPr lang="en-US" dirty="0">
              <a:latin typeface="Avenir Next LT Pro"/>
            </a:rPr>
            <a:t>Limited to Unity</a:t>
          </a:r>
        </a:p>
      </dgm:t>
    </dgm:pt>
    <dgm:pt modelId="{7D98D630-B0D8-4AB3-91E6-EA769B7C0DD4}" type="parTrans" cxnId="{CA67D6AC-A277-4F17-8227-B1EB756BBF94}">
      <dgm:prSet/>
      <dgm:spPr/>
      <dgm:t>
        <a:bodyPr/>
        <a:lstStyle/>
        <a:p>
          <a:endParaRPr lang="en-US"/>
        </a:p>
      </dgm:t>
    </dgm:pt>
    <dgm:pt modelId="{32052242-B440-46E7-A928-94DCEA17DE24}" type="sibTrans" cxnId="{CA67D6AC-A277-4F17-8227-B1EB756BBF94}">
      <dgm:prSet/>
      <dgm:spPr/>
      <dgm:t>
        <a:bodyPr/>
        <a:lstStyle/>
        <a:p>
          <a:endParaRPr lang="en-US"/>
        </a:p>
      </dgm:t>
    </dgm:pt>
    <dgm:pt modelId="{96A1DFE4-B8FF-49A7-9A7A-0F3354339578}">
      <dgm:prSet phldr="0"/>
      <dgm:spPr/>
      <dgm:t>
        <a:bodyPr/>
        <a:lstStyle/>
        <a:p>
          <a:pPr rtl="0"/>
          <a:r>
            <a:rPr lang="en-US" dirty="0">
              <a:latin typeface="Avenir Next LT Pro"/>
            </a:rPr>
            <a:t>Testing/Bugs</a:t>
          </a:r>
        </a:p>
      </dgm:t>
    </dgm:pt>
    <dgm:pt modelId="{B98ABC32-B4B4-4E62-B744-49B51F8FC3C1}" type="parTrans" cxnId="{A1EC77E6-1BA6-435E-84EC-CDC6217477AA}">
      <dgm:prSet/>
      <dgm:spPr/>
      <dgm:t>
        <a:bodyPr/>
        <a:lstStyle/>
        <a:p>
          <a:endParaRPr lang="en-US"/>
        </a:p>
      </dgm:t>
    </dgm:pt>
    <dgm:pt modelId="{197B780D-9884-4B3D-B6AD-32468B486937}" type="sibTrans" cxnId="{A1EC77E6-1BA6-435E-84EC-CDC6217477AA}">
      <dgm:prSet/>
      <dgm:spPr/>
      <dgm:t>
        <a:bodyPr/>
        <a:lstStyle/>
        <a:p>
          <a:endParaRPr lang="en-US"/>
        </a:p>
      </dgm:t>
    </dgm:pt>
    <dgm:pt modelId="{B7DE73CB-1006-426A-9BBF-0FF7AD3E9BFA}">
      <dgm:prSet phldr="0"/>
      <dgm:spPr/>
      <dgm:t>
        <a:bodyPr/>
        <a:lstStyle/>
        <a:p>
          <a:pPr rtl="0"/>
          <a:r>
            <a:rPr lang="en-US" dirty="0">
              <a:latin typeface="Avenir Next LT Pro"/>
            </a:rPr>
            <a:t>Break stuff!</a:t>
          </a:r>
        </a:p>
      </dgm:t>
    </dgm:pt>
    <dgm:pt modelId="{3CEADB44-4E5B-4AFF-98B4-3DBE18FDF559}" type="parTrans" cxnId="{A59D6BF9-4B33-47B4-B542-B4CB0D144CCF}">
      <dgm:prSet/>
      <dgm:spPr/>
      <dgm:t>
        <a:bodyPr/>
        <a:lstStyle/>
        <a:p>
          <a:endParaRPr lang="en-US"/>
        </a:p>
      </dgm:t>
    </dgm:pt>
    <dgm:pt modelId="{F9273586-FD51-4BAC-9858-EDA9FF90B714}" type="sibTrans" cxnId="{A59D6BF9-4B33-47B4-B542-B4CB0D144CCF}">
      <dgm:prSet/>
      <dgm:spPr/>
      <dgm:t>
        <a:bodyPr/>
        <a:lstStyle/>
        <a:p>
          <a:endParaRPr lang="en-US"/>
        </a:p>
      </dgm:t>
    </dgm:pt>
    <dgm:pt modelId="{580498D8-6A30-4C46-AEEB-9C87FFDD3EAA}">
      <dgm:prSet phldr="0"/>
      <dgm:spPr/>
      <dgm:t>
        <a:bodyPr/>
        <a:lstStyle/>
        <a:p>
          <a:pPr rtl="0"/>
          <a:r>
            <a:rPr lang="en-US" dirty="0">
              <a:latin typeface="Avenir Next LT Pro"/>
            </a:rPr>
            <a:t>Conclusion</a:t>
          </a:r>
        </a:p>
      </dgm:t>
    </dgm:pt>
    <dgm:pt modelId="{538C57F3-7DF8-46EA-8AAE-CAB0DADDE7AD}" type="parTrans" cxnId="{210BD11C-1906-4755-B73C-B0E1C8E5D928}">
      <dgm:prSet/>
      <dgm:spPr/>
      <dgm:t>
        <a:bodyPr/>
        <a:lstStyle/>
        <a:p>
          <a:endParaRPr lang="en-US"/>
        </a:p>
      </dgm:t>
    </dgm:pt>
    <dgm:pt modelId="{2F3E857D-FD9D-47BC-A199-19F4727D498F}" type="sibTrans" cxnId="{210BD11C-1906-4755-B73C-B0E1C8E5D928}">
      <dgm:prSet/>
      <dgm:spPr/>
      <dgm:t>
        <a:bodyPr/>
        <a:lstStyle/>
        <a:p>
          <a:endParaRPr lang="en-US"/>
        </a:p>
      </dgm:t>
    </dgm:pt>
    <dgm:pt modelId="{4B734C55-B1E3-44F9-B77B-7DE876B26454}">
      <dgm:prSet phldr="0"/>
      <dgm:spPr/>
      <dgm:t>
        <a:bodyPr/>
        <a:lstStyle/>
        <a:p>
          <a:r>
            <a:rPr lang="en-US" dirty="0">
              <a:latin typeface="Avenir Next LT Pro"/>
            </a:rPr>
            <a:t>Recommendations</a:t>
          </a:r>
        </a:p>
      </dgm:t>
    </dgm:pt>
    <dgm:pt modelId="{BF8D71CC-B442-49AA-8172-F79C8ED48267}" type="parTrans" cxnId="{5F6F73FF-5101-4BA3-82A6-750A9CC0322B}">
      <dgm:prSet/>
      <dgm:spPr/>
      <dgm:t>
        <a:bodyPr/>
        <a:lstStyle/>
        <a:p>
          <a:endParaRPr lang="en-US"/>
        </a:p>
      </dgm:t>
    </dgm:pt>
    <dgm:pt modelId="{65C4A475-2FD7-44E9-B4B9-56FA9D1F9E92}" type="sibTrans" cxnId="{5F6F73FF-5101-4BA3-82A6-750A9CC0322B}">
      <dgm:prSet/>
      <dgm:spPr/>
      <dgm:t>
        <a:bodyPr/>
        <a:lstStyle/>
        <a:p>
          <a:endParaRPr lang="en-US"/>
        </a:p>
      </dgm:t>
    </dgm:pt>
    <dgm:pt modelId="{7C6B2994-54D1-45E1-BCE5-FCD07B5821E1}">
      <dgm:prSet phldr="0"/>
      <dgm:spPr/>
      <dgm:t>
        <a:bodyPr/>
        <a:lstStyle/>
        <a:p>
          <a:r>
            <a:rPr lang="en-US" dirty="0">
              <a:latin typeface="Avenir Next LT Pro"/>
            </a:rPr>
            <a:t>Q&amp;A</a:t>
          </a:r>
        </a:p>
      </dgm:t>
    </dgm:pt>
    <dgm:pt modelId="{AEBB6035-6C67-4124-906F-2DC2407F519D}" type="parTrans" cxnId="{3908BAF9-F538-492B-B92C-79C8B004DC47}">
      <dgm:prSet/>
      <dgm:spPr/>
      <dgm:t>
        <a:bodyPr/>
        <a:lstStyle/>
        <a:p>
          <a:endParaRPr lang="en-US"/>
        </a:p>
      </dgm:t>
    </dgm:pt>
    <dgm:pt modelId="{D734B036-5269-4957-BAA4-C8BF5EA2A268}" type="sibTrans" cxnId="{3908BAF9-F538-492B-B92C-79C8B004DC47}">
      <dgm:prSet/>
      <dgm:spPr/>
      <dgm:t>
        <a:bodyPr/>
        <a:lstStyle/>
        <a:p>
          <a:endParaRPr lang="en-US"/>
        </a:p>
      </dgm:t>
    </dgm:pt>
    <dgm:pt modelId="{4683A8BA-0852-4034-A548-92B51FE9A241}" type="pres">
      <dgm:prSet presAssocID="{89AD35B0-8A9E-4AB1-A85B-B9ED20ECBC49}" presName="Name0" presStyleCnt="0">
        <dgm:presLayoutVars>
          <dgm:animLvl val="lvl"/>
          <dgm:resizeHandles val="exact"/>
        </dgm:presLayoutVars>
      </dgm:prSet>
      <dgm:spPr/>
    </dgm:pt>
    <dgm:pt modelId="{8DFD5A98-53FB-416B-ACDC-C2CA6D42C645}" type="pres">
      <dgm:prSet presAssocID="{08EBF8CC-AA24-4979-90ED-D3A119F65848}" presName="composite" presStyleCnt="0"/>
      <dgm:spPr/>
    </dgm:pt>
    <dgm:pt modelId="{980EAEF7-E996-443F-A231-DB8488D8971B}" type="pres">
      <dgm:prSet presAssocID="{08EBF8CC-AA24-4979-90ED-D3A119F65848}" presName="L" presStyleLbl="solidFgAcc1" presStyleIdx="0" presStyleCnt="5">
        <dgm:presLayoutVars>
          <dgm:chMax val="0"/>
          <dgm:chPref val="0"/>
        </dgm:presLayoutVars>
      </dgm:prSet>
      <dgm:spPr/>
    </dgm:pt>
    <dgm:pt modelId="{A50DFA76-B8CF-405A-92B4-FE43C876A2C1}" type="pres">
      <dgm:prSet presAssocID="{08EBF8CC-AA24-4979-90ED-D3A119F65848}" presName="parTx" presStyleLbl="alignNode1" presStyleIdx="0" presStyleCnt="5">
        <dgm:presLayoutVars>
          <dgm:chMax val="0"/>
          <dgm:chPref val="0"/>
          <dgm:bulletEnabled val="1"/>
        </dgm:presLayoutVars>
      </dgm:prSet>
      <dgm:spPr/>
    </dgm:pt>
    <dgm:pt modelId="{56EF87C0-E2DD-4825-A332-A37E818564DC}" type="pres">
      <dgm:prSet presAssocID="{08EBF8CC-AA24-4979-90ED-D3A119F65848}" presName="desTx" presStyleLbl="revTx" presStyleIdx="0" presStyleCnt="5">
        <dgm:presLayoutVars>
          <dgm:chMax val="0"/>
          <dgm:chPref val="0"/>
          <dgm:bulletEnabled val="1"/>
        </dgm:presLayoutVars>
      </dgm:prSet>
      <dgm:spPr/>
    </dgm:pt>
    <dgm:pt modelId="{C8BB28F2-093D-4602-B062-E57C8DFF0408}" type="pres">
      <dgm:prSet presAssocID="{08EBF8CC-AA24-4979-90ED-D3A119F65848}" presName="EmptyPlaceHolder" presStyleCnt="0"/>
      <dgm:spPr/>
    </dgm:pt>
    <dgm:pt modelId="{4BDD560A-56EE-402C-B8E4-071634492C2E}" type="pres">
      <dgm:prSet presAssocID="{04D7F338-1599-46F1-B995-031EC83E65DA}" presName="space" presStyleCnt="0"/>
      <dgm:spPr/>
    </dgm:pt>
    <dgm:pt modelId="{9212B08F-4742-40C4-8D11-C5B4A8CCB6F0}" type="pres">
      <dgm:prSet presAssocID="{E53D610D-430A-4196-AD37-235138E0D942}" presName="composite" presStyleCnt="0"/>
      <dgm:spPr/>
    </dgm:pt>
    <dgm:pt modelId="{82F4B0FF-3C98-4221-AB3E-2F1F9B507C22}" type="pres">
      <dgm:prSet presAssocID="{E53D610D-430A-4196-AD37-235138E0D942}" presName="L" presStyleLbl="solidFgAcc1" presStyleIdx="1" presStyleCnt="5">
        <dgm:presLayoutVars>
          <dgm:chMax val="0"/>
          <dgm:chPref val="0"/>
        </dgm:presLayoutVars>
      </dgm:prSet>
      <dgm:spPr/>
    </dgm:pt>
    <dgm:pt modelId="{2A235EC0-1846-4D05-8E3E-64AF50F52060}" type="pres">
      <dgm:prSet presAssocID="{E53D610D-430A-4196-AD37-235138E0D942}" presName="parTx" presStyleLbl="alignNode1" presStyleIdx="1" presStyleCnt="5">
        <dgm:presLayoutVars>
          <dgm:chMax val="0"/>
          <dgm:chPref val="0"/>
          <dgm:bulletEnabled val="1"/>
        </dgm:presLayoutVars>
      </dgm:prSet>
      <dgm:spPr/>
    </dgm:pt>
    <dgm:pt modelId="{6C700468-7CD7-4187-AC6C-9AC54E37B5B4}" type="pres">
      <dgm:prSet presAssocID="{E53D610D-430A-4196-AD37-235138E0D942}" presName="desTx" presStyleLbl="revTx" presStyleIdx="1" presStyleCnt="5">
        <dgm:presLayoutVars>
          <dgm:chMax val="0"/>
          <dgm:chPref val="0"/>
          <dgm:bulletEnabled val="1"/>
        </dgm:presLayoutVars>
      </dgm:prSet>
      <dgm:spPr/>
    </dgm:pt>
    <dgm:pt modelId="{69311819-541C-42AC-8FA0-A001A70446B7}" type="pres">
      <dgm:prSet presAssocID="{E53D610D-430A-4196-AD37-235138E0D942}" presName="EmptyPlaceHolder" presStyleCnt="0"/>
      <dgm:spPr/>
    </dgm:pt>
    <dgm:pt modelId="{AD8FAE42-AF47-4EE6-AC01-3B90D35428BF}" type="pres">
      <dgm:prSet presAssocID="{6CDD56DA-3E96-4A45-A0EF-83DE2B0F3596}" presName="space" presStyleCnt="0"/>
      <dgm:spPr/>
    </dgm:pt>
    <dgm:pt modelId="{EE6C9076-0583-45DE-A650-8D8C57DB5F7E}" type="pres">
      <dgm:prSet presAssocID="{AD22C27D-9B8B-4148-B92F-D7F52B30E4A0}" presName="composite" presStyleCnt="0"/>
      <dgm:spPr/>
    </dgm:pt>
    <dgm:pt modelId="{DF95F7E9-E142-4F43-A726-2D21B74BE742}" type="pres">
      <dgm:prSet presAssocID="{AD22C27D-9B8B-4148-B92F-D7F52B30E4A0}" presName="L" presStyleLbl="solidFgAcc1" presStyleIdx="2" presStyleCnt="5">
        <dgm:presLayoutVars>
          <dgm:chMax val="0"/>
          <dgm:chPref val="0"/>
        </dgm:presLayoutVars>
      </dgm:prSet>
      <dgm:spPr/>
    </dgm:pt>
    <dgm:pt modelId="{1A690D79-3541-4806-9CFA-E8F71D2805A6}" type="pres">
      <dgm:prSet presAssocID="{AD22C27D-9B8B-4148-B92F-D7F52B30E4A0}" presName="parTx" presStyleLbl="alignNode1" presStyleIdx="2" presStyleCnt="5">
        <dgm:presLayoutVars>
          <dgm:chMax val="0"/>
          <dgm:chPref val="0"/>
          <dgm:bulletEnabled val="1"/>
        </dgm:presLayoutVars>
      </dgm:prSet>
      <dgm:spPr/>
    </dgm:pt>
    <dgm:pt modelId="{79E8D2C6-FD10-47C3-A532-5BC3A95BAD27}" type="pres">
      <dgm:prSet presAssocID="{AD22C27D-9B8B-4148-B92F-D7F52B30E4A0}" presName="desTx" presStyleLbl="revTx" presStyleIdx="2" presStyleCnt="5">
        <dgm:presLayoutVars>
          <dgm:chMax val="0"/>
          <dgm:chPref val="0"/>
          <dgm:bulletEnabled val="1"/>
        </dgm:presLayoutVars>
      </dgm:prSet>
      <dgm:spPr/>
    </dgm:pt>
    <dgm:pt modelId="{3FDEDEA6-E187-4DF9-85F0-AD38FEB9CB2B}" type="pres">
      <dgm:prSet presAssocID="{AD22C27D-9B8B-4148-B92F-D7F52B30E4A0}" presName="EmptyPlaceHolder" presStyleCnt="0"/>
      <dgm:spPr/>
    </dgm:pt>
    <dgm:pt modelId="{6026B9A8-C826-466D-9423-712E412561C9}" type="pres">
      <dgm:prSet presAssocID="{7B95CBD2-22B3-4107-B49D-D330324864A4}" presName="space" presStyleCnt="0"/>
      <dgm:spPr/>
    </dgm:pt>
    <dgm:pt modelId="{0A641716-AD35-4414-964C-A5AD54E6C2F8}" type="pres">
      <dgm:prSet presAssocID="{96A1DFE4-B8FF-49A7-9A7A-0F3354339578}" presName="composite" presStyleCnt="0"/>
      <dgm:spPr/>
    </dgm:pt>
    <dgm:pt modelId="{79EFA90A-6D60-4224-9547-17FC1FDAC635}" type="pres">
      <dgm:prSet presAssocID="{96A1DFE4-B8FF-49A7-9A7A-0F3354339578}" presName="L" presStyleLbl="solidFgAcc1" presStyleIdx="3" presStyleCnt="5">
        <dgm:presLayoutVars>
          <dgm:chMax val="0"/>
          <dgm:chPref val="0"/>
        </dgm:presLayoutVars>
      </dgm:prSet>
      <dgm:spPr/>
    </dgm:pt>
    <dgm:pt modelId="{B2EB66CA-59CF-4B6F-9061-CCEFF16A68C7}" type="pres">
      <dgm:prSet presAssocID="{96A1DFE4-B8FF-49A7-9A7A-0F3354339578}" presName="parTx" presStyleLbl="alignNode1" presStyleIdx="3" presStyleCnt="5">
        <dgm:presLayoutVars>
          <dgm:chMax val="0"/>
          <dgm:chPref val="0"/>
          <dgm:bulletEnabled val="1"/>
        </dgm:presLayoutVars>
      </dgm:prSet>
      <dgm:spPr/>
    </dgm:pt>
    <dgm:pt modelId="{06A850C4-F140-4B8E-97B7-C01520181754}" type="pres">
      <dgm:prSet presAssocID="{96A1DFE4-B8FF-49A7-9A7A-0F3354339578}" presName="desTx" presStyleLbl="revTx" presStyleIdx="3" presStyleCnt="5">
        <dgm:presLayoutVars>
          <dgm:chMax val="0"/>
          <dgm:chPref val="0"/>
          <dgm:bulletEnabled val="1"/>
        </dgm:presLayoutVars>
      </dgm:prSet>
      <dgm:spPr/>
    </dgm:pt>
    <dgm:pt modelId="{E628798A-F605-4686-BBFD-4E16CFD31551}" type="pres">
      <dgm:prSet presAssocID="{96A1DFE4-B8FF-49A7-9A7A-0F3354339578}" presName="EmptyPlaceHolder" presStyleCnt="0"/>
      <dgm:spPr/>
    </dgm:pt>
    <dgm:pt modelId="{D9E19946-AC28-45DD-BBAF-34B44FF77BEB}" type="pres">
      <dgm:prSet presAssocID="{197B780D-9884-4B3D-B6AD-32468B486937}" presName="space" presStyleCnt="0"/>
      <dgm:spPr/>
    </dgm:pt>
    <dgm:pt modelId="{CABC14D4-C194-497D-8C41-34E21081B085}" type="pres">
      <dgm:prSet presAssocID="{580498D8-6A30-4C46-AEEB-9C87FFDD3EAA}" presName="composite" presStyleCnt="0"/>
      <dgm:spPr/>
    </dgm:pt>
    <dgm:pt modelId="{7D98A7ED-E9FC-460F-BEDD-95740A0D4B4C}" type="pres">
      <dgm:prSet presAssocID="{580498D8-6A30-4C46-AEEB-9C87FFDD3EAA}" presName="L" presStyleLbl="solidFgAcc1" presStyleIdx="4" presStyleCnt="5">
        <dgm:presLayoutVars>
          <dgm:chMax val="0"/>
          <dgm:chPref val="0"/>
        </dgm:presLayoutVars>
      </dgm:prSet>
      <dgm:spPr/>
    </dgm:pt>
    <dgm:pt modelId="{1A2A7717-6339-4D27-ABB1-35E7CC57BCA2}" type="pres">
      <dgm:prSet presAssocID="{580498D8-6A30-4C46-AEEB-9C87FFDD3EAA}" presName="parTx" presStyleLbl="alignNode1" presStyleIdx="4" presStyleCnt="5">
        <dgm:presLayoutVars>
          <dgm:chMax val="0"/>
          <dgm:chPref val="0"/>
          <dgm:bulletEnabled val="1"/>
        </dgm:presLayoutVars>
      </dgm:prSet>
      <dgm:spPr/>
    </dgm:pt>
    <dgm:pt modelId="{C1E2A2E3-9031-4402-BB1A-1E594B2A2A3E}" type="pres">
      <dgm:prSet presAssocID="{580498D8-6A30-4C46-AEEB-9C87FFDD3EAA}" presName="desTx" presStyleLbl="revTx" presStyleIdx="4" presStyleCnt="5">
        <dgm:presLayoutVars>
          <dgm:chMax val="0"/>
          <dgm:chPref val="0"/>
          <dgm:bulletEnabled val="1"/>
        </dgm:presLayoutVars>
      </dgm:prSet>
      <dgm:spPr/>
    </dgm:pt>
    <dgm:pt modelId="{39C63031-AAC4-4023-9709-620A7DB2CE26}" type="pres">
      <dgm:prSet presAssocID="{580498D8-6A30-4C46-AEEB-9C87FFDD3EAA}" presName="EmptyPlaceHolder" presStyleCnt="0"/>
      <dgm:spPr/>
    </dgm:pt>
  </dgm:ptLst>
  <dgm:cxnLst>
    <dgm:cxn modelId="{6511F615-4EB7-4721-BB4A-BF25F3F5C33E}" type="presOf" srcId="{08EBF8CC-AA24-4979-90ED-D3A119F65848}" destId="{A50DFA76-B8CF-405A-92B4-FE43C876A2C1}" srcOrd="0" destOrd="0" presId="urn:microsoft.com/office/officeart/2016/7/layout/AccentHomeChevronProcess"/>
    <dgm:cxn modelId="{C3112217-6D55-47B4-BC91-10B74777DF7A}" srcId="{89AD35B0-8A9E-4AB1-A85B-B9ED20ECBC49}" destId="{08EBF8CC-AA24-4979-90ED-D3A119F65848}" srcOrd="0" destOrd="0" parTransId="{0A67CCF1-CBF2-4F2F-B2FA-698F3D13BD22}" sibTransId="{04D7F338-1599-46F1-B995-031EC83E65DA}"/>
    <dgm:cxn modelId="{F8A65318-5002-4CCE-8643-252B250BF257}" type="presOf" srcId="{E53D610D-430A-4196-AD37-235138E0D942}" destId="{2A235EC0-1846-4D05-8E3E-64AF50F52060}" srcOrd="0" destOrd="0" presId="urn:microsoft.com/office/officeart/2016/7/layout/AccentHomeChevronProcess"/>
    <dgm:cxn modelId="{210BD11C-1906-4755-B73C-B0E1C8E5D928}" srcId="{89AD35B0-8A9E-4AB1-A85B-B9ED20ECBC49}" destId="{580498D8-6A30-4C46-AEEB-9C87FFDD3EAA}" srcOrd="4" destOrd="0" parTransId="{538C57F3-7DF8-46EA-8AAE-CAB0DADDE7AD}" sibTransId="{2F3E857D-FD9D-47BC-A199-19F4727D498F}"/>
    <dgm:cxn modelId="{A987F21D-D5CF-41CD-A9A1-7AF4B0BA7A30}" srcId="{08EBF8CC-AA24-4979-90ED-D3A119F65848}" destId="{E0FFABF9-1E06-407A-87BD-CA71F9714920}" srcOrd="1" destOrd="0" parTransId="{AF305BED-6D76-4983-8609-EA6EE5569BD3}" sibTransId="{7D6C6DD5-580E-4542-9748-1FF3B305E2EA}"/>
    <dgm:cxn modelId="{6918983E-69DC-4104-A67F-4A8EE5674F7D}" type="presOf" srcId="{AD22C27D-9B8B-4148-B92F-D7F52B30E4A0}" destId="{1A690D79-3541-4806-9CFA-E8F71D2805A6}" srcOrd="0" destOrd="0" presId="urn:microsoft.com/office/officeart/2016/7/layout/AccentHomeChevronProcess"/>
    <dgm:cxn modelId="{D3517860-C009-49D2-9855-20A32478D073}" type="presOf" srcId="{7C6B2994-54D1-45E1-BCE5-FCD07B5821E1}" destId="{C1E2A2E3-9031-4402-BB1A-1E594B2A2A3E}" srcOrd="0" destOrd="1" presId="urn:microsoft.com/office/officeart/2016/7/layout/AccentHomeChevronProcess"/>
    <dgm:cxn modelId="{C06EAD62-943A-4D14-8DD6-6E77FA091F0B}" type="presOf" srcId="{869A527B-7306-44A6-8BA3-6F2664961163}" destId="{79E8D2C6-FD10-47C3-A532-5BC3A95BAD27}" srcOrd="0" destOrd="0" presId="urn:microsoft.com/office/officeart/2016/7/layout/AccentHomeChevronProcess"/>
    <dgm:cxn modelId="{808A2843-9C3A-452F-A735-DDC20A27B1E0}" type="presOf" srcId="{89AD35B0-8A9E-4AB1-A85B-B9ED20ECBC49}" destId="{4683A8BA-0852-4034-A548-92B51FE9A241}" srcOrd="0" destOrd="0" presId="urn:microsoft.com/office/officeart/2016/7/layout/AccentHomeChevronProcess"/>
    <dgm:cxn modelId="{A3FA2864-9185-4E1B-8584-80ED8FD7C0EF}" srcId="{08EBF8CC-AA24-4979-90ED-D3A119F65848}" destId="{E750253E-1E87-4E35-AC1E-761B12B857B5}" srcOrd="0" destOrd="0" parTransId="{284D1A65-F3B5-43B5-AD7C-86F502D758E7}" sibTransId="{5FAAE710-2E3D-48BC-8D95-1AD9827EF875}"/>
    <dgm:cxn modelId="{116F6F70-72E3-4C85-8136-71194AD09484}" type="presOf" srcId="{96A1DFE4-B8FF-49A7-9A7A-0F3354339578}" destId="{B2EB66CA-59CF-4B6F-9061-CCEFF16A68C7}" srcOrd="0" destOrd="0" presId="urn:microsoft.com/office/officeart/2016/7/layout/AccentHomeChevronProcess"/>
    <dgm:cxn modelId="{59A83953-A3B1-4E1E-A700-45C9A65F7A62}" type="presOf" srcId="{E750253E-1E87-4E35-AC1E-761B12B857B5}" destId="{56EF87C0-E2DD-4825-A332-A37E818564DC}" srcOrd="0" destOrd="0" presId="urn:microsoft.com/office/officeart/2016/7/layout/AccentHomeChevronProcess"/>
    <dgm:cxn modelId="{5ED04654-E4C3-4739-83D4-012F2C425515}" type="presOf" srcId="{4B734C55-B1E3-44F9-B77B-7DE876B26454}" destId="{C1E2A2E3-9031-4402-BB1A-1E594B2A2A3E}" srcOrd="0" destOrd="0" presId="urn:microsoft.com/office/officeart/2016/7/layout/AccentHomeChevronProcess"/>
    <dgm:cxn modelId="{AEC2B376-C145-4B07-8282-F6DCF96A3F77}" srcId="{89AD35B0-8A9E-4AB1-A85B-B9ED20ECBC49}" destId="{E53D610D-430A-4196-AD37-235138E0D942}" srcOrd="1" destOrd="0" parTransId="{272FD768-30C8-4BB4-A3D5-856EE3215996}" sibTransId="{6CDD56DA-3E96-4A45-A0EF-83DE2B0F3596}"/>
    <dgm:cxn modelId="{E8565E57-8567-4538-A395-D63FA9111740}" type="presOf" srcId="{E0FFABF9-1E06-407A-87BD-CA71F9714920}" destId="{56EF87C0-E2DD-4825-A332-A37E818564DC}" srcOrd="0" destOrd="1" presId="urn:microsoft.com/office/officeart/2016/7/layout/AccentHomeChevronProcess"/>
    <dgm:cxn modelId="{FA549896-F475-4CC7-B3E1-EFEDCE45C6F5}" type="presOf" srcId="{580498D8-6A30-4C46-AEEB-9C87FFDD3EAA}" destId="{1A2A7717-6339-4D27-ABB1-35E7CC57BCA2}" srcOrd="0" destOrd="0" presId="urn:microsoft.com/office/officeart/2016/7/layout/AccentHomeChevronProcess"/>
    <dgm:cxn modelId="{CA67D6AC-A277-4F17-8227-B1EB756BBF94}" srcId="{AD22C27D-9B8B-4148-B92F-D7F52B30E4A0}" destId="{869A527B-7306-44A6-8BA3-6F2664961163}" srcOrd="0" destOrd="0" parTransId="{7D98D630-B0D8-4AB3-91E6-EA769B7C0DD4}" sibTransId="{32052242-B440-46E7-A928-94DCEA17DE24}"/>
    <dgm:cxn modelId="{4AC8FBB6-CEE8-4B2D-BFF3-2DA8185EA80B}" type="presOf" srcId="{C817CADE-8788-4D16-9ABB-27FDBBDD401A}" destId="{6C700468-7CD7-4187-AC6C-9AC54E37B5B4}" srcOrd="0" destOrd="0" presId="urn:microsoft.com/office/officeart/2016/7/layout/AccentHomeChevronProcess"/>
    <dgm:cxn modelId="{0DB6ACBA-4449-4CD1-8273-60555DD0F96E}" srcId="{E53D610D-430A-4196-AD37-235138E0D942}" destId="{C817CADE-8788-4D16-9ABB-27FDBBDD401A}" srcOrd="0" destOrd="0" parTransId="{E865320E-D223-4A82-A432-5C4ADC0CCAC6}" sibTransId="{0E84DDB3-A7BA-4798-BFF7-583719CD6055}"/>
    <dgm:cxn modelId="{0D645ECB-B9DC-4D61-88A3-2D990E83525D}" type="presOf" srcId="{B7DE73CB-1006-426A-9BBF-0FF7AD3E9BFA}" destId="{06A850C4-F140-4B8E-97B7-C01520181754}" srcOrd="0" destOrd="0" presId="urn:microsoft.com/office/officeart/2016/7/layout/AccentHomeChevronProcess"/>
    <dgm:cxn modelId="{A1EC77E6-1BA6-435E-84EC-CDC6217477AA}" srcId="{89AD35B0-8A9E-4AB1-A85B-B9ED20ECBC49}" destId="{96A1DFE4-B8FF-49A7-9A7A-0F3354339578}" srcOrd="3" destOrd="0" parTransId="{B98ABC32-B4B4-4E62-B744-49B51F8FC3C1}" sibTransId="{197B780D-9884-4B3D-B6AD-32468B486937}"/>
    <dgm:cxn modelId="{7D1DABF4-3128-4250-B1F3-5AF3B4CD617F}" srcId="{89AD35B0-8A9E-4AB1-A85B-B9ED20ECBC49}" destId="{AD22C27D-9B8B-4148-B92F-D7F52B30E4A0}" srcOrd="2" destOrd="0" parTransId="{F7446F36-183F-4455-BB00-4AC29DCB724F}" sibTransId="{7B95CBD2-22B3-4107-B49D-D330324864A4}"/>
    <dgm:cxn modelId="{A59D6BF9-4B33-47B4-B542-B4CB0D144CCF}" srcId="{96A1DFE4-B8FF-49A7-9A7A-0F3354339578}" destId="{B7DE73CB-1006-426A-9BBF-0FF7AD3E9BFA}" srcOrd="0" destOrd="0" parTransId="{3CEADB44-4E5B-4AFF-98B4-3DBE18FDF559}" sibTransId="{F9273586-FD51-4BAC-9858-EDA9FF90B714}"/>
    <dgm:cxn modelId="{3908BAF9-F538-492B-B92C-79C8B004DC47}" srcId="{580498D8-6A30-4C46-AEEB-9C87FFDD3EAA}" destId="{7C6B2994-54D1-45E1-BCE5-FCD07B5821E1}" srcOrd="1" destOrd="0" parTransId="{AEBB6035-6C67-4124-906F-2DC2407F519D}" sibTransId="{D734B036-5269-4957-BAA4-C8BF5EA2A268}"/>
    <dgm:cxn modelId="{5F6F73FF-5101-4BA3-82A6-750A9CC0322B}" srcId="{580498D8-6A30-4C46-AEEB-9C87FFDD3EAA}" destId="{4B734C55-B1E3-44F9-B77B-7DE876B26454}" srcOrd="0" destOrd="0" parTransId="{BF8D71CC-B442-49AA-8172-F79C8ED48267}" sibTransId="{65C4A475-2FD7-44E9-B4B9-56FA9D1F9E92}"/>
    <dgm:cxn modelId="{C1AE1B62-417A-42D3-8F28-CBCE5C7AAFD4}" type="presParOf" srcId="{4683A8BA-0852-4034-A548-92B51FE9A241}" destId="{8DFD5A98-53FB-416B-ACDC-C2CA6D42C645}" srcOrd="0" destOrd="0" presId="urn:microsoft.com/office/officeart/2016/7/layout/AccentHomeChevronProcess"/>
    <dgm:cxn modelId="{C63B6043-F421-44AD-A471-0988D2E655A8}" type="presParOf" srcId="{8DFD5A98-53FB-416B-ACDC-C2CA6D42C645}" destId="{980EAEF7-E996-443F-A231-DB8488D8971B}" srcOrd="0" destOrd="0" presId="urn:microsoft.com/office/officeart/2016/7/layout/AccentHomeChevronProcess"/>
    <dgm:cxn modelId="{1A149E6F-91BF-4164-8935-FDF93C48712E}" type="presParOf" srcId="{8DFD5A98-53FB-416B-ACDC-C2CA6D42C645}" destId="{A50DFA76-B8CF-405A-92B4-FE43C876A2C1}" srcOrd="1" destOrd="0" presId="urn:microsoft.com/office/officeart/2016/7/layout/AccentHomeChevronProcess"/>
    <dgm:cxn modelId="{F254666F-55FA-4A9B-8E67-E704217E4E3E}" type="presParOf" srcId="{8DFD5A98-53FB-416B-ACDC-C2CA6D42C645}" destId="{56EF87C0-E2DD-4825-A332-A37E818564DC}" srcOrd="2" destOrd="0" presId="urn:microsoft.com/office/officeart/2016/7/layout/AccentHomeChevronProcess"/>
    <dgm:cxn modelId="{CCBFEDD4-E0CD-4F1B-989D-AC842780694C}" type="presParOf" srcId="{8DFD5A98-53FB-416B-ACDC-C2CA6D42C645}" destId="{C8BB28F2-093D-4602-B062-E57C8DFF0408}" srcOrd="3" destOrd="0" presId="urn:microsoft.com/office/officeart/2016/7/layout/AccentHomeChevronProcess"/>
    <dgm:cxn modelId="{4B9079C4-5EDB-4FBC-856F-D4AD27F53FB5}" type="presParOf" srcId="{4683A8BA-0852-4034-A548-92B51FE9A241}" destId="{4BDD560A-56EE-402C-B8E4-071634492C2E}" srcOrd="1" destOrd="0" presId="urn:microsoft.com/office/officeart/2016/7/layout/AccentHomeChevronProcess"/>
    <dgm:cxn modelId="{8E2DE91D-4FAF-4148-8541-DCD9F0F19CD6}" type="presParOf" srcId="{4683A8BA-0852-4034-A548-92B51FE9A241}" destId="{9212B08F-4742-40C4-8D11-C5B4A8CCB6F0}" srcOrd="2" destOrd="0" presId="urn:microsoft.com/office/officeart/2016/7/layout/AccentHomeChevronProcess"/>
    <dgm:cxn modelId="{F1E638FE-C9DE-484D-8EEB-3F57C99DB7D7}" type="presParOf" srcId="{9212B08F-4742-40C4-8D11-C5B4A8CCB6F0}" destId="{82F4B0FF-3C98-4221-AB3E-2F1F9B507C22}" srcOrd="0" destOrd="0" presId="urn:microsoft.com/office/officeart/2016/7/layout/AccentHomeChevronProcess"/>
    <dgm:cxn modelId="{A3707A41-A182-48D0-8A5B-084C8FFBC6A5}" type="presParOf" srcId="{9212B08F-4742-40C4-8D11-C5B4A8CCB6F0}" destId="{2A235EC0-1846-4D05-8E3E-64AF50F52060}" srcOrd="1" destOrd="0" presId="urn:microsoft.com/office/officeart/2016/7/layout/AccentHomeChevronProcess"/>
    <dgm:cxn modelId="{47AD752E-AB84-4E7E-8331-92B699D8E117}" type="presParOf" srcId="{9212B08F-4742-40C4-8D11-C5B4A8CCB6F0}" destId="{6C700468-7CD7-4187-AC6C-9AC54E37B5B4}" srcOrd="2" destOrd="0" presId="urn:microsoft.com/office/officeart/2016/7/layout/AccentHomeChevronProcess"/>
    <dgm:cxn modelId="{D29BD767-C07D-4471-B1B6-AB054205B941}" type="presParOf" srcId="{9212B08F-4742-40C4-8D11-C5B4A8CCB6F0}" destId="{69311819-541C-42AC-8FA0-A001A70446B7}" srcOrd="3" destOrd="0" presId="urn:microsoft.com/office/officeart/2016/7/layout/AccentHomeChevronProcess"/>
    <dgm:cxn modelId="{A9C2BF39-2FA2-443E-8FA2-BD3D5F67C476}" type="presParOf" srcId="{4683A8BA-0852-4034-A548-92B51FE9A241}" destId="{AD8FAE42-AF47-4EE6-AC01-3B90D35428BF}" srcOrd="3" destOrd="0" presId="urn:microsoft.com/office/officeart/2016/7/layout/AccentHomeChevronProcess"/>
    <dgm:cxn modelId="{63D6A4F8-7261-494A-B9EA-859288BF6209}" type="presParOf" srcId="{4683A8BA-0852-4034-A548-92B51FE9A241}" destId="{EE6C9076-0583-45DE-A650-8D8C57DB5F7E}" srcOrd="4" destOrd="0" presId="urn:microsoft.com/office/officeart/2016/7/layout/AccentHomeChevronProcess"/>
    <dgm:cxn modelId="{53390A6D-01FE-48E5-9FAC-13A4F0CB1F6F}" type="presParOf" srcId="{EE6C9076-0583-45DE-A650-8D8C57DB5F7E}" destId="{DF95F7E9-E142-4F43-A726-2D21B74BE742}" srcOrd="0" destOrd="0" presId="urn:microsoft.com/office/officeart/2016/7/layout/AccentHomeChevronProcess"/>
    <dgm:cxn modelId="{4620B78F-4063-4178-81FA-97F5ADB0462D}" type="presParOf" srcId="{EE6C9076-0583-45DE-A650-8D8C57DB5F7E}" destId="{1A690D79-3541-4806-9CFA-E8F71D2805A6}" srcOrd="1" destOrd="0" presId="urn:microsoft.com/office/officeart/2016/7/layout/AccentHomeChevronProcess"/>
    <dgm:cxn modelId="{5AA449B6-BAD9-4BDD-8DE1-C30FF743680D}" type="presParOf" srcId="{EE6C9076-0583-45DE-A650-8D8C57DB5F7E}" destId="{79E8D2C6-FD10-47C3-A532-5BC3A95BAD27}" srcOrd="2" destOrd="0" presId="urn:microsoft.com/office/officeart/2016/7/layout/AccentHomeChevronProcess"/>
    <dgm:cxn modelId="{EBC1864B-FA8C-4695-9248-AA2FB24FD6CA}" type="presParOf" srcId="{EE6C9076-0583-45DE-A650-8D8C57DB5F7E}" destId="{3FDEDEA6-E187-4DF9-85F0-AD38FEB9CB2B}" srcOrd="3" destOrd="0" presId="urn:microsoft.com/office/officeart/2016/7/layout/AccentHomeChevronProcess"/>
    <dgm:cxn modelId="{A8611CB9-09CE-4609-9640-2A0A51E195E9}" type="presParOf" srcId="{4683A8BA-0852-4034-A548-92B51FE9A241}" destId="{6026B9A8-C826-466D-9423-712E412561C9}" srcOrd="5" destOrd="0" presId="urn:microsoft.com/office/officeart/2016/7/layout/AccentHomeChevronProcess"/>
    <dgm:cxn modelId="{C1ED53F2-D309-43EF-B5E0-4DEF0CC8BE29}" type="presParOf" srcId="{4683A8BA-0852-4034-A548-92B51FE9A241}" destId="{0A641716-AD35-4414-964C-A5AD54E6C2F8}" srcOrd="6" destOrd="0" presId="urn:microsoft.com/office/officeart/2016/7/layout/AccentHomeChevronProcess"/>
    <dgm:cxn modelId="{B3D92530-1559-4011-8B94-B44144D32B8C}" type="presParOf" srcId="{0A641716-AD35-4414-964C-A5AD54E6C2F8}" destId="{79EFA90A-6D60-4224-9547-17FC1FDAC635}" srcOrd="0" destOrd="0" presId="urn:microsoft.com/office/officeart/2016/7/layout/AccentHomeChevronProcess"/>
    <dgm:cxn modelId="{3DF5C069-C704-42D1-A1A5-94C9052D91EF}" type="presParOf" srcId="{0A641716-AD35-4414-964C-A5AD54E6C2F8}" destId="{B2EB66CA-59CF-4B6F-9061-CCEFF16A68C7}" srcOrd="1" destOrd="0" presId="urn:microsoft.com/office/officeart/2016/7/layout/AccentHomeChevronProcess"/>
    <dgm:cxn modelId="{CEB6F17B-E3CC-42ED-86AA-48089CF22B99}" type="presParOf" srcId="{0A641716-AD35-4414-964C-A5AD54E6C2F8}" destId="{06A850C4-F140-4B8E-97B7-C01520181754}" srcOrd="2" destOrd="0" presId="urn:microsoft.com/office/officeart/2016/7/layout/AccentHomeChevronProcess"/>
    <dgm:cxn modelId="{24D26980-9296-41FA-8E76-66DEFD4B62A4}" type="presParOf" srcId="{0A641716-AD35-4414-964C-A5AD54E6C2F8}" destId="{E628798A-F605-4686-BBFD-4E16CFD31551}" srcOrd="3" destOrd="0" presId="urn:microsoft.com/office/officeart/2016/7/layout/AccentHomeChevronProcess"/>
    <dgm:cxn modelId="{405DC8E7-59A5-4D46-8C81-8A969021F71A}" type="presParOf" srcId="{4683A8BA-0852-4034-A548-92B51FE9A241}" destId="{D9E19946-AC28-45DD-BBAF-34B44FF77BEB}" srcOrd="7" destOrd="0" presId="urn:microsoft.com/office/officeart/2016/7/layout/AccentHomeChevronProcess"/>
    <dgm:cxn modelId="{FBFA9170-EC2C-4146-88A8-438CB7071316}" type="presParOf" srcId="{4683A8BA-0852-4034-A548-92B51FE9A241}" destId="{CABC14D4-C194-497D-8C41-34E21081B085}" srcOrd="8" destOrd="0" presId="urn:microsoft.com/office/officeart/2016/7/layout/AccentHomeChevronProcess"/>
    <dgm:cxn modelId="{F406F963-9023-4FF2-B129-320D55867E43}" type="presParOf" srcId="{CABC14D4-C194-497D-8C41-34E21081B085}" destId="{7D98A7ED-E9FC-460F-BEDD-95740A0D4B4C}" srcOrd="0" destOrd="0" presId="urn:microsoft.com/office/officeart/2016/7/layout/AccentHomeChevronProcess"/>
    <dgm:cxn modelId="{97CF6F69-06AA-4138-82A8-0B8113FF0730}" type="presParOf" srcId="{CABC14D4-C194-497D-8C41-34E21081B085}" destId="{1A2A7717-6339-4D27-ABB1-35E7CC57BCA2}" srcOrd="1" destOrd="0" presId="urn:microsoft.com/office/officeart/2016/7/layout/AccentHomeChevronProcess"/>
    <dgm:cxn modelId="{C304FB87-B783-4BCE-B0D3-38ED5EC4A15F}" type="presParOf" srcId="{CABC14D4-C194-497D-8C41-34E21081B085}" destId="{C1E2A2E3-9031-4402-BB1A-1E594B2A2A3E}" srcOrd="2" destOrd="0" presId="urn:microsoft.com/office/officeart/2016/7/layout/AccentHomeChevronProcess"/>
    <dgm:cxn modelId="{240DC2BD-135C-476C-9FCC-A6B8D3C683DC}" type="presParOf" srcId="{CABC14D4-C194-497D-8C41-34E21081B085}" destId="{39C63031-AAC4-4023-9709-620A7DB2CE26}"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EAEF7-E996-443F-A231-DB8488D8971B}">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0DFA76-B8CF-405A-92B4-FE43C876A2C1}">
      <dsp:nvSpPr>
        <dsp:cNvPr id="0" name=""/>
        <dsp:cNvSpPr/>
      </dsp:nvSpPr>
      <dsp:spPr>
        <a:xfrm>
          <a:off x="2053" y="2828369"/>
          <a:ext cx="2189894" cy="652700"/>
        </a:xfrm>
        <a:prstGeom prst="homePlate">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venir Next LT Pro"/>
            </a:rPr>
            <a:t>Intro/Background</a:t>
          </a:r>
        </a:p>
      </dsp:txBody>
      <dsp:txXfrm>
        <a:off x="2053" y="2828369"/>
        <a:ext cx="2108307" cy="652700"/>
      </dsp:txXfrm>
    </dsp:sp>
    <dsp:sp modelId="{56EF87C0-E2DD-4825-A332-A37E818564DC}">
      <dsp:nvSpPr>
        <dsp:cNvPr id="0" name=""/>
        <dsp:cNvSpPr/>
      </dsp:nvSpPr>
      <dsp:spPr>
        <a:xfrm>
          <a:off x="177245" y="975382"/>
          <a:ext cx="1778194" cy="174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Avenir Next LT Pro"/>
            </a:rPr>
            <a:t>Why VR?</a:t>
          </a:r>
        </a:p>
        <a:p>
          <a:pPr marL="0" lvl="0" indent="0" algn="l" defTabSz="577850" rtl="0">
            <a:lnSpc>
              <a:spcPct val="90000"/>
            </a:lnSpc>
            <a:spcBef>
              <a:spcPct val="0"/>
            </a:spcBef>
            <a:spcAft>
              <a:spcPct val="35000"/>
            </a:spcAft>
            <a:buNone/>
          </a:pPr>
          <a:r>
            <a:rPr lang="en-US" sz="1300" kern="1200" dirty="0">
              <a:latin typeface="Avenir Next LT Pro"/>
            </a:rPr>
            <a:t>Scope</a:t>
          </a:r>
          <a:endParaRPr lang="en-US" sz="1300" kern="1200" dirty="0"/>
        </a:p>
        <a:p>
          <a:pPr marL="0" lvl="0" indent="0" algn="l" defTabSz="577850" rtl="0">
            <a:lnSpc>
              <a:spcPct val="90000"/>
            </a:lnSpc>
            <a:spcBef>
              <a:spcPct val="0"/>
            </a:spcBef>
            <a:spcAft>
              <a:spcPct val="35000"/>
            </a:spcAft>
            <a:buNone/>
          </a:pPr>
          <a:r>
            <a:rPr lang="en-US" sz="1300" kern="1200" dirty="0">
              <a:latin typeface="Avenir Next LT Pro"/>
            </a:rPr>
            <a:t>How does it work?</a:t>
          </a:r>
          <a:endParaRPr lang="en-US" sz="1300" kern="1200" dirty="0"/>
        </a:p>
      </dsp:txBody>
      <dsp:txXfrm>
        <a:off x="177245" y="975382"/>
        <a:ext cx="1778194" cy="1747872"/>
      </dsp:txXfrm>
    </dsp:sp>
    <dsp:sp modelId="{82F4B0FF-3C98-4221-AB3E-2F1F9B507C22}">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35EC0-1846-4D05-8E3E-64AF50F52060}">
      <dsp:nvSpPr>
        <dsp:cNvPr id="0" name=""/>
        <dsp:cNvSpPr/>
      </dsp:nvSpPr>
      <dsp:spPr>
        <a:xfrm>
          <a:off x="2082453" y="2828369"/>
          <a:ext cx="2189894" cy="652700"/>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venir Next LT Pro"/>
            </a:rPr>
            <a:t>Design/Implementation</a:t>
          </a:r>
          <a:endParaRPr lang="en-US" sz="1300" kern="1200" dirty="0"/>
        </a:p>
      </dsp:txBody>
      <dsp:txXfrm>
        <a:off x="2245628" y="2828369"/>
        <a:ext cx="1863544" cy="652700"/>
      </dsp:txXfrm>
    </dsp:sp>
    <dsp:sp modelId="{6C700468-7CD7-4187-AC6C-9AC54E37B5B4}">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Avenir Next LT Pro"/>
            </a:rPr>
            <a:t>Approaches that worked</a:t>
          </a:r>
        </a:p>
      </dsp:txBody>
      <dsp:txXfrm>
        <a:off x="2257644" y="975382"/>
        <a:ext cx="1778194" cy="1348238"/>
      </dsp:txXfrm>
    </dsp:sp>
    <dsp:sp modelId="{DF95F7E9-E142-4F43-A726-2D21B74BE742}">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690D79-3541-4806-9CFA-E8F71D2805A6}">
      <dsp:nvSpPr>
        <dsp:cNvPr id="0" name=""/>
        <dsp:cNvSpPr/>
      </dsp:nvSpPr>
      <dsp:spPr>
        <a:xfrm>
          <a:off x="4162852" y="2828369"/>
          <a:ext cx="2189894" cy="652700"/>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venir Next LT Pro"/>
            </a:rPr>
            <a:t>Demo</a:t>
          </a:r>
        </a:p>
      </dsp:txBody>
      <dsp:txXfrm>
        <a:off x="4326027" y="2828369"/>
        <a:ext cx="1863544" cy="652700"/>
      </dsp:txXfrm>
    </dsp:sp>
    <dsp:sp modelId="{79E8D2C6-FD10-47C3-A532-5BC3A95BAD27}">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Avenir Next LT Pro"/>
            </a:rPr>
            <a:t>Limited to Unity</a:t>
          </a:r>
        </a:p>
      </dsp:txBody>
      <dsp:txXfrm>
        <a:off x="4338044" y="975382"/>
        <a:ext cx="1778194" cy="1348238"/>
      </dsp:txXfrm>
    </dsp:sp>
    <dsp:sp modelId="{79EFA90A-6D60-4224-9547-17FC1FDAC635}">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EB66CA-59CF-4B6F-9061-CCEFF16A68C7}">
      <dsp:nvSpPr>
        <dsp:cNvPr id="0" name=""/>
        <dsp:cNvSpPr/>
      </dsp:nvSpPr>
      <dsp:spPr>
        <a:xfrm>
          <a:off x="6243252" y="2828369"/>
          <a:ext cx="2189894" cy="652700"/>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venir Next LT Pro"/>
            </a:rPr>
            <a:t>Testing/Bugs</a:t>
          </a:r>
        </a:p>
      </dsp:txBody>
      <dsp:txXfrm>
        <a:off x="6406427" y="2828369"/>
        <a:ext cx="1863544" cy="652700"/>
      </dsp:txXfrm>
    </dsp:sp>
    <dsp:sp modelId="{06A850C4-F140-4B8E-97B7-C01520181754}">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Avenir Next LT Pro"/>
            </a:rPr>
            <a:t>Break stuff!</a:t>
          </a:r>
        </a:p>
      </dsp:txBody>
      <dsp:txXfrm>
        <a:off x="6418443" y="975382"/>
        <a:ext cx="1778194" cy="1348238"/>
      </dsp:txXfrm>
    </dsp:sp>
    <dsp:sp modelId="{7D98A7ED-E9FC-460F-BEDD-95740A0D4B4C}">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2A7717-6339-4D27-ABB1-35E7CC57BCA2}">
      <dsp:nvSpPr>
        <dsp:cNvPr id="0" name=""/>
        <dsp:cNvSpPr/>
      </dsp:nvSpPr>
      <dsp:spPr>
        <a:xfrm>
          <a:off x="8323651" y="2828369"/>
          <a:ext cx="2189894" cy="652700"/>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Avenir Next LT Pro"/>
            </a:rPr>
            <a:t>Conclusion</a:t>
          </a:r>
        </a:p>
      </dsp:txBody>
      <dsp:txXfrm>
        <a:off x="8486826" y="2828369"/>
        <a:ext cx="1863544" cy="652700"/>
      </dsp:txXfrm>
    </dsp:sp>
    <dsp:sp modelId="{C1E2A2E3-9031-4402-BB1A-1E594B2A2A3E}">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latin typeface="Avenir Next LT Pro"/>
            </a:rPr>
            <a:t>Recommendations</a:t>
          </a:r>
        </a:p>
        <a:p>
          <a:pPr marL="0" lvl="0" indent="0" algn="l" defTabSz="577850">
            <a:lnSpc>
              <a:spcPct val="90000"/>
            </a:lnSpc>
            <a:spcBef>
              <a:spcPct val="0"/>
            </a:spcBef>
            <a:spcAft>
              <a:spcPct val="35000"/>
            </a:spcAft>
            <a:buNone/>
          </a:pPr>
          <a:r>
            <a:rPr lang="en-US" sz="1300" kern="1200" dirty="0">
              <a:latin typeface="Avenir Next LT Pro"/>
            </a:rPr>
            <a:t>Q&amp;A</a:t>
          </a: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7F231-81C7-4B75-8647-D30A6AF4A4D2}"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403FC-C08D-4D9F-A173-DE11C08A0408}" type="slidenum">
              <a:rPr lang="en-US" smtClean="0"/>
              <a:t>‹#›</a:t>
            </a:fld>
            <a:endParaRPr lang="en-US"/>
          </a:p>
        </p:txBody>
      </p:sp>
    </p:spTree>
    <p:extLst>
      <p:ext uri="{BB962C8B-B14F-4D97-AF65-F5344CB8AC3E}">
        <p14:creationId xmlns:p14="http://schemas.microsoft.com/office/powerpoint/2010/main" val="367824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isn’t very intuitive for students, since there’s little grounding it to the physical world. We can’t see packets, data, </a:t>
            </a:r>
            <a:r>
              <a:rPr lang="en-US" dirty="0" err="1"/>
              <a:t>etc</a:t>
            </a:r>
            <a:r>
              <a:rPr lang="en-US" dirty="0"/>
              <a:t> without tools</a:t>
            </a:r>
          </a:p>
        </p:txBody>
      </p:sp>
      <p:sp>
        <p:nvSpPr>
          <p:cNvPr id="4" name="Slide Number Placeholder 3"/>
          <p:cNvSpPr>
            <a:spLocks noGrp="1"/>
          </p:cNvSpPr>
          <p:nvPr>
            <p:ph type="sldNum" sz="quarter" idx="5"/>
          </p:nvPr>
        </p:nvSpPr>
        <p:spPr/>
        <p:txBody>
          <a:bodyPr/>
          <a:lstStyle/>
          <a:p>
            <a:fld id="{49A403FC-C08D-4D9F-A173-DE11C08A0408}" type="slidenum">
              <a:rPr lang="en-US" smtClean="0"/>
              <a:t>3</a:t>
            </a:fld>
            <a:endParaRPr lang="en-US"/>
          </a:p>
        </p:txBody>
      </p:sp>
    </p:spTree>
    <p:extLst>
      <p:ext uri="{BB962C8B-B14F-4D97-AF65-F5344CB8AC3E}">
        <p14:creationId xmlns:p14="http://schemas.microsoft.com/office/powerpoint/2010/main" val="237241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use VR’s interactive capabilities to give network theory a visual basis. We also wanted to learn how to build stuff in VR, which is still an emerging technology. </a:t>
            </a:r>
          </a:p>
        </p:txBody>
      </p:sp>
      <p:sp>
        <p:nvSpPr>
          <p:cNvPr id="4" name="Slide Number Placeholder 3"/>
          <p:cNvSpPr>
            <a:spLocks noGrp="1"/>
          </p:cNvSpPr>
          <p:nvPr>
            <p:ph type="sldNum" sz="quarter" idx="5"/>
          </p:nvPr>
        </p:nvSpPr>
        <p:spPr/>
        <p:txBody>
          <a:bodyPr/>
          <a:lstStyle/>
          <a:p>
            <a:fld id="{49A403FC-C08D-4D9F-A173-DE11C08A0408}" type="slidenum">
              <a:rPr lang="en-US" smtClean="0"/>
              <a:t>4</a:t>
            </a:fld>
            <a:endParaRPr lang="en-US"/>
          </a:p>
        </p:txBody>
      </p:sp>
    </p:spTree>
    <p:extLst>
      <p:ext uri="{BB962C8B-B14F-4D97-AF65-F5344CB8AC3E}">
        <p14:creationId xmlns:p14="http://schemas.microsoft.com/office/powerpoint/2010/main" val="220780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Laptop sends packets to server, server to other laptop. The packets move through the wires in the right direction too (details!)</a:t>
            </a:r>
          </a:p>
          <a:p>
            <a:pPr marL="228600" indent="-228600">
              <a:buAutoNum type="arabicPeriod"/>
            </a:pPr>
            <a:r>
              <a:rPr lang="en-US" dirty="0"/>
              <a:t>The packets only fire one at a time from each node in the network.  Fewer moving objects in Unity reduces the amount of lag we get, and it also makes it clearer to the user what is going on since they can see how the packets move. If it was realistic speeds, you wouldn’t be able to see anything valuable. </a:t>
            </a:r>
          </a:p>
        </p:txBody>
      </p:sp>
      <p:sp>
        <p:nvSpPr>
          <p:cNvPr id="4" name="Slide Number Placeholder 3"/>
          <p:cNvSpPr>
            <a:spLocks noGrp="1"/>
          </p:cNvSpPr>
          <p:nvPr>
            <p:ph type="sldNum" sz="quarter" idx="5"/>
          </p:nvPr>
        </p:nvSpPr>
        <p:spPr/>
        <p:txBody>
          <a:bodyPr/>
          <a:lstStyle/>
          <a:p>
            <a:fld id="{49A403FC-C08D-4D9F-A173-DE11C08A0408}" type="slidenum">
              <a:rPr lang="en-US" smtClean="0"/>
              <a:t>6</a:t>
            </a:fld>
            <a:endParaRPr lang="en-US"/>
          </a:p>
        </p:txBody>
      </p:sp>
    </p:spTree>
    <p:extLst>
      <p:ext uri="{BB962C8B-B14F-4D97-AF65-F5344CB8AC3E}">
        <p14:creationId xmlns:p14="http://schemas.microsoft.com/office/powerpoint/2010/main" val="53516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477ED-E24B-A6CB-67CB-61B6D06B2D03}"/>
              </a:ext>
            </a:extLst>
          </p:cNvPr>
          <p:cNvSpPr>
            <a:spLocks noGrp="1"/>
          </p:cNvSpPr>
          <p:nvPr>
            <p:ph type="dt" sz="half" idx="10"/>
          </p:nvPr>
        </p:nvSpPr>
        <p:spPr/>
        <p:txBody>
          <a:bodyPr/>
          <a:lstStyle>
            <a:lvl1pPr>
              <a:defRPr/>
            </a:lvl1pPr>
          </a:lstStyle>
          <a:p>
            <a:fld id="{F06D9D62-974E-445F-AD25-22A287D314C6}" type="datetime1">
              <a:rPr lang="en-US" altLang="en-US"/>
              <a:pPr/>
              <a:t>11/17/2024</a:t>
            </a:fld>
            <a:endParaRPr lang="en-US" altLang="en-US"/>
          </a:p>
        </p:txBody>
      </p:sp>
      <p:sp>
        <p:nvSpPr>
          <p:cNvPr id="3" name="Footer Placeholder 2">
            <a:extLst>
              <a:ext uri="{FF2B5EF4-FFF2-40B4-BE49-F238E27FC236}">
                <a16:creationId xmlns:a16="http://schemas.microsoft.com/office/drawing/2014/main" id="{8E65EB61-1026-E147-FB1B-41CE1AE9ED2E}"/>
              </a:ext>
            </a:extLst>
          </p:cNvPr>
          <p:cNvSpPr>
            <a:spLocks noGrp="1"/>
          </p:cNvSpPr>
          <p:nvPr>
            <p:ph type="ftr" sz="quarter" idx="11"/>
          </p:nvPr>
        </p:nvSpPr>
        <p:spPr/>
        <p:txBody>
          <a:bodyPr/>
          <a:lstStyle>
            <a:lvl1pPr>
              <a:defRPr/>
            </a:lvl1pPr>
          </a:lstStyle>
          <a:p>
            <a:pPr>
              <a:defRPr/>
            </a:pPr>
            <a:r>
              <a:rPr lang="en-US"/>
              <a:t>Introduction</a:t>
            </a:r>
          </a:p>
        </p:txBody>
      </p:sp>
      <p:sp>
        <p:nvSpPr>
          <p:cNvPr id="4" name="Slide Number Placeholder 3">
            <a:extLst>
              <a:ext uri="{FF2B5EF4-FFF2-40B4-BE49-F238E27FC236}">
                <a16:creationId xmlns:a16="http://schemas.microsoft.com/office/drawing/2014/main" id="{D459A549-92E2-BB98-8D1A-3F2D4D1EAFEA}"/>
              </a:ext>
            </a:extLst>
          </p:cNvPr>
          <p:cNvSpPr>
            <a:spLocks noGrp="1"/>
          </p:cNvSpPr>
          <p:nvPr>
            <p:ph type="sldNum" sz="quarter" idx="12"/>
          </p:nvPr>
        </p:nvSpPr>
        <p:spPr/>
        <p:txBody>
          <a:bodyPr/>
          <a:lstStyle>
            <a:lvl1pPr>
              <a:defRPr/>
            </a:lvl1pPr>
          </a:lstStyle>
          <a:p>
            <a:r>
              <a:rPr lang="en-US" altLang="en-US"/>
              <a:t>1-</a:t>
            </a:r>
            <a:fld id="{5414F837-391E-4383-8457-C6AD3CAD37B2}" type="slidenum">
              <a:rPr lang="en-US" altLang="en-US"/>
              <a:pPr/>
              <a:t>‹#›</a:t>
            </a:fld>
            <a:endParaRPr lang="en-US" altLang="en-US"/>
          </a:p>
        </p:txBody>
      </p:sp>
    </p:spTree>
    <p:extLst>
      <p:ext uri="{BB962C8B-B14F-4D97-AF65-F5344CB8AC3E}">
        <p14:creationId xmlns:p14="http://schemas.microsoft.com/office/powerpoint/2010/main" val="138339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7429-D452-0EB3-BABA-3C4AF790B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8F10F2-F618-4D85-6AE4-28F6CCE70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8ADCF-05AE-66B9-4745-9BDBA05E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68060-5758-6BB1-08B8-CE2EB920C908}"/>
              </a:ext>
            </a:extLst>
          </p:cNvPr>
          <p:cNvSpPr>
            <a:spLocks noGrp="1"/>
          </p:cNvSpPr>
          <p:nvPr>
            <p:ph type="dt" sz="half" idx="10"/>
          </p:nvPr>
        </p:nvSpPr>
        <p:spPr/>
        <p:txBody>
          <a:bodyPr/>
          <a:lstStyle/>
          <a:p>
            <a:fld id="{6D8810B9-2C7C-4CAF-99E2-617AE20BA331}" type="datetimeFigureOut">
              <a:rPr lang="en-US" smtClean="0"/>
              <a:t>11/17/2024</a:t>
            </a:fld>
            <a:endParaRPr lang="en-US" dirty="0"/>
          </a:p>
        </p:txBody>
      </p:sp>
      <p:sp>
        <p:nvSpPr>
          <p:cNvPr id="6" name="Footer Placeholder 5">
            <a:extLst>
              <a:ext uri="{FF2B5EF4-FFF2-40B4-BE49-F238E27FC236}">
                <a16:creationId xmlns:a16="http://schemas.microsoft.com/office/drawing/2014/main" id="{CA744210-E98F-3686-68B5-1316C610DA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5723B-F998-5759-5329-15240C27AD6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67507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869B-5D55-ACB4-F0C2-A00C0045DF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7D245D-7A62-A535-5126-9D9827E76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65479-47D0-2BBE-30B6-26F4CF88B960}"/>
              </a:ext>
            </a:extLst>
          </p:cNvPr>
          <p:cNvSpPr>
            <a:spLocks noGrp="1"/>
          </p:cNvSpPr>
          <p:nvPr>
            <p:ph type="dt" sz="half" idx="10"/>
          </p:nvPr>
        </p:nvSpPr>
        <p:spPr/>
        <p:txBody>
          <a:bodyPr/>
          <a:lstStyle/>
          <a:p>
            <a:fld id="{F248F9EB-9D34-4B41-B66C-5FAF50876D2D}" type="datetimeFigureOut">
              <a:rPr lang="en-US" smtClean="0"/>
              <a:t>11/17/2024</a:t>
            </a:fld>
            <a:endParaRPr lang="en-US" dirty="0"/>
          </a:p>
        </p:txBody>
      </p:sp>
      <p:sp>
        <p:nvSpPr>
          <p:cNvPr id="5" name="Footer Placeholder 4">
            <a:extLst>
              <a:ext uri="{FF2B5EF4-FFF2-40B4-BE49-F238E27FC236}">
                <a16:creationId xmlns:a16="http://schemas.microsoft.com/office/drawing/2014/main" id="{5F3A1444-99B7-AA97-F6F9-91A96CEBB4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F934C2-3028-C5D5-0732-855B1E432CFF}"/>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36555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51421-8AFE-3DC8-9D4E-89831A906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8C477C-37F5-CEC5-A1DB-D915BB60B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98CC4-56CE-4CF8-C851-BCE7C83F9FCC}"/>
              </a:ext>
            </a:extLst>
          </p:cNvPr>
          <p:cNvSpPr>
            <a:spLocks noGrp="1"/>
          </p:cNvSpPr>
          <p:nvPr>
            <p:ph type="dt" sz="half" idx="10"/>
          </p:nvPr>
        </p:nvSpPr>
        <p:spPr/>
        <p:txBody>
          <a:bodyPr/>
          <a:lstStyle/>
          <a:p>
            <a:fld id="{34489A26-CAA1-4690-8C1F-1641B1B97745}" type="datetimeFigureOut">
              <a:rPr lang="en-US" smtClean="0"/>
              <a:t>11/17/2024</a:t>
            </a:fld>
            <a:endParaRPr lang="en-US" dirty="0"/>
          </a:p>
        </p:txBody>
      </p:sp>
      <p:sp>
        <p:nvSpPr>
          <p:cNvPr id="5" name="Footer Placeholder 4">
            <a:extLst>
              <a:ext uri="{FF2B5EF4-FFF2-40B4-BE49-F238E27FC236}">
                <a16:creationId xmlns:a16="http://schemas.microsoft.com/office/drawing/2014/main" id="{38B0EB84-1148-CB11-8A37-77426CAE14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B7E04C-D498-6C44-5715-6A73E9B68FF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5891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B8E1-0C47-2789-9E8F-EA01DC0B6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FC0F8C-485E-8B75-EBA3-3B1676D18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F769DF-1854-2DBD-3649-B03781AE0F51}"/>
              </a:ext>
            </a:extLst>
          </p:cNvPr>
          <p:cNvSpPr>
            <a:spLocks noGrp="1"/>
          </p:cNvSpPr>
          <p:nvPr>
            <p:ph type="dt" sz="half" idx="10"/>
          </p:nvPr>
        </p:nvSpPr>
        <p:spPr/>
        <p:txBody>
          <a:bodyPr/>
          <a:lstStyle/>
          <a:p>
            <a:fld id="{965A7A7B-B71A-428D-833F-0F3507A6DB13}" type="datetimeFigureOut">
              <a:rPr lang="en-US" smtClean="0"/>
              <a:t>11/17/2024</a:t>
            </a:fld>
            <a:endParaRPr lang="en-US" dirty="0"/>
          </a:p>
        </p:txBody>
      </p:sp>
      <p:sp>
        <p:nvSpPr>
          <p:cNvPr id="5" name="Footer Placeholder 4">
            <a:extLst>
              <a:ext uri="{FF2B5EF4-FFF2-40B4-BE49-F238E27FC236}">
                <a16:creationId xmlns:a16="http://schemas.microsoft.com/office/drawing/2014/main" id="{47B34E28-45F0-2903-5050-4E66B4C7F4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F5CE26-9900-F57F-79A9-AA7A9834E416}"/>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04085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DAC2-8915-3FBA-1702-B2C875B7E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C8EDE-0F84-C4A2-91D0-0F2CC429C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27AC-D9C1-6AA8-33FA-3C8CE68927FD}"/>
              </a:ext>
            </a:extLst>
          </p:cNvPr>
          <p:cNvSpPr>
            <a:spLocks noGrp="1"/>
          </p:cNvSpPr>
          <p:nvPr>
            <p:ph type="dt" sz="half" idx="10"/>
          </p:nvPr>
        </p:nvSpPr>
        <p:spPr/>
        <p:txBody>
          <a:bodyPr/>
          <a:lstStyle/>
          <a:p>
            <a:fld id="{5CF65307-640F-4AE7-B0BE-50C709AD86C5}" type="datetimeFigureOut">
              <a:rPr lang="en-US" smtClean="0"/>
              <a:t>11/17/2024</a:t>
            </a:fld>
            <a:endParaRPr lang="en-US" dirty="0"/>
          </a:p>
        </p:txBody>
      </p:sp>
      <p:sp>
        <p:nvSpPr>
          <p:cNvPr id="5" name="Footer Placeholder 4">
            <a:extLst>
              <a:ext uri="{FF2B5EF4-FFF2-40B4-BE49-F238E27FC236}">
                <a16:creationId xmlns:a16="http://schemas.microsoft.com/office/drawing/2014/main" id="{7162142D-E732-9F6C-27E8-43E32F63E8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A7CAFC-B419-A957-D604-0AB62908807E}"/>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6037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671E-5F90-92CC-3FF0-69D4C3DC0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B55CB5-5DA9-3E62-F8A5-EDCE91D480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9E075-99B9-A1F9-CB5D-4C4919DFC659}"/>
              </a:ext>
            </a:extLst>
          </p:cNvPr>
          <p:cNvSpPr>
            <a:spLocks noGrp="1"/>
          </p:cNvSpPr>
          <p:nvPr>
            <p:ph type="dt" sz="half" idx="10"/>
          </p:nvPr>
        </p:nvSpPr>
        <p:spPr/>
        <p:txBody>
          <a:bodyPr/>
          <a:lstStyle/>
          <a:p>
            <a:fld id="{F77EA1F9-1F0F-4C65-8F6E-9729B924AAAC}" type="datetimeFigureOut">
              <a:rPr lang="en-US" smtClean="0"/>
              <a:t>11/17/2024</a:t>
            </a:fld>
            <a:endParaRPr lang="en-US" dirty="0"/>
          </a:p>
        </p:txBody>
      </p:sp>
      <p:sp>
        <p:nvSpPr>
          <p:cNvPr id="5" name="Footer Placeholder 4">
            <a:extLst>
              <a:ext uri="{FF2B5EF4-FFF2-40B4-BE49-F238E27FC236}">
                <a16:creationId xmlns:a16="http://schemas.microsoft.com/office/drawing/2014/main" id="{A4EA06A6-1AFA-52D5-8868-2E1E6EE6CB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DAECF2-BAB1-E999-E56E-F50DC7433C5A}"/>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91835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C83-C475-B650-6118-953CED65E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44888-3675-0FF5-C30F-A8828B5A7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E3A6A-10C5-997C-2D21-E8FA1A4DDB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DF135-F71A-20D8-1FD1-06ADF50AB86F}"/>
              </a:ext>
            </a:extLst>
          </p:cNvPr>
          <p:cNvSpPr>
            <a:spLocks noGrp="1"/>
          </p:cNvSpPr>
          <p:nvPr>
            <p:ph type="dt" sz="half" idx="10"/>
          </p:nvPr>
        </p:nvSpPr>
        <p:spPr/>
        <p:txBody>
          <a:bodyPr/>
          <a:lstStyle/>
          <a:p>
            <a:fld id="{202278E8-5F4B-47D5-A617-8CCDF75D6A33}" type="datetimeFigureOut">
              <a:rPr lang="en-US" smtClean="0"/>
              <a:t>11/17/2024</a:t>
            </a:fld>
            <a:endParaRPr lang="en-US" dirty="0"/>
          </a:p>
        </p:txBody>
      </p:sp>
      <p:sp>
        <p:nvSpPr>
          <p:cNvPr id="6" name="Footer Placeholder 5">
            <a:extLst>
              <a:ext uri="{FF2B5EF4-FFF2-40B4-BE49-F238E27FC236}">
                <a16:creationId xmlns:a16="http://schemas.microsoft.com/office/drawing/2014/main" id="{4A579BFA-EB8D-0256-FDE6-BEA64DEF51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F41C3-AD49-7DB2-8153-EEC9356D131F}"/>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17785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FC70-CA71-E6D1-0D26-F36A14D92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063C2-5A3E-A638-9831-58C48536D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0B044-5546-3A54-935C-31E3E8FFEE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40F54B-FB46-077A-1EBA-A62CA5CA8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D1C8F-1DF5-0BB0-B026-D608D7BCB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95CBA2-B95A-C809-D333-1A173631BC30}"/>
              </a:ext>
            </a:extLst>
          </p:cNvPr>
          <p:cNvSpPr>
            <a:spLocks noGrp="1"/>
          </p:cNvSpPr>
          <p:nvPr>
            <p:ph type="dt" sz="half" idx="10"/>
          </p:nvPr>
        </p:nvSpPr>
        <p:spPr/>
        <p:txBody>
          <a:bodyPr/>
          <a:lstStyle/>
          <a:p>
            <a:fld id="{16AAFA52-7A21-407F-8339-40DF182D7460}" type="datetimeFigureOut">
              <a:rPr lang="en-US" smtClean="0"/>
              <a:t>11/17/2024</a:t>
            </a:fld>
            <a:endParaRPr lang="en-US" dirty="0"/>
          </a:p>
        </p:txBody>
      </p:sp>
      <p:sp>
        <p:nvSpPr>
          <p:cNvPr id="8" name="Footer Placeholder 7">
            <a:extLst>
              <a:ext uri="{FF2B5EF4-FFF2-40B4-BE49-F238E27FC236}">
                <a16:creationId xmlns:a16="http://schemas.microsoft.com/office/drawing/2014/main" id="{F035B14B-4B4E-66A2-99A3-CB14860EB9E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F93E8D-5882-1F51-09DD-2AED11651F8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732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38FC-91ED-0B0C-17DA-5479D26C7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0B003D-B228-76D0-2CB3-A992401F89B3}"/>
              </a:ext>
            </a:extLst>
          </p:cNvPr>
          <p:cNvSpPr>
            <a:spLocks noGrp="1"/>
          </p:cNvSpPr>
          <p:nvPr>
            <p:ph type="dt" sz="half" idx="10"/>
          </p:nvPr>
        </p:nvSpPr>
        <p:spPr/>
        <p:txBody>
          <a:bodyPr/>
          <a:lstStyle/>
          <a:p>
            <a:fld id="{96770335-1C1A-4243-9BDD-9630C417D284}" type="datetimeFigureOut">
              <a:rPr lang="en-US" smtClean="0"/>
              <a:t>11/17/2024</a:t>
            </a:fld>
            <a:endParaRPr lang="en-US" dirty="0"/>
          </a:p>
        </p:txBody>
      </p:sp>
      <p:sp>
        <p:nvSpPr>
          <p:cNvPr id="4" name="Footer Placeholder 3">
            <a:extLst>
              <a:ext uri="{FF2B5EF4-FFF2-40B4-BE49-F238E27FC236}">
                <a16:creationId xmlns:a16="http://schemas.microsoft.com/office/drawing/2014/main" id="{266F08ED-7038-D0A0-3F68-78DC2C9AE9E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0AA6435-BD5A-0B37-85E4-240466391B0E}"/>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304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6CBED-BDDB-ADA5-3407-9A2FACF67197}"/>
              </a:ext>
            </a:extLst>
          </p:cNvPr>
          <p:cNvSpPr>
            <a:spLocks noGrp="1"/>
          </p:cNvSpPr>
          <p:nvPr>
            <p:ph type="dt" sz="half" idx="10"/>
          </p:nvPr>
        </p:nvSpPr>
        <p:spPr/>
        <p:txBody>
          <a:bodyPr/>
          <a:lstStyle/>
          <a:p>
            <a:fld id="{0141513F-8EBD-4612-96F4-CC3E309609AF}" type="datetimeFigureOut">
              <a:rPr lang="en-US" smtClean="0"/>
              <a:t>11/17/2024</a:t>
            </a:fld>
            <a:endParaRPr lang="en-US" dirty="0"/>
          </a:p>
        </p:txBody>
      </p:sp>
      <p:sp>
        <p:nvSpPr>
          <p:cNvPr id="3" name="Footer Placeholder 2">
            <a:extLst>
              <a:ext uri="{FF2B5EF4-FFF2-40B4-BE49-F238E27FC236}">
                <a16:creationId xmlns:a16="http://schemas.microsoft.com/office/drawing/2014/main" id="{92FD2B94-985A-3262-EFB7-6E171844A34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68CBAAE-FDEB-EDCF-45B1-7E1964BA8AF7}"/>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0504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1553-9E5B-68C7-F68D-BDBF6DEDA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93EB36-BABF-BF33-01BE-865404561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DF161-01BC-63A1-EA3B-EB270124C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752FB-3155-8B17-FEE9-D4A1EC3C2347}"/>
              </a:ext>
            </a:extLst>
          </p:cNvPr>
          <p:cNvSpPr>
            <a:spLocks noGrp="1"/>
          </p:cNvSpPr>
          <p:nvPr>
            <p:ph type="dt" sz="half" idx="10"/>
          </p:nvPr>
        </p:nvSpPr>
        <p:spPr/>
        <p:txBody>
          <a:bodyPr/>
          <a:lstStyle/>
          <a:p>
            <a:fld id="{6E6483A1-31A8-47A2-AB0A-53A7803D5EBF}" type="datetimeFigureOut">
              <a:rPr lang="en-US" smtClean="0"/>
              <a:t>11/17/2024</a:t>
            </a:fld>
            <a:endParaRPr lang="en-US" dirty="0"/>
          </a:p>
        </p:txBody>
      </p:sp>
      <p:sp>
        <p:nvSpPr>
          <p:cNvPr id="6" name="Footer Placeholder 5">
            <a:extLst>
              <a:ext uri="{FF2B5EF4-FFF2-40B4-BE49-F238E27FC236}">
                <a16:creationId xmlns:a16="http://schemas.microsoft.com/office/drawing/2014/main" id="{82FBF8FC-3EF6-68F3-7055-EFDBDBB0F4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F59401-5B67-CFB5-53A2-99405AAD57C3}"/>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27491071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BADDD94-7C62-C03F-F048-88D063B61878}"/>
              </a:ext>
            </a:extLst>
          </p:cNvPr>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AB41E8-BD76-FCB7-A0D9-ADBF87429670}"/>
              </a:ext>
            </a:extLst>
          </p:cNvPr>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7F772E4-5633-3F25-2F26-EDA573D866DD}"/>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fld id="{F38503C5-7474-4860-9149-6048CA65B3B7}" type="datetime1">
              <a:rPr lang="en-US" altLang="en-US"/>
              <a:pPr/>
              <a:t>11/17/2024</a:t>
            </a:fld>
            <a:endParaRPr lang="en-US" altLang="en-US"/>
          </a:p>
        </p:txBody>
      </p:sp>
      <p:sp>
        <p:nvSpPr>
          <p:cNvPr id="195589" name="Rectangle 5">
            <a:extLst>
              <a:ext uri="{FF2B5EF4-FFF2-40B4-BE49-F238E27FC236}">
                <a16:creationId xmlns:a16="http://schemas.microsoft.com/office/drawing/2014/main" id="{19CC9134-195D-CCD5-845F-C171BE3E5D93}"/>
              </a:ext>
            </a:extLst>
          </p:cNvPr>
          <p:cNvSpPr>
            <a:spLocks noGrp="1" noChangeArrowheads="1"/>
          </p:cNvSpPr>
          <p:nvPr>
            <p:ph type="ftr" sz="quarter" idx="3"/>
          </p:nvPr>
        </p:nvSpPr>
        <p:spPr bwMode="auto">
          <a:xfrm>
            <a:off x="7435851" y="6467475"/>
            <a:ext cx="38608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Introduction</a:t>
            </a:r>
          </a:p>
        </p:txBody>
      </p:sp>
      <p:sp>
        <p:nvSpPr>
          <p:cNvPr id="195590" name="Rectangle 6">
            <a:extLst>
              <a:ext uri="{FF2B5EF4-FFF2-40B4-BE49-F238E27FC236}">
                <a16:creationId xmlns:a16="http://schemas.microsoft.com/office/drawing/2014/main" id="{B4BF28BC-B500-D8A9-6AED-EC79EC5FA433}"/>
              </a:ext>
            </a:extLst>
          </p:cNvPr>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r>
              <a:rPr lang="en-US" altLang="en-US"/>
              <a:t>2-</a:t>
            </a:r>
            <a:fld id="{66D0B756-DC60-455C-B4DA-FB7513549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76" r:id="rId1"/>
  </p:sldLayoutIdLst>
  <p:hf hdr="0" dt="0"/>
  <p:txStyles>
    <p:title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mj-cs"/>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Arial"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Arial"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Arial"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0"/>
        </a:buClr>
        <a:buSzPct val="100000"/>
        <a:buFont typeface="Wingdings" panose="05000000000000000000" pitchFamily="2" charset="2"/>
        <a:buChar char="§"/>
        <a:defRPr sz="2800">
          <a:solidFill>
            <a:schemeClr val="tx1"/>
          </a:solidFill>
          <a:latin typeface="+mn-lt"/>
          <a:ea typeface="MS PGothic" panose="020B0600070205080204" pitchFamily="34" charset="-128"/>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C0461-E5CD-B475-7FEB-5314998F3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5EFA84-3422-2B42-4F4B-F1B13AE36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31441-A6A1-06F3-A45C-DC6A79716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E93E0A-5177-400C-87C9-C93AF466EC49}" type="datetimeFigureOut">
              <a:rPr lang="en-US" smtClean="0"/>
              <a:t>11/17/2024</a:t>
            </a:fld>
            <a:endParaRPr lang="en-US" dirty="0"/>
          </a:p>
        </p:txBody>
      </p:sp>
      <p:sp>
        <p:nvSpPr>
          <p:cNvPr id="5" name="Footer Placeholder 4">
            <a:extLst>
              <a:ext uri="{FF2B5EF4-FFF2-40B4-BE49-F238E27FC236}">
                <a16:creationId xmlns:a16="http://schemas.microsoft.com/office/drawing/2014/main" id="{91AA93E9-1266-2809-CE54-2403E7B3F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A36E99D-D903-A3CB-4109-EFD67AE6F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917615-2DB4-4DAA-9DE3-B2B689A846E0}" type="slidenum">
              <a:rPr lang="en-US" smtClean="0"/>
              <a:t>‹#›</a:t>
            </a:fld>
            <a:endParaRPr lang="en-US" dirty="0"/>
          </a:p>
        </p:txBody>
      </p:sp>
    </p:spTree>
    <p:extLst>
      <p:ext uri="{BB962C8B-B14F-4D97-AF65-F5344CB8AC3E}">
        <p14:creationId xmlns:p14="http://schemas.microsoft.com/office/powerpoint/2010/main" val="3052466133"/>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2">
            <a:extLst>
              <a:ext uri="{FF2B5EF4-FFF2-40B4-BE49-F238E27FC236}">
                <a16:creationId xmlns:a16="http://schemas.microsoft.com/office/drawing/2014/main" id="{FCCB7A69-3D2B-0F43-19D7-CC6E1C7092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a:latin typeface="Tahoma" panose="020B0604030504040204" pitchFamily="34" charset="0"/>
              </a:rPr>
              <a:t>Introduction</a:t>
            </a:r>
          </a:p>
        </p:txBody>
      </p:sp>
      <p:sp>
        <p:nvSpPr>
          <p:cNvPr id="16386" name="Slide Number Placeholder 3">
            <a:extLst>
              <a:ext uri="{FF2B5EF4-FFF2-40B4-BE49-F238E27FC236}">
                <a16:creationId xmlns:a16="http://schemas.microsoft.com/office/drawing/2014/main" id="{1F31FDAF-EA8B-8D8A-E7BA-1050A85E2C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dirty="0">
                <a:latin typeface="Tahoma" panose="020B0604030504040204" pitchFamily="34" charset="0"/>
              </a:rPr>
              <a:t> 1-1</a:t>
            </a:r>
          </a:p>
        </p:txBody>
      </p:sp>
      <p:sp>
        <p:nvSpPr>
          <p:cNvPr id="16387" name="Rectangle 3">
            <a:extLst>
              <a:ext uri="{FF2B5EF4-FFF2-40B4-BE49-F238E27FC236}">
                <a16:creationId xmlns:a16="http://schemas.microsoft.com/office/drawing/2014/main" id="{651B4572-60B5-1848-6658-E8841525C3DC}"/>
              </a:ext>
            </a:extLst>
          </p:cNvPr>
          <p:cNvSpPr>
            <a:spLocks noChangeArrowheads="1"/>
          </p:cNvSpPr>
          <p:nvPr/>
        </p:nvSpPr>
        <p:spPr bwMode="auto">
          <a:xfrm>
            <a:off x="462116" y="715964"/>
            <a:ext cx="4748981"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pPr>
            <a:r>
              <a:rPr lang="en-US" altLang="en-US" sz="4800" dirty="0">
                <a:solidFill>
                  <a:srgbClr val="000099"/>
                </a:solidFill>
                <a:latin typeface="Gill Sans MT" panose="020B0502020104020203" pitchFamily="34" charset="0"/>
              </a:rPr>
              <a:t>Museum of Network Models</a:t>
            </a:r>
          </a:p>
        </p:txBody>
      </p:sp>
      <p:sp>
        <p:nvSpPr>
          <p:cNvPr id="16389" name="Text Box 6">
            <a:extLst>
              <a:ext uri="{FF2B5EF4-FFF2-40B4-BE49-F238E27FC236}">
                <a16:creationId xmlns:a16="http://schemas.microsoft.com/office/drawing/2014/main" id="{D3662AD4-98DC-2050-EA7F-BF9BBA9C7189}"/>
              </a:ext>
            </a:extLst>
          </p:cNvPr>
          <p:cNvSpPr txBox="1">
            <a:spLocks noChangeArrowheads="1"/>
          </p:cNvSpPr>
          <p:nvPr/>
        </p:nvSpPr>
        <p:spPr bwMode="auto">
          <a:xfrm>
            <a:off x="1893888" y="3241675"/>
            <a:ext cx="5378450"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1400" dirty="0"/>
          </a:p>
        </p:txBody>
      </p:sp>
      <p:sp>
        <p:nvSpPr>
          <p:cNvPr id="29702" name="Text Box 7">
            <a:extLst>
              <a:ext uri="{FF2B5EF4-FFF2-40B4-BE49-F238E27FC236}">
                <a16:creationId xmlns:a16="http://schemas.microsoft.com/office/drawing/2014/main" id="{8BF80346-C46F-54D9-88E8-3ADDE0A4C160}"/>
              </a:ext>
            </a:extLst>
          </p:cNvPr>
          <p:cNvSpPr txBox="1">
            <a:spLocks noChangeArrowheads="1"/>
          </p:cNvSpPr>
          <p:nvPr/>
        </p:nvSpPr>
        <p:spPr bwMode="auto">
          <a:xfrm>
            <a:off x="717550" y="3646489"/>
            <a:ext cx="5378450" cy="29177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pPr>
            <a:r>
              <a:rPr lang="en-US" altLang="en-US" sz="3600">
                <a:solidFill>
                  <a:srgbClr val="000099"/>
                </a:solidFill>
                <a:latin typeface="Gill Sans MT" panose="020B0502020104020203" pitchFamily="34" charset="0"/>
              </a:rPr>
              <a:t>COMP 2100 03B</a:t>
            </a:r>
          </a:p>
          <a:p>
            <a:pPr eaLnBrk="1" hangingPunct="1">
              <a:lnSpc>
                <a:spcPct val="85000"/>
              </a:lnSpc>
            </a:pPr>
            <a:r>
              <a:rPr lang="en-US" altLang="en-US" sz="3600">
                <a:solidFill>
                  <a:srgbClr val="000099"/>
                </a:solidFill>
                <a:latin typeface="Gill Sans MT" panose="020B0502020104020203" pitchFamily="34" charset="0"/>
              </a:rPr>
              <a:t>Anthony Ferrucci</a:t>
            </a:r>
          </a:p>
          <a:p>
            <a:pPr eaLnBrk="1" hangingPunct="1">
              <a:lnSpc>
                <a:spcPct val="85000"/>
              </a:lnSpc>
            </a:pPr>
            <a:r>
              <a:rPr lang="en-US" altLang="en-US" sz="3600">
                <a:solidFill>
                  <a:srgbClr val="000099"/>
                </a:solidFill>
                <a:latin typeface="Gill Sans MT" panose="020B0502020104020203" pitchFamily="34" charset="0"/>
              </a:rPr>
              <a:t>Robert Yildirim</a:t>
            </a:r>
          </a:p>
          <a:p>
            <a:pPr eaLnBrk="1" hangingPunct="1">
              <a:lnSpc>
                <a:spcPct val="85000"/>
              </a:lnSpc>
            </a:pPr>
            <a:r>
              <a:rPr lang="en-US" altLang="en-US" sz="3600">
                <a:solidFill>
                  <a:srgbClr val="000099"/>
                </a:solidFill>
                <a:latin typeface="Gill Sans MT" panose="020B0502020104020203" pitchFamily="34" charset="0"/>
              </a:rPr>
              <a:t>Raghav Vaid</a:t>
            </a:r>
          </a:p>
          <a:p>
            <a:pPr eaLnBrk="1" hangingPunct="1">
              <a:lnSpc>
                <a:spcPct val="85000"/>
              </a:lnSpc>
            </a:pPr>
            <a:endParaRPr lang="en-US" altLang="en-US" sz="3600">
              <a:solidFill>
                <a:srgbClr val="000099"/>
              </a:solidFill>
              <a:latin typeface="Gill Sans MT" panose="020B0502020104020203" pitchFamily="34" charset="0"/>
            </a:endParaRPr>
          </a:p>
          <a:p>
            <a:pPr eaLnBrk="1" hangingPunct="1">
              <a:lnSpc>
                <a:spcPct val="85000"/>
              </a:lnSpc>
            </a:pPr>
            <a:r>
              <a:rPr lang="en-US" altLang="en-US" sz="3600">
                <a:solidFill>
                  <a:srgbClr val="000099"/>
                </a:solidFill>
                <a:latin typeface="Gill Sans MT" panose="020B0502020104020203" pitchFamily="34" charset="0"/>
              </a:rPr>
              <a:t>November 17, 2024</a:t>
            </a:r>
          </a:p>
        </p:txBody>
      </p:sp>
      <p:pic>
        <p:nvPicPr>
          <p:cNvPr id="16392" name="Picture 9" descr="underline_base">
            <a:extLst>
              <a:ext uri="{FF2B5EF4-FFF2-40B4-BE49-F238E27FC236}">
                <a16:creationId xmlns:a16="http://schemas.microsoft.com/office/drawing/2014/main" id="{F2D42283-B198-4C98-54CF-B20CC86C0CF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29" y="2272014"/>
            <a:ext cx="4276877" cy="12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4">
            <a:extLst>
              <a:ext uri="{FF2B5EF4-FFF2-40B4-BE49-F238E27FC236}">
                <a16:creationId xmlns:a16="http://schemas.microsoft.com/office/drawing/2014/main" id="{38E913C5-2437-7DDE-5C04-FD1265A6E73F}"/>
              </a:ext>
            </a:extLst>
          </p:cNvPr>
          <p:cNvSpPr>
            <a:spLocks noChangeArrowheads="1"/>
          </p:cNvSpPr>
          <p:nvPr/>
        </p:nvSpPr>
        <p:spPr bwMode="auto">
          <a:xfrm>
            <a:off x="7158040" y="6351639"/>
            <a:ext cx="901700" cy="10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400" dirty="0">
              <a:solidFill>
                <a:srgbClr val="008000"/>
              </a:solidFill>
            </a:endParaRPr>
          </a:p>
        </p:txBody>
      </p:sp>
      <p:pic>
        <p:nvPicPr>
          <p:cNvPr id="2" name="Picture 1" descr="Wentworth Institute of Technology — College Fair">
            <a:extLst>
              <a:ext uri="{FF2B5EF4-FFF2-40B4-BE49-F238E27FC236}">
                <a16:creationId xmlns:a16="http://schemas.microsoft.com/office/drawing/2014/main" id="{D8745D38-A875-BD08-7D99-865089F9B6A0}"/>
              </a:ext>
            </a:extLst>
          </p:cNvPr>
          <p:cNvPicPr>
            <a:picLocks noChangeAspect="1"/>
          </p:cNvPicPr>
          <p:nvPr/>
        </p:nvPicPr>
        <p:blipFill>
          <a:blip r:embed="rId3"/>
          <a:stretch>
            <a:fillRect/>
          </a:stretch>
        </p:blipFill>
        <p:spPr>
          <a:xfrm>
            <a:off x="6623051" y="119061"/>
            <a:ext cx="5378450" cy="1348143"/>
          </a:xfrm>
          <a:prstGeom prst="rect">
            <a:avLst/>
          </a:prstGeom>
        </p:spPr>
      </p:pic>
      <p:pic>
        <p:nvPicPr>
          <p:cNvPr id="1030" name="Picture 6">
            <a:extLst>
              <a:ext uri="{FF2B5EF4-FFF2-40B4-BE49-F238E27FC236}">
                <a16:creationId xmlns:a16="http://schemas.microsoft.com/office/drawing/2014/main" id="{D3796586-6FBB-7FF3-9960-9962F2FC4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802" y="1636736"/>
            <a:ext cx="4918948" cy="63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1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3986-C57F-DFB1-A029-9C2DBDF28768}"/>
              </a:ext>
            </a:extLst>
          </p:cNvPr>
          <p:cNvSpPr>
            <a:spLocks noGrp="1"/>
          </p:cNvSpPr>
          <p:nvPr>
            <p:ph type="title"/>
          </p:nvPr>
        </p:nvSpPr>
        <p:spPr/>
        <p:txBody>
          <a:bodyPr/>
          <a:lstStyle/>
          <a:p>
            <a:r>
              <a:rPr lang="en-US" altLang="en-US" sz="4400" dirty="0">
                <a:solidFill>
                  <a:srgbClr val="000099"/>
                </a:solidFill>
                <a:latin typeface="Gill Sans MT" panose="020B0502020104020203" pitchFamily="34" charset="0"/>
              </a:rPr>
              <a:t>Scripts </a:t>
            </a:r>
            <a:r>
              <a:rPr lang="en-US" altLang="en-US" sz="4400" u="sng" dirty="0">
                <a:solidFill>
                  <a:srgbClr val="FF0000"/>
                </a:solidFill>
                <a:latin typeface="Gill Sans MT" panose="020B0502020104020203" pitchFamily="34" charset="0"/>
              </a:rPr>
              <a:t>(</a:t>
            </a:r>
            <a:r>
              <a:rPr lang="en-US" altLang="en-US" sz="4400" b="1" u="sng" dirty="0">
                <a:solidFill>
                  <a:srgbClr val="FF0000"/>
                </a:solidFill>
                <a:latin typeface="Gill Sans MT" panose="020B0502020104020203" pitchFamily="34" charset="0"/>
              </a:rPr>
              <a:t>ChatGPT!)</a:t>
            </a:r>
            <a:endParaRPr lang="en-US" u="sng" dirty="0">
              <a:solidFill>
                <a:srgbClr val="FF0000"/>
              </a:solidFill>
            </a:endParaRPr>
          </a:p>
        </p:txBody>
      </p:sp>
      <p:sp>
        <p:nvSpPr>
          <p:cNvPr id="3" name="Content Placeholder 2">
            <a:extLst>
              <a:ext uri="{FF2B5EF4-FFF2-40B4-BE49-F238E27FC236}">
                <a16:creationId xmlns:a16="http://schemas.microsoft.com/office/drawing/2014/main" id="{823672B4-8047-5A2D-BECD-7D4AD66A46DF}"/>
              </a:ext>
            </a:extLst>
          </p:cNvPr>
          <p:cNvSpPr>
            <a:spLocks noGrp="1"/>
          </p:cNvSpPr>
          <p:nvPr>
            <p:ph idx="1"/>
          </p:nvPr>
        </p:nvSpPr>
        <p:spPr>
          <a:xfrm>
            <a:off x="579783" y="1825625"/>
            <a:ext cx="10515600" cy="4351338"/>
          </a:xfrm>
        </p:spPr>
        <p:txBody>
          <a:bodyPr/>
          <a:lstStyle/>
          <a:p>
            <a:pPr>
              <a:buFont typeface="Wingdings" panose="05000000000000000000" pitchFamily="2" charset="2"/>
              <a:buChar char="§"/>
            </a:pPr>
            <a:r>
              <a:rPr lang="en-US" dirty="0">
                <a:latin typeface="Gill Sans MT" panose="020B0502020104020203" pitchFamily="34" charset="0"/>
              </a:rPr>
              <a:t>C#</a:t>
            </a:r>
          </a:p>
          <a:p>
            <a:pPr>
              <a:buFont typeface="Wingdings" panose="05000000000000000000" pitchFamily="2" charset="2"/>
              <a:buChar char="§"/>
            </a:pPr>
            <a:r>
              <a:rPr lang="en-US" dirty="0">
                <a:latin typeface="Gill Sans MT" panose="020B0502020104020203" pitchFamily="34" charset="0"/>
              </a:rPr>
              <a:t>Allows for animations</a:t>
            </a:r>
          </a:p>
          <a:p>
            <a:pPr>
              <a:buFont typeface="Wingdings" panose="05000000000000000000" pitchFamily="2" charset="2"/>
              <a:buChar char="§"/>
            </a:pPr>
            <a:r>
              <a:rPr lang="en-US" dirty="0">
                <a:latin typeface="Gill Sans MT" panose="020B0502020104020203" pitchFamily="34" charset="0"/>
              </a:rPr>
              <a:t>Manual debugging</a:t>
            </a:r>
          </a:p>
          <a:p>
            <a:pPr>
              <a:buFont typeface="Wingdings" panose="05000000000000000000" pitchFamily="2" charset="2"/>
              <a:buChar char="§"/>
            </a:pPr>
            <a:r>
              <a:rPr lang="en-US" dirty="0">
                <a:latin typeface="Gill Sans MT" panose="020B0502020104020203" pitchFamily="34" charset="0"/>
              </a:rPr>
              <a:t>OOP</a:t>
            </a:r>
          </a:p>
          <a:p>
            <a:pPr>
              <a:buFont typeface="Wingdings" panose="05000000000000000000" pitchFamily="2" charset="2"/>
              <a:buChar char="§"/>
            </a:pPr>
            <a:r>
              <a:rPr lang="en-US" dirty="0">
                <a:latin typeface="Gill Sans MT" panose="020B0502020104020203" pitchFamily="34" charset="0"/>
              </a:rPr>
              <a:t>Robust .NET/XR libraries</a:t>
            </a:r>
          </a:p>
          <a:p>
            <a:pPr>
              <a:buFont typeface="Wingdings" panose="05000000000000000000" pitchFamily="2" charset="2"/>
              <a:buChar char="§"/>
            </a:pPr>
            <a:endParaRPr lang="en-US" dirty="0">
              <a:latin typeface="Gill Sans MT" panose="020B0502020104020203" pitchFamily="34" charset="0"/>
            </a:endParaRPr>
          </a:p>
          <a:p>
            <a:pPr>
              <a:buFont typeface="Wingdings" panose="05000000000000000000" pitchFamily="2" charset="2"/>
              <a:buChar char="§"/>
            </a:pPr>
            <a:endParaRPr lang="en-US" dirty="0">
              <a:latin typeface="Gill Sans MT" panose="020B0502020104020203" pitchFamily="34" charset="0"/>
            </a:endParaRPr>
          </a:p>
        </p:txBody>
      </p:sp>
      <p:pic>
        <p:nvPicPr>
          <p:cNvPr id="4" name="Picture 3">
            <a:extLst>
              <a:ext uri="{FF2B5EF4-FFF2-40B4-BE49-F238E27FC236}">
                <a16:creationId xmlns:a16="http://schemas.microsoft.com/office/drawing/2014/main" id="{18921AE6-D8E0-ACBB-918E-4B582E823A77}"/>
              </a:ext>
            </a:extLst>
          </p:cNvPr>
          <p:cNvPicPr>
            <a:picLocks noChangeAspect="1"/>
          </p:cNvPicPr>
          <p:nvPr/>
        </p:nvPicPr>
        <p:blipFill>
          <a:blip r:embed="rId2"/>
          <a:stretch>
            <a:fillRect/>
          </a:stretch>
        </p:blipFill>
        <p:spPr>
          <a:xfrm>
            <a:off x="4795950" y="2408111"/>
            <a:ext cx="7260217" cy="4351338"/>
          </a:xfrm>
          <a:prstGeom prst="rect">
            <a:avLst/>
          </a:prstGeom>
        </p:spPr>
      </p:pic>
      <p:pic>
        <p:nvPicPr>
          <p:cNvPr id="8" name="Picture 7">
            <a:extLst>
              <a:ext uri="{FF2B5EF4-FFF2-40B4-BE49-F238E27FC236}">
                <a16:creationId xmlns:a16="http://schemas.microsoft.com/office/drawing/2014/main" id="{2F15C959-0014-8ACB-DAEF-C212D30B7A3D}"/>
              </a:ext>
            </a:extLst>
          </p:cNvPr>
          <p:cNvPicPr>
            <a:picLocks noChangeAspect="1"/>
          </p:cNvPicPr>
          <p:nvPr/>
        </p:nvPicPr>
        <p:blipFill>
          <a:blip r:embed="rId3"/>
          <a:stretch>
            <a:fillRect/>
          </a:stretch>
        </p:blipFill>
        <p:spPr>
          <a:xfrm>
            <a:off x="9631017" y="585579"/>
            <a:ext cx="2332976" cy="4035185"/>
          </a:xfrm>
          <a:prstGeom prst="rect">
            <a:avLst/>
          </a:prstGeom>
        </p:spPr>
      </p:pic>
      <p:pic>
        <p:nvPicPr>
          <p:cNvPr id="9" name="Picture 8" descr="underline_base">
            <a:extLst>
              <a:ext uri="{FF2B5EF4-FFF2-40B4-BE49-F238E27FC236}">
                <a16:creationId xmlns:a16="http://schemas.microsoft.com/office/drawing/2014/main" id="{11E304AB-C492-7F8E-FD95-052BF0D2729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47200"/>
            <a:ext cx="4896678" cy="20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05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7090-7256-43B0-0760-7AC6DAA04317}"/>
              </a:ext>
            </a:extLst>
          </p:cNvPr>
          <p:cNvSpPr>
            <a:spLocks noGrp="1"/>
          </p:cNvSpPr>
          <p:nvPr>
            <p:ph type="title"/>
          </p:nvPr>
        </p:nvSpPr>
        <p:spPr/>
        <p:txBody>
          <a:bodyPr/>
          <a:lstStyle/>
          <a:p>
            <a:r>
              <a:rPr lang="en-US" altLang="en-US" sz="4400" dirty="0">
                <a:solidFill>
                  <a:srgbClr val="000099"/>
                </a:solidFill>
                <a:latin typeface="Gill Sans MT" panose="020B0502020104020203" pitchFamily="34" charset="0"/>
              </a:rPr>
              <a:t>Testing Methodology</a:t>
            </a:r>
            <a:endParaRPr lang="en-US" dirty="0"/>
          </a:p>
        </p:txBody>
      </p:sp>
      <p:sp>
        <p:nvSpPr>
          <p:cNvPr id="3" name="Content Placeholder 2">
            <a:extLst>
              <a:ext uri="{FF2B5EF4-FFF2-40B4-BE49-F238E27FC236}">
                <a16:creationId xmlns:a16="http://schemas.microsoft.com/office/drawing/2014/main" id="{7184E7A7-D477-D232-3C10-F87FDE610D2C}"/>
              </a:ext>
            </a:extLst>
          </p:cNvPr>
          <p:cNvSpPr>
            <a:spLocks noGrp="1"/>
          </p:cNvSpPr>
          <p:nvPr>
            <p:ph idx="1"/>
          </p:nvPr>
        </p:nvSpPr>
        <p:spPr/>
        <p:txBody>
          <a:bodyPr/>
          <a:lstStyle/>
          <a:p>
            <a:pPr>
              <a:buFont typeface="Wingdings" panose="05000000000000000000" pitchFamily="2" charset="2"/>
              <a:buChar char="§"/>
            </a:pPr>
            <a:r>
              <a:rPr lang="en-US" dirty="0">
                <a:latin typeface="Gill Sans MT" panose="020B0502020104020203" pitchFamily="34" charset="0"/>
              </a:rPr>
              <a:t>Development area</a:t>
            </a:r>
          </a:p>
          <a:p>
            <a:pPr>
              <a:buFont typeface="Wingdings" panose="05000000000000000000" pitchFamily="2" charset="2"/>
              <a:buChar char="§"/>
            </a:pPr>
            <a:r>
              <a:rPr lang="en-US" dirty="0">
                <a:latin typeface="Gill Sans MT" panose="020B0502020104020203" pitchFamily="34" charset="0"/>
              </a:rPr>
              <a:t>Unity Game player</a:t>
            </a:r>
          </a:p>
          <a:p>
            <a:pPr>
              <a:buFont typeface="Wingdings" panose="05000000000000000000" pitchFamily="2" charset="2"/>
              <a:buChar char="§"/>
            </a:pPr>
            <a:r>
              <a:rPr lang="en-US" dirty="0">
                <a:latin typeface="Gill Sans MT" panose="020B0502020104020203" pitchFamily="34" charset="0"/>
              </a:rPr>
              <a:t>Lots of breaking stuff</a:t>
            </a:r>
          </a:p>
          <a:p>
            <a:pPr>
              <a:buFont typeface="Wingdings" panose="05000000000000000000" pitchFamily="2" charset="2"/>
              <a:buChar char="§"/>
            </a:pPr>
            <a:r>
              <a:rPr lang="en-US" dirty="0">
                <a:latin typeface="Gill Sans MT" panose="020B0502020104020203" pitchFamily="34" charset="0"/>
              </a:rPr>
              <a:t>Failed? Try new approach</a:t>
            </a:r>
          </a:p>
        </p:txBody>
      </p:sp>
      <p:sp>
        <p:nvSpPr>
          <p:cNvPr id="4" name="Date Placeholder 3">
            <a:extLst>
              <a:ext uri="{FF2B5EF4-FFF2-40B4-BE49-F238E27FC236}">
                <a16:creationId xmlns:a16="http://schemas.microsoft.com/office/drawing/2014/main" id="{F2A14BBD-46D0-2A4A-9699-48EA01E42CF4}"/>
              </a:ext>
            </a:extLst>
          </p:cNvPr>
          <p:cNvSpPr>
            <a:spLocks noGrp="1"/>
          </p:cNvSpPr>
          <p:nvPr>
            <p:ph type="dt" sz="half" idx="10"/>
          </p:nvPr>
        </p:nvSpPr>
        <p:spPr/>
        <p:txBody>
          <a:bodyPr/>
          <a:lstStyle/>
          <a:p>
            <a:fld id="{043E6BD9-E4B9-4C78-8C27-9948CC178DE0}" type="datetime1">
              <a:rPr lang="en-US" smtClean="0"/>
              <a:t>11/17/2024</a:t>
            </a:fld>
            <a:endParaRPr lang="en-US" dirty="0"/>
          </a:p>
        </p:txBody>
      </p:sp>
      <p:sp>
        <p:nvSpPr>
          <p:cNvPr id="5" name="Footer Placeholder 4">
            <a:extLst>
              <a:ext uri="{FF2B5EF4-FFF2-40B4-BE49-F238E27FC236}">
                <a16:creationId xmlns:a16="http://schemas.microsoft.com/office/drawing/2014/main" id="{24737A97-FFD8-1C4B-14A4-3CD594854D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9821D1-7431-B3EA-D2D2-20D98CD15CA4}"/>
              </a:ext>
            </a:extLst>
          </p:cNvPr>
          <p:cNvSpPr>
            <a:spLocks noGrp="1"/>
          </p:cNvSpPr>
          <p:nvPr>
            <p:ph type="sldNum" sz="quarter" idx="12"/>
          </p:nvPr>
        </p:nvSpPr>
        <p:spPr/>
        <p:txBody>
          <a:bodyPr/>
          <a:lstStyle/>
          <a:p>
            <a:fld id="{A65A5C87-DF58-40C8-B092-1DE63DB4547E}" type="slidenum">
              <a:rPr lang="en-US" smtClean="0"/>
              <a:t>11</a:t>
            </a:fld>
            <a:endParaRPr lang="en-US" dirty="0"/>
          </a:p>
        </p:txBody>
      </p:sp>
      <p:pic>
        <p:nvPicPr>
          <p:cNvPr id="8" name="Picture 7">
            <a:extLst>
              <a:ext uri="{FF2B5EF4-FFF2-40B4-BE49-F238E27FC236}">
                <a16:creationId xmlns:a16="http://schemas.microsoft.com/office/drawing/2014/main" id="{D2DD266F-8CE1-76F4-2835-A8E35A1063FF}"/>
              </a:ext>
            </a:extLst>
          </p:cNvPr>
          <p:cNvPicPr>
            <a:picLocks noChangeAspect="1"/>
          </p:cNvPicPr>
          <p:nvPr/>
        </p:nvPicPr>
        <p:blipFill>
          <a:blip r:embed="rId2"/>
          <a:stretch>
            <a:fillRect/>
          </a:stretch>
        </p:blipFill>
        <p:spPr>
          <a:xfrm>
            <a:off x="6798365" y="4589168"/>
            <a:ext cx="5012635" cy="1903706"/>
          </a:xfrm>
          <a:prstGeom prst="rect">
            <a:avLst/>
          </a:prstGeom>
        </p:spPr>
      </p:pic>
      <p:pic>
        <p:nvPicPr>
          <p:cNvPr id="10" name="Picture 9">
            <a:extLst>
              <a:ext uri="{FF2B5EF4-FFF2-40B4-BE49-F238E27FC236}">
                <a16:creationId xmlns:a16="http://schemas.microsoft.com/office/drawing/2014/main" id="{53D9E562-7EA5-7F6F-F9A7-D60E81BC50E6}"/>
              </a:ext>
            </a:extLst>
          </p:cNvPr>
          <p:cNvPicPr>
            <a:picLocks noChangeAspect="1"/>
          </p:cNvPicPr>
          <p:nvPr/>
        </p:nvPicPr>
        <p:blipFill>
          <a:blip r:embed="rId3"/>
          <a:stretch>
            <a:fillRect/>
          </a:stretch>
        </p:blipFill>
        <p:spPr>
          <a:xfrm>
            <a:off x="5804452" y="1187957"/>
            <a:ext cx="6006548" cy="3266274"/>
          </a:xfrm>
          <a:prstGeom prst="rect">
            <a:avLst/>
          </a:prstGeom>
        </p:spPr>
      </p:pic>
      <p:pic>
        <p:nvPicPr>
          <p:cNvPr id="11" name="Picture 10" descr="underline_base">
            <a:extLst>
              <a:ext uri="{FF2B5EF4-FFF2-40B4-BE49-F238E27FC236}">
                <a16:creationId xmlns:a16="http://schemas.microsoft.com/office/drawing/2014/main" id="{B4A534C9-E4D2-0DD9-1137-E1FB8EB45E4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47200"/>
            <a:ext cx="4896678" cy="20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30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DAF6-CE8C-D35C-3326-EF3ABCA01B3A}"/>
              </a:ext>
            </a:extLst>
          </p:cNvPr>
          <p:cNvSpPr>
            <a:spLocks noGrp="1"/>
          </p:cNvSpPr>
          <p:nvPr>
            <p:ph type="title"/>
          </p:nvPr>
        </p:nvSpPr>
        <p:spPr/>
        <p:txBody>
          <a:bodyPr/>
          <a:lstStyle/>
          <a:p>
            <a:r>
              <a:rPr lang="en-US" altLang="en-US" sz="4400" dirty="0">
                <a:solidFill>
                  <a:srgbClr val="000099"/>
                </a:solidFill>
                <a:latin typeface="Gill Sans MT" panose="020B0502020104020203" pitchFamily="34" charset="0"/>
              </a:rPr>
              <a:t>Issue –VR/Unity Not Cooperating</a:t>
            </a:r>
            <a:endParaRPr lang="en-US"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66B7919E-02D2-F440-83E3-F8E4A844CB45}"/>
              </a:ext>
            </a:extLst>
          </p:cNvPr>
          <p:cNvSpPr>
            <a:spLocks noGrp="1"/>
          </p:cNvSpPr>
          <p:nvPr>
            <p:ph idx="1"/>
          </p:nvPr>
        </p:nvSpPr>
        <p:spPr/>
        <p:txBody>
          <a:bodyPr vert="horz" lIns="91440" tIns="45720" rIns="91440" bIns="45720" rtlCol="0" anchor="t">
            <a:normAutofit/>
          </a:bodyPr>
          <a:lstStyle/>
          <a:p>
            <a:r>
              <a:rPr lang="en-US" dirty="0">
                <a:latin typeface="Gill Sans MT" panose="020B0502020104020203" pitchFamily="34" charset="0"/>
              </a:rPr>
              <a:t>Unity only worked on one computer for a long time</a:t>
            </a:r>
          </a:p>
          <a:p>
            <a:pPr lvl="1"/>
            <a:r>
              <a:rPr lang="en-US" dirty="0">
                <a:latin typeface="Gill Sans MT" panose="020B0502020104020203" pitchFamily="34" charset="0"/>
              </a:rPr>
              <a:t>Slowed development</a:t>
            </a:r>
          </a:p>
          <a:p>
            <a:r>
              <a:rPr lang="en-US" dirty="0">
                <a:latin typeface="Gill Sans MT" panose="020B0502020104020203" pitchFamily="34" charset="0"/>
              </a:rPr>
              <a:t>Project wouldn't open in VR</a:t>
            </a:r>
          </a:p>
          <a:p>
            <a:pPr lvl="1">
              <a:buFont typeface="Courier New" panose="020B0604020202020204" pitchFamily="34" charset="0"/>
              <a:buChar char="o"/>
            </a:pPr>
            <a:r>
              <a:rPr lang="en-US" dirty="0">
                <a:latin typeface="Gill Sans MT" panose="020B0502020104020203" pitchFamily="34" charset="0"/>
              </a:rPr>
              <a:t>Quest 2 minimum GPU requirement</a:t>
            </a:r>
          </a:p>
          <a:p>
            <a:pPr lvl="2">
              <a:buFont typeface="Wingdings" panose="020B0604020202020204" pitchFamily="34" charset="0"/>
              <a:buChar char="§"/>
            </a:pPr>
            <a:r>
              <a:rPr lang="en-US" b="1" dirty="0">
                <a:latin typeface="Gill Sans MT" panose="020B0502020104020203" pitchFamily="34" charset="0"/>
              </a:rPr>
              <a:t>Intel </a:t>
            </a:r>
            <a:r>
              <a:rPr lang="en-US" dirty="0">
                <a:latin typeface="Gill Sans MT" panose="020B0502020104020203" pitchFamily="34" charset="0"/>
              </a:rPr>
              <a:t>processors largely unsupported</a:t>
            </a:r>
          </a:p>
          <a:p>
            <a:pPr lvl="2">
              <a:buFont typeface="Wingdings" panose="020B0604020202020204" pitchFamily="34" charset="0"/>
              <a:buChar char="§"/>
            </a:pPr>
            <a:r>
              <a:rPr lang="en-US" b="1" dirty="0">
                <a:latin typeface="Gill Sans MT" panose="020B0502020104020203" pitchFamily="34" charset="0"/>
              </a:rPr>
              <a:t>NVDIA RTX 2000</a:t>
            </a:r>
            <a:r>
              <a:rPr lang="en-US" dirty="0">
                <a:latin typeface="Gill Sans MT" panose="020B0502020104020203" pitchFamily="34" charset="0"/>
              </a:rPr>
              <a:t> ADA Gen laptop GPU</a:t>
            </a:r>
          </a:p>
        </p:txBody>
      </p:sp>
    </p:spTree>
    <p:extLst>
      <p:ext uri="{BB962C8B-B14F-4D97-AF65-F5344CB8AC3E}">
        <p14:creationId xmlns:p14="http://schemas.microsoft.com/office/powerpoint/2010/main" val="290427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AC94-DBCD-CB7F-6ACB-DC80098B2B61}"/>
              </a:ext>
            </a:extLst>
          </p:cNvPr>
          <p:cNvSpPr>
            <a:spLocks noGrp="1"/>
          </p:cNvSpPr>
          <p:nvPr>
            <p:ph type="title"/>
          </p:nvPr>
        </p:nvSpPr>
        <p:spPr/>
        <p:txBody>
          <a:bodyPr/>
          <a:lstStyle/>
          <a:p>
            <a:r>
              <a:rPr lang="en-US" altLang="en-US" sz="4400" dirty="0">
                <a:solidFill>
                  <a:srgbClr val="000099"/>
                </a:solidFill>
                <a:latin typeface="Gill Sans MT" panose="020B0502020104020203" pitchFamily="34" charset="0"/>
              </a:rPr>
              <a:t>Issue – GitHub Repositories</a:t>
            </a:r>
            <a:endParaRPr lang="en-US" dirty="0"/>
          </a:p>
        </p:txBody>
      </p:sp>
      <p:sp>
        <p:nvSpPr>
          <p:cNvPr id="3" name="Content Placeholder 2">
            <a:extLst>
              <a:ext uri="{FF2B5EF4-FFF2-40B4-BE49-F238E27FC236}">
                <a16:creationId xmlns:a16="http://schemas.microsoft.com/office/drawing/2014/main" id="{2982E16B-BC8A-603B-6423-B011350238CF}"/>
              </a:ext>
            </a:extLst>
          </p:cNvPr>
          <p:cNvSpPr>
            <a:spLocks noGrp="1"/>
          </p:cNvSpPr>
          <p:nvPr>
            <p:ph idx="1"/>
          </p:nvPr>
        </p:nvSpPr>
        <p:spPr/>
        <p:txBody>
          <a:bodyPr/>
          <a:lstStyle/>
          <a:p>
            <a:pPr>
              <a:buFont typeface="Wingdings" panose="05000000000000000000" pitchFamily="2" charset="2"/>
              <a:buChar char="§"/>
            </a:pPr>
            <a:r>
              <a:rPr lang="en-US" dirty="0">
                <a:latin typeface="Gill Sans MT" panose="020B0502020104020203" pitchFamily="34" charset="0"/>
              </a:rPr>
              <a:t>Original minigolf template used deprecated code</a:t>
            </a:r>
          </a:p>
          <a:p>
            <a:pPr>
              <a:buFont typeface="Wingdings" panose="05000000000000000000" pitchFamily="2" charset="2"/>
              <a:buChar char="§"/>
            </a:pPr>
            <a:r>
              <a:rPr lang="en-US" dirty="0">
                <a:latin typeface="Gill Sans MT" panose="020B0502020104020203" pitchFamily="34" charset="0"/>
              </a:rPr>
              <a:t>Too many references to update</a:t>
            </a:r>
          </a:p>
          <a:p>
            <a:pPr>
              <a:buFont typeface="Wingdings" panose="05000000000000000000" pitchFamily="2" charset="2"/>
              <a:buChar char="§"/>
            </a:pPr>
            <a:r>
              <a:rPr lang="en-US" dirty="0">
                <a:latin typeface="Gill Sans MT" panose="020B0502020104020203" pitchFamily="34" charset="0"/>
              </a:rPr>
              <a:t>Had to choose new theme</a:t>
            </a:r>
          </a:p>
        </p:txBody>
      </p:sp>
      <p:sp>
        <p:nvSpPr>
          <p:cNvPr id="4" name="Date Placeholder 3">
            <a:extLst>
              <a:ext uri="{FF2B5EF4-FFF2-40B4-BE49-F238E27FC236}">
                <a16:creationId xmlns:a16="http://schemas.microsoft.com/office/drawing/2014/main" id="{958EF06E-DAF1-81E3-96F0-6BABA2449267}"/>
              </a:ext>
            </a:extLst>
          </p:cNvPr>
          <p:cNvSpPr>
            <a:spLocks noGrp="1"/>
          </p:cNvSpPr>
          <p:nvPr>
            <p:ph type="dt" sz="half" idx="10"/>
          </p:nvPr>
        </p:nvSpPr>
        <p:spPr/>
        <p:txBody>
          <a:bodyPr/>
          <a:lstStyle/>
          <a:p>
            <a:fld id="{27F65D39-1694-4F89-BB31-7A73A6089880}" type="datetime1">
              <a:rPr lang="en-US" smtClean="0"/>
              <a:t>11/17/2024</a:t>
            </a:fld>
            <a:endParaRPr lang="en-US" dirty="0"/>
          </a:p>
        </p:txBody>
      </p:sp>
      <p:sp>
        <p:nvSpPr>
          <p:cNvPr id="5" name="Footer Placeholder 4">
            <a:extLst>
              <a:ext uri="{FF2B5EF4-FFF2-40B4-BE49-F238E27FC236}">
                <a16:creationId xmlns:a16="http://schemas.microsoft.com/office/drawing/2014/main" id="{C5B6F765-9391-8C97-2EFD-92F28C3542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7007DD-F36B-1037-A416-4D6CE163F1F9}"/>
              </a:ext>
            </a:extLst>
          </p:cNvPr>
          <p:cNvSpPr>
            <a:spLocks noGrp="1"/>
          </p:cNvSpPr>
          <p:nvPr>
            <p:ph type="sldNum" sz="quarter" idx="12"/>
          </p:nvPr>
        </p:nvSpPr>
        <p:spPr/>
        <p:txBody>
          <a:bodyPr/>
          <a:lstStyle/>
          <a:p>
            <a:fld id="{A65A5C87-DF58-40C8-B092-1DE63DB4547E}" type="slidenum">
              <a:rPr lang="en-US" smtClean="0"/>
              <a:t>13</a:t>
            </a:fld>
            <a:endParaRPr lang="en-US" dirty="0"/>
          </a:p>
        </p:txBody>
      </p:sp>
      <p:pic>
        <p:nvPicPr>
          <p:cNvPr id="8" name="Picture 7">
            <a:extLst>
              <a:ext uri="{FF2B5EF4-FFF2-40B4-BE49-F238E27FC236}">
                <a16:creationId xmlns:a16="http://schemas.microsoft.com/office/drawing/2014/main" id="{09A948AF-67FB-2293-924D-7FC46737BCCC}"/>
              </a:ext>
            </a:extLst>
          </p:cNvPr>
          <p:cNvPicPr>
            <a:picLocks noChangeAspect="1"/>
          </p:cNvPicPr>
          <p:nvPr/>
        </p:nvPicPr>
        <p:blipFill>
          <a:blip r:embed="rId2"/>
          <a:stretch>
            <a:fillRect/>
          </a:stretch>
        </p:blipFill>
        <p:spPr>
          <a:xfrm>
            <a:off x="838200" y="4157827"/>
            <a:ext cx="10231278" cy="609685"/>
          </a:xfrm>
          <a:prstGeom prst="rect">
            <a:avLst/>
          </a:prstGeom>
        </p:spPr>
      </p:pic>
    </p:spTree>
    <p:extLst>
      <p:ext uri="{BB962C8B-B14F-4D97-AF65-F5344CB8AC3E}">
        <p14:creationId xmlns:p14="http://schemas.microsoft.com/office/powerpoint/2010/main" val="8425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1FC5-C543-7629-8DD5-8261B1FAE42F}"/>
              </a:ext>
            </a:extLst>
          </p:cNvPr>
          <p:cNvSpPr>
            <a:spLocks noGrp="1"/>
          </p:cNvSpPr>
          <p:nvPr>
            <p:ph type="title"/>
          </p:nvPr>
        </p:nvSpPr>
        <p:spPr/>
        <p:txBody>
          <a:bodyPr/>
          <a:lstStyle/>
          <a:p>
            <a:r>
              <a:rPr lang="en-US" altLang="en-US" sz="4400" dirty="0">
                <a:solidFill>
                  <a:srgbClr val="000099"/>
                </a:solidFill>
                <a:latin typeface="Gill Sans MT" panose="020B0502020104020203" pitchFamily="34" charset="0"/>
              </a:rPr>
              <a:t>Conclusion</a:t>
            </a:r>
            <a:endParaRPr lang="en-US" dirty="0"/>
          </a:p>
        </p:txBody>
      </p:sp>
      <p:sp>
        <p:nvSpPr>
          <p:cNvPr id="3" name="Content Placeholder 2">
            <a:extLst>
              <a:ext uri="{FF2B5EF4-FFF2-40B4-BE49-F238E27FC236}">
                <a16:creationId xmlns:a16="http://schemas.microsoft.com/office/drawing/2014/main" id="{4B158E77-D31D-70BE-7980-B5BFEE438E46}"/>
              </a:ext>
            </a:extLst>
          </p:cNvPr>
          <p:cNvSpPr>
            <a:spLocks noGrp="1"/>
          </p:cNvSpPr>
          <p:nvPr>
            <p:ph idx="1"/>
          </p:nvPr>
        </p:nvSpPr>
        <p:spPr/>
        <p:txBody>
          <a:bodyPr/>
          <a:lstStyle/>
          <a:p>
            <a:pPr>
              <a:buFont typeface="Wingdings" panose="05000000000000000000" pitchFamily="2" charset="2"/>
              <a:buChar char="§"/>
            </a:pPr>
            <a:r>
              <a:rPr lang="en-US" dirty="0">
                <a:latin typeface="Gill Sans MT" panose="020B0502020104020203" pitchFamily="34" charset="0"/>
              </a:rPr>
              <a:t>Built intuitive way to understand networking</a:t>
            </a:r>
          </a:p>
          <a:p>
            <a:pPr>
              <a:buFont typeface="Wingdings" panose="05000000000000000000" pitchFamily="2" charset="2"/>
              <a:buChar char="§"/>
            </a:pPr>
            <a:r>
              <a:rPr lang="en-US" dirty="0">
                <a:latin typeface="Gill Sans MT" panose="020B0502020104020203" pitchFamily="34" charset="0"/>
              </a:rPr>
              <a:t>Modular enough to build own networks</a:t>
            </a:r>
          </a:p>
          <a:p>
            <a:pPr>
              <a:buFont typeface="Wingdings" panose="05000000000000000000" pitchFamily="2" charset="2"/>
              <a:buChar char="§"/>
            </a:pPr>
            <a:r>
              <a:rPr lang="en-US" dirty="0">
                <a:latin typeface="Gill Sans MT" panose="020B0502020104020203" pitchFamily="34" charset="0"/>
              </a:rPr>
              <a:t>Recommend using Blender from the start</a:t>
            </a:r>
          </a:p>
          <a:p>
            <a:pPr>
              <a:buFont typeface="Wingdings" panose="05000000000000000000" pitchFamily="2" charset="2"/>
              <a:buChar char="§"/>
            </a:pPr>
            <a:r>
              <a:rPr lang="en-US" dirty="0">
                <a:latin typeface="Gill Sans MT" panose="020B0502020104020203" pitchFamily="34" charset="0"/>
              </a:rPr>
              <a:t>Could implement interactive VR elements</a:t>
            </a:r>
          </a:p>
        </p:txBody>
      </p:sp>
      <p:sp>
        <p:nvSpPr>
          <p:cNvPr id="4" name="Date Placeholder 3">
            <a:extLst>
              <a:ext uri="{FF2B5EF4-FFF2-40B4-BE49-F238E27FC236}">
                <a16:creationId xmlns:a16="http://schemas.microsoft.com/office/drawing/2014/main" id="{8771535B-467F-491E-BF74-BA8EB6266E25}"/>
              </a:ext>
            </a:extLst>
          </p:cNvPr>
          <p:cNvSpPr>
            <a:spLocks noGrp="1"/>
          </p:cNvSpPr>
          <p:nvPr>
            <p:ph type="dt" sz="half" idx="10"/>
          </p:nvPr>
        </p:nvSpPr>
        <p:spPr/>
        <p:txBody>
          <a:bodyPr/>
          <a:lstStyle/>
          <a:p>
            <a:fld id="{67E34D37-944B-4532-97CD-3A869F3916BE}" type="datetime1">
              <a:rPr lang="en-US" smtClean="0"/>
              <a:t>11/17/2024</a:t>
            </a:fld>
            <a:endParaRPr lang="en-US" dirty="0"/>
          </a:p>
        </p:txBody>
      </p:sp>
      <p:sp>
        <p:nvSpPr>
          <p:cNvPr id="5" name="Footer Placeholder 4">
            <a:extLst>
              <a:ext uri="{FF2B5EF4-FFF2-40B4-BE49-F238E27FC236}">
                <a16:creationId xmlns:a16="http://schemas.microsoft.com/office/drawing/2014/main" id="{290F9B7B-4C2E-D3F7-2ACF-33E38FE29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435E02-7592-7CAE-508F-0B515F58E165}"/>
              </a:ext>
            </a:extLst>
          </p:cNvPr>
          <p:cNvSpPr>
            <a:spLocks noGrp="1"/>
          </p:cNvSpPr>
          <p:nvPr>
            <p:ph type="sldNum" sz="quarter" idx="12"/>
          </p:nvPr>
        </p:nvSpPr>
        <p:spPr/>
        <p:txBody>
          <a:bodyPr/>
          <a:lstStyle/>
          <a:p>
            <a:fld id="{A65A5C87-DF58-40C8-B092-1DE63DB4547E}" type="slidenum">
              <a:rPr lang="en-US" smtClean="0"/>
              <a:t>14</a:t>
            </a:fld>
            <a:endParaRPr lang="en-US" dirty="0"/>
          </a:p>
        </p:txBody>
      </p:sp>
    </p:spTree>
    <p:extLst>
      <p:ext uri="{BB962C8B-B14F-4D97-AF65-F5344CB8AC3E}">
        <p14:creationId xmlns:p14="http://schemas.microsoft.com/office/powerpoint/2010/main" val="195113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9EC9C-AE71-56C8-7D7C-4E30CF667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AEDA4-09E6-90EF-0B97-C4292FA8EF32}"/>
              </a:ext>
            </a:extLst>
          </p:cNvPr>
          <p:cNvSpPr>
            <a:spLocks noGrp="1"/>
          </p:cNvSpPr>
          <p:nvPr>
            <p:ph type="title"/>
          </p:nvPr>
        </p:nvSpPr>
        <p:spPr/>
        <p:txBody>
          <a:bodyPr/>
          <a:lstStyle/>
          <a:p>
            <a:r>
              <a:rPr lang="en-US" altLang="en-US" sz="4400" dirty="0">
                <a:solidFill>
                  <a:srgbClr val="000099"/>
                </a:solidFill>
                <a:latin typeface="Gill Sans MT" panose="020B0502020104020203" pitchFamily="34" charset="0"/>
              </a:rPr>
              <a:t>Q&amp;A</a:t>
            </a:r>
            <a:endParaRPr lang="en-US" dirty="0"/>
          </a:p>
        </p:txBody>
      </p:sp>
      <p:sp>
        <p:nvSpPr>
          <p:cNvPr id="3" name="Content Placeholder 2">
            <a:extLst>
              <a:ext uri="{FF2B5EF4-FFF2-40B4-BE49-F238E27FC236}">
                <a16:creationId xmlns:a16="http://schemas.microsoft.com/office/drawing/2014/main" id="{2428F367-D286-E06C-3E57-D6087CD48666}"/>
              </a:ext>
            </a:extLst>
          </p:cNvPr>
          <p:cNvSpPr>
            <a:spLocks noGrp="1"/>
          </p:cNvSpPr>
          <p:nvPr>
            <p:ph idx="1"/>
          </p:nvPr>
        </p:nvSpPr>
        <p:spPr/>
        <p:txBody>
          <a:bodyPr/>
          <a:lstStyle/>
          <a:p>
            <a:pPr>
              <a:buFont typeface="Wingdings" panose="05000000000000000000" pitchFamily="2" charset="2"/>
              <a:buChar char="§"/>
            </a:pPr>
            <a:r>
              <a:rPr lang="en-US" dirty="0">
                <a:latin typeface="Gill Sans MT" panose="020B0502020104020203" pitchFamily="34" charset="0"/>
              </a:rPr>
              <a:t>Questions?</a:t>
            </a:r>
          </a:p>
        </p:txBody>
      </p:sp>
      <p:sp>
        <p:nvSpPr>
          <p:cNvPr id="4" name="Date Placeholder 3">
            <a:extLst>
              <a:ext uri="{FF2B5EF4-FFF2-40B4-BE49-F238E27FC236}">
                <a16:creationId xmlns:a16="http://schemas.microsoft.com/office/drawing/2014/main" id="{E0397A09-AF67-5CD3-715D-9409DF2BE43C}"/>
              </a:ext>
            </a:extLst>
          </p:cNvPr>
          <p:cNvSpPr>
            <a:spLocks noGrp="1"/>
          </p:cNvSpPr>
          <p:nvPr>
            <p:ph type="dt" sz="half" idx="10"/>
          </p:nvPr>
        </p:nvSpPr>
        <p:spPr/>
        <p:txBody>
          <a:bodyPr/>
          <a:lstStyle/>
          <a:p>
            <a:fld id="{67E34D37-944B-4532-97CD-3A869F3916BE}" type="datetime1">
              <a:rPr lang="en-US" smtClean="0"/>
              <a:t>11/17/2024</a:t>
            </a:fld>
            <a:endParaRPr lang="en-US" dirty="0"/>
          </a:p>
        </p:txBody>
      </p:sp>
      <p:sp>
        <p:nvSpPr>
          <p:cNvPr id="5" name="Footer Placeholder 4">
            <a:extLst>
              <a:ext uri="{FF2B5EF4-FFF2-40B4-BE49-F238E27FC236}">
                <a16:creationId xmlns:a16="http://schemas.microsoft.com/office/drawing/2014/main" id="{C4599E02-BB8C-95C9-8464-BBE79598D1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74F6E1-0892-74CC-17B1-3B3FA72994E5}"/>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345153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30A5-22CF-6F35-8E8F-3C4924A00510}"/>
              </a:ext>
            </a:extLst>
          </p:cNvPr>
          <p:cNvSpPr>
            <a:spLocks noGrp="1"/>
          </p:cNvSpPr>
          <p:nvPr>
            <p:ph type="title"/>
          </p:nvPr>
        </p:nvSpPr>
        <p:spPr/>
        <p:txBody>
          <a:bodyPr>
            <a:normAutofit/>
          </a:bodyPr>
          <a:lstStyle/>
          <a:p>
            <a:pPr eaLnBrk="1" hangingPunct="1">
              <a:lnSpc>
                <a:spcPct val="85000"/>
              </a:lnSpc>
            </a:pPr>
            <a:r>
              <a:rPr lang="en-US" altLang="en-US" dirty="0">
                <a:solidFill>
                  <a:srgbClr val="000099"/>
                </a:solidFill>
                <a:latin typeface="Gill Sans MT" panose="020B0502020104020203" pitchFamily="34" charset="0"/>
              </a:rPr>
              <a:t>MONM: roadmap</a:t>
            </a:r>
          </a:p>
        </p:txBody>
      </p:sp>
      <p:graphicFrame>
        <p:nvGraphicFramePr>
          <p:cNvPr id="46" name="Content Placeholder 45">
            <a:extLst>
              <a:ext uri="{FF2B5EF4-FFF2-40B4-BE49-F238E27FC236}">
                <a16:creationId xmlns:a16="http://schemas.microsoft.com/office/drawing/2014/main" id="{9C88A5D0-6E6E-2145-D54C-9B0C3CD6035F}"/>
              </a:ext>
            </a:extLst>
          </p:cNvPr>
          <p:cNvGraphicFramePr>
            <a:graphicFrameLocks noGrp="1"/>
          </p:cNvGraphicFramePr>
          <p:nvPr>
            <p:ph idx="1"/>
            <p:extLst>
              <p:ext uri="{D42A27DB-BD31-4B8C-83A1-F6EECF244321}">
                <p14:modId xmlns:p14="http://schemas.microsoft.com/office/powerpoint/2010/main" val="882808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825121A-EA7C-E97F-1A09-DDCA8A90B577}"/>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FAD5E5D7-0A5F-1822-E63A-A9949022A940}"/>
              </a:ext>
            </a:extLst>
          </p:cNvPr>
          <p:cNvSpPr>
            <a:spLocks noGrp="1"/>
          </p:cNvSpPr>
          <p:nvPr>
            <p:ph type="sldNum" sz="quarter" idx="12"/>
          </p:nvPr>
        </p:nvSpPr>
        <p:spPr/>
        <p:txBody>
          <a:bodyPr/>
          <a:lstStyle/>
          <a:p>
            <a:fld id="{A65A5C87-DF58-40C8-B092-1DE63DB4547E}" type="slidenum">
              <a:rPr lang="en-US" dirty="0"/>
              <a:t>2</a:t>
            </a:fld>
            <a:endParaRPr lang="en-US" dirty="0"/>
          </a:p>
        </p:txBody>
      </p:sp>
      <p:pic>
        <p:nvPicPr>
          <p:cNvPr id="3" name="Picture 9" descr="underline_base">
            <a:extLst>
              <a:ext uri="{FF2B5EF4-FFF2-40B4-BE49-F238E27FC236}">
                <a16:creationId xmlns:a16="http://schemas.microsoft.com/office/drawing/2014/main" id="{40EB8980-F8B1-F4D8-6262-3708E49FC09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247361"/>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87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116D-A948-EC07-5968-05877D5D1F08}"/>
              </a:ext>
            </a:extLst>
          </p:cNvPr>
          <p:cNvSpPr>
            <a:spLocks noGrp="1"/>
          </p:cNvSpPr>
          <p:nvPr>
            <p:ph type="title"/>
          </p:nvPr>
        </p:nvSpPr>
        <p:spPr/>
        <p:txBody>
          <a:bodyPr/>
          <a:lstStyle/>
          <a:p>
            <a:r>
              <a:rPr lang="en-US" altLang="en-US" dirty="0">
                <a:solidFill>
                  <a:srgbClr val="000099"/>
                </a:solidFill>
                <a:latin typeface="Gill Sans MT" panose="020B0502020104020203" pitchFamily="34" charset="0"/>
              </a:rPr>
              <a:t>Problem</a:t>
            </a:r>
            <a:endParaRPr lang="en-US"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6552FF53-92D5-1FE1-0492-2F6722E32890}"/>
              </a:ext>
            </a:extLst>
          </p:cNvPr>
          <p:cNvSpPr>
            <a:spLocks noGrp="1"/>
          </p:cNvSpPr>
          <p:nvPr>
            <p:ph idx="1"/>
          </p:nvPr>
        </p:nvSpPr>
        <p:spPr>
          <a:xfrm>
            <a:off x="342362" y="2489230"/>
            <a:ext cx="6358128" cy="3694176"/>
          </a:xfrm>
        </p:spPr>
        <p:txBody>
          <a:bodyPr vert="horz" lIns="91440" tIns="45720" rIns="91440" bIns="45720" rtlCol="0" anchor="t">
            <a:normAutofit/>
          </a:bodyPr>
          <a:lstStyle/>
          <a:p>
            <a:pPr>
              <a:buFont typeface="Wingdings" panose="05000000000000000000" pitchFamily="2" charset="2"/>
              <a:buChar char="§"/>
            </a:pPr>
            <a:r>
              <a:rPr lang="en-US" dirty="0">
                <a:latin typeface="Gill Sans MT" panose="020B0502020104020203" pitchFamily="34" charset="0"/>
              </a:rPr>
              <a:t>Networking is "invisible"</a:t>
            </a:r>
          </a:p>
          <a:p>
            <a:pPr>
              <a:buFont typeface="Wingdings" panose="05000000000000000000" pitchFamily="2" charset="2"/>
              <a:buChar char="§"/>
            </a:pPr>
            <a:r>
              <a:rPr lang="en-US" dirty="0">
                <a:latin typeface="Gill Sans MT" panose="020B0502020104020203" pitchFamily="34" charset="0"/>
              </a:rPr>
              <a:t>Relies on analogies</a:t>
            </a:r>
          </a:p>
          <a:p>
            <a:pPr>
              <a:buFont typeface="Wingdings" panose="05000000000000000000" pitchFamily="2" charset="2"/>
              <a:buChar char="§"/>
            </a:pPr>
            <a:r>
              <a:rPr lang="en-US" dirty="0">
                <a:latin typeface="Gill Sans MT" panose="020B0502020104020203" pitchFamily="34" charset="0"/>
              </a:rPr>
              <a:t>Concepts too abstract</a:t>
            </a:r>
          </a:p>
          <a:p>
            <a:pPr>
              <a:buFont typeface="Wingdings" panose="05000000000000000000" pitchFamily="2" charset="2"/>
              <a:buChar char="§"/>
            </a:pPr>
            <a:r>
              <a:rPr lang="en-US" dirty="0">
                <a:latin typeface="Gill Sans MT" panose="020B0502020104020203" pitchFamily="34" charset="0"/>
              </a:rPr>
              <a:t>Difficult for students to understand</a:t>
            </a:r>
          </a:p>
        </p:txBody>
      </p:sp>
      <p:sp>
        <p:nvSpPr>
          <p:cNvPr id="4" name="Date Placeholder 3">
            <a:extLst>
              <a:ext uri="{FF2B5EF4-FFF2-40B4-BE49-F238E27FC236}">
                <a16:creationId xmlns:a16="http://schemas.microsoft.com/office/drawing/2014/main" id="{4A22387C-02A2-DFF1-2DB8-26F71AC62666}"/>
              </a:ext>
            </a:extLst>
          </p:cNvPr>
          <p:cNvSpPr>
            <a:spLocks noGrp="1"/>
          </p:cNvSpPr>
          <p:nvPr>
            <p:ph type="dt" sz="half" idx="10"/>
          </p:nvPr>
        </p:nvSpPr>
        <p:spPr/>
        <p:txBody>
          <a:bodyPr/>
          <a:lstStyle/>
          <a:p>
            <a:fld id="{68A2880C-4376-494F-87C4-6A64786296AB}" type="datetime1">
              <a:rPr/>
              <a:t>11/17/2024</a:t>
            </a:fld>
            <a:endParaRPr lang="en-US" dirty="0"/>
          </a:p>
        </p:txBody>
      </p:sp>
      <p:sp>
        <p:nvSpPr>
          <p:cNvPr id="5" name="Footer Placeholder 4">
            <a:extLst>
              <a:ext uri="{FF2B5EF4-FFF2-40B4-BE49-F238E27FC236}">
                <a16:creationId xmlns:a16="http://schemas.microsoft.com/office/drawing/2014/main" id="{36FB0662-549E-767E-2E71-5DC1C3947F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62F55A-A756-78D8-B615-006C97F0D1F0}"/>
              </a:ext>
            </a:extLst>
          </p:cNvPr>
          <p:cNvSpPr>
            <a:spLocks noGrp="1"/>
          </p:cNvSpPr>
          <p:nvPr>
            <p:ph type="sldNum" sz="quarter" idx="12"/>
          </p:nvPr>
        </p:nvSpPr>
        <p:spPr/>
        <p:txBody>
          <a:bodyPr/>
          <a:lstStyle/>
          <a:p>
            <a:fld id="{A65A5C87-DF58-40C8-B092-1DE63DB4547E}" type="slidenum">
              <a:rPr lang="en-US" dirty="0"/>
              <a:t>3</a:t>
            </a:fld>
            <a:endParaRPr lang="en-US" dirty="0"/>
          </a:p>
        </p:txBody>
      </p:sp>
      <p:pic>
        <p:nvPicPr>
          <p:cNvPr id="7" name="Picture 9" descr="underline_base">
            <a:extLst>
              <a:ext uri="{FF2B5EF4-FFF2-40B4-BE49-F238E27FC236}">
                <a16:creationId xmlns:a16="http://schemas.microsoft.com/office/drawing/2014/main" id="{154E707C-F838-6926-22E1-0A10FA787C0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1247361"/>
            <a:ext cx="2083904" cy="14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Wireshark Foundation (@WiresharkNews) / X">
            <a:extLst>
              <a:ext uri="{FF2B5EF4-FFF2-40B4-BE49-F238E27FC236}">
                <a16:creationId xmlns:a16="http://schemas.microsoft.com/office/drawing/2014/main" id="{66F078D3-4371-6615-7090-ABDC86B7A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252" y="832880"/>
            <a:ext cx="3339547" cy="33395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4AA798-032E-7E78-58F4-5F075C0B2309}"/>
              </a:ext>
            </a:extLst>
          </p:cNvPr>
          <p:cNvSpPr txBox="1"/>
          <p:nvPr/>
        </p:nvSpPr>
        <p:spPr>
          <a:xfrm>
            <a:off x="7434469" y="4008536"/>
            <a:ext cx="6097656" cy="327782"/>
          </a:xfrm>
          <a:prstGeom prst="rect">
            <a:avLst/>
          </a:prstGeom>
          <a:noFill/>
        </p:spPr>
        <p:txBody>
          <a:bodyPr wrap="square">
            <a:spAutoFit/>
          </a:bodyPr>
          <a:lstStyle/>
          <a:p>
            <a:pPr>
              <a:lnSpc>
                <a:spcPct val="85000"/>
              </a:lnSpc>
              <a:spcBef>
                <a:spcPct val="20000"/>
              </a:spcBef>
              <a:buClr>
                <a:srgbClr val="000099"/>
              </a:buClr>
              <a:buSzPct val="100000"/>
            </a:pPr>
            <a:r>
              <a:rPr lang="en-US" altLang="en-US" sz="1800" dirty="0">
                <a:solidFill>
                  <a:srgbClr val="CC0000"/>
                </a:solidFill>
                <a:latin typeface="Gill Sans MT" panose="020B0502020104020203" pitchFamily="34" charset="0"/>
              </a:rPr>
              <a:t>ex. Wireshark capturing packets out of thin air</a:t>
            </a:r>
          </a:p>
        </p:txBody>
      </p:sp>
    </p:spTree>
    <p:extLst>
      <p:ext uri="{BB962C8B-B14F-4D97-AF65-F5344CB8AC3E}">
        <p14:creationId xmlns:p14="http://schemas.microsoft.com/office/powerpoint/2010/main" val="292491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5904-56A3-6401-2520-3DE117C1C967}"/>
              </a:ext>
            </a:extLst>
          </p:cNvPr>
          <p:cNvSpPr>
            <a:spLocks noGrp="1"/>
          </p:cNvSpPr>
          <p:nvPr>
            <p:ph type="title"/>
          </p:nvPr>
        </p:nvSpPr>
        <p:spPr/>
        <p:txBody>
          <a:bodyPr/>
          <a:lstStyle/>
          <a:p>
            <a:r>
              <a:rPr lang="en-US" altLang="en-US" dirty="0">
                <a:solidFill>
                  <a:srgbClr val="000099"/>
                </a:solidFill>
                <a:latin typeface="Gill Sans MT" panose="020B0502020104020203" pitchFamily="34" charset="0"/>
              </a:rPr>
              <a:t>Objectives</a:t>
            </a:r>
            <a:endParaRPr lang="en-US" dirty="0"/>
          </a:p>
        </p:txBody>
      </p:sp>
      <p:sp>
        <p:nvSpPr>
          <p:cNvPr id="3" name="Content Placeholder 2">
            <a:extLst>
              <a:ext uri="{FF2B5EF4-FFF2-40B4-BE49-F238E27FC236}">
                <a16:creationId xmlns:a16="http://schemas.microsoft.com/office/drawing/2014/main" id="{FA0ABDC0-7761-2F48-4C18-C6F963A51A70}"/>
              </a:ext>
            </a:extLst>
          </p:cNvPr>
          <p:cNvSpPr>
            <a:spLocks noGrp="1"/>
          </p:cNvSpPr>
          <p:nvPr>
            <p:ph idx="1"/>
          </p:nvPr>
        </p:nvSpPr>
        <p:spPr>
          <a:xfrm>
            <a:off x="838200" y="1825625"/>
            <a:ext cx="4359965" cy="4351338"/>
          </a:xfrm>
        </p:spPr>
        <p:txBody>
          <a:bodyPr/>
          <a:lstStyle/>
          <a:p>
            <a:pPr>
              <a:buFont typeface="Wingdings" panose="05000000000000000000" pitchFamily="2" charset="2"/>
              <a:buChar char="§"/>
            </a:pPr>
            <a:r>
              <a:rPr lang="en-US" dirty="0">
                <a:latin typeface="Gill Sans MT" panose="020B0502020104020203" pitchFamily="34" charset="0"/>
              </a:rPr>
              <a:t>Visualize networking</a:t>
            </a:r>
          </a:p>
          <a:p>
            <a:pPr>
              <a:buFont typeface="Wingdings" panose="05000000000000000000" pitchFamily="2" charset="2"/>
              <a:buChar char="§"/>
            </a:pPr>
            <a:r>
              <a:rPr lang="en-US" dirty="0">
                <a:latin typeface="Gill Sans MT" panose="020B0502020104020203" pitchFamily="34" charset="0"/>
              </a:rPr>
              <a:t>Bring analogies to life</a:t>
            </a:r>
          </a:p>
          <a:p>
            <a:pPr>
              <a:buFont typeface="Wingdings" panose="05000000000000000000" pitchFamily="2" charset="2"/>
              <a:buChar char="§"/>
            </a:pPr>
            <a:r>
              <a:rPr lang="en-US" dirty="0">
                <a:latin typeface="Gill Sans MT" panose="020B0502020104020203" pitchFamily="34" charset="0"/>
              </a:rPr>
              <a:t>Learn about VR</a:t>
            </a:r>
          </a:p>
          <a:p>
            <a:pPr lvl="1"/>
            <a:r>
              <a:rPr lang="en-US" dirty="0">
                <a:solidFill>
                  <a:srgbClr val="FF0000"/>
                </a:solidFill>
                <a:latin typeface="Gill Sans MT" panose="020B0502020104020203" pitchFamily="34" charset="0"/>
              </a:rPr>
              <a:t>Used in more industries</a:t>
            </a:r>
          </a:p>
          <a:p>
            <a:pPr>
              <a:buFont typeface="Wingdings" panose="05000000000000000000" pitchFamily="2" charset="2"/>
              <a:buChar char="§"/>
            </a:pPr>
            <a:r>
              <a:rPr lang="en-US" dirty="0">
                <a:latin typeface="Gill Sans MT" panose="020B0502020104020203" pitchFamily="34" charset="0"/>
              </a:rPr>
              <a:t>Scope changed with problems we encountered</a:t>
            </a:r>
          </a:p>
        </p:txBody>
      </p:sp>
      <p:sp>
        <p:nvSpPr>
          <p:cNvPr id="4" name="Date Placeholder 3">
            <a:extLst>
              <a:ext uri="{FF2B5EF4-FFF2-40B4-BE49-F238E27FC236}">
                <a16:creationId xmlns:a16="http://schemas.microsoft.com/office/drawing/2014/main" id="{AC4CA5B6-8284-08E6-5F66-2A9EB1F09B50}"/>
              </a:ext>
            </a:extLst>
          </p:cNvPr>
          <p:cNvSpPr>
            <a:spLocks noGrp="1"/>
          </p:cNvSpPr>
          <p:nvPr>
            <p:ph type="dt" sz="half" idx="10"/>
          </p:nvPr>
        </p:nvSpPr>
        <p:spPr/>
        <p:txBody>
          <a:bodyPr/>
          <a:lstStyle/>
          <a:p>
            <a:fld id="{53E09FBD-9446-47FE-9783-7E14BC8A26AD}" type="datetime1">
              <a:rPr lang="en-US" smtClean="0"/>
              <a:t>11/17/2024</a:t>
            </a:fld>
            <a:endParaRPr lang="en-US" dirty="0"/>
          </a:p>
        </p:txBody>
      </p:sp>
      <p:sp>
        <p:nvSpPr>
          <p:cNvPr id="5" name="Footer Placeholder 4">
            <a:extLst>
              <a:ext uri="{FF2B5EF4-FFF2-40B4-BE49-F238E27FC236}">
                <a16:creationId xmlns:a16="http://schemas.microsoft.com/office/drawing/2014/main" id="{7C60076A-6873-5985-C23F-FE9F3AD2D5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CE7D9A-F07B-C10B-6DCE-A7C1D6464B56}"/>
              </a:ext>
            </a:extLst>
          </p:cNvPr>
          <p:cNvSpPr>
            <a:spLocks noGrp="1"/>
          </p:cNvSpPr>
          <p:nvPr>
            <p:ph type="sldNum" sz="quarter" idx="12"/>
          </p:nvPr>
        </p:nvSpPr>
        <p:spPr/>
        <p:txBody>
          <a:bodyPr/>
          <a:lstStyle/>
          <a:p>
            <a:fld id="{A65A5C87-DF58-40C8-B092-1DE63DB4547E}" type="slidenum">
              <a:rPr lang="en-US" smtClean="0"/>
              <a:t>4</a:t>
            </a:fld>
            <a:endParaRPr lang="en-US" dirty="0"/>
          </a:p>
        </p:txBody>
      </p:sp>
      <p:pic>
        <p:nvPicPr>
          <p:cNvPr id="7" name="Picture 9" descr="underline_base">
            <a:extLst>
              <a:ext uri="{FF2B5EF4-FFF2-40B4-BE49-F238E27FC236}">
                <a16:creationId xmlns:a16="http://schemas.microsoft.com/office/drawing/2014/main" id="{9FC61E86-AFB6-FA34-42A0-D84F9260DCE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27" y="1257300"/>
            <a:ext cx="2352259" cy="15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Meta Quest 2 Boxes Appear on Store Shelves, Rebranding Still Incomplete">
            <a:extLst>
              <a:ext uri="{FF2B5EF4-FFF2-40B4-BE49-F238E27FC236}">
                <a16:creationId xmlns:a16="http://schemas.microsoft.com/office/drawing/2014/main" id="{C945DCF7-82ED-4334-F9E0-77F4BBAE58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6937" y="1488248"/>
            <a:ext cx="6288910" cy="35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04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378E-F63D-FD8E-7254-2C96ED419403}"/>
              </a:ext>
            </a:extLst>
          </p:cNvPr>
          <p:cNvSpPr>
            <a:spLocks noGrp="1"/>
          </p:cNvSpPr>
          <p:nvPr>
            <p:ph type="title"/>
          </p:nvPr>
        </p:nvSpPr>
        <p:spPr/>
        <p:txBody>
          <a:bodyPr/>
          <a:lstStyle/>
          <a:p>
            <a:r>
              <a:rPr lang="en-US" altLang="en-US" dirty="0">
                <a:solidFill>
                  <a:srgbClr val="000099"/>
                </a:solidFill>
                <a:latin typeface="Gill Sans MT" panose="020B0502020104020203" pitchFamily="34" charset="0"/>
              </a:rPr>
              <a:t>Background and Related Work</a:t>
            </a:r>
            <a:endParaRPr lang="en-US" dirty="0"/>
          </a:p>
        </p:txBody>
      </p:sp>
      <p:sp>
        <p:nvSpPr>
          <p:cNvPr id="3" name="Content Placeholder 2">
            <a:extLst>
              <a:ext uri="{FF2B5EF4-FFF2-40B4-BE49-F238E27FC236}">
                <a16:creationId xmlns:a16="http://schemas.microsoft.com/office/drawing/2014/main" id="{70424290-033E-A6A7-8990-F4E2AD972277}"/>
              </a:ext>
            </a:extLst>
          </p:cNvPr>
          <p:cNvSpPr>
            <a:spLocks noGrp="1"/>
          </p:cNvSpPr>
          <p:nvPr>
            <p:ph idx="1"/>
          </p:nvPr>
        </p:nvSpPr>
        <p:spPr>
          <a:xfrm>
            <a:off x="838200" y="1825625"/>
            <a:ext cx="4966252" cy="4351338"/>
          </a:xfrm>
        </p:spPr>
        <p:txBody>
          <a:bodyPr/>
          <a:lstStyle/>
          <a:p>
            <a:pPr>
              <a:buFont typeface="Wingdings" panose="05000000000000000000" pitchFamily="2" charset="2"/>
              <a:buChar char="§"/>
            </a:pPr>
            <a:r>
              <a:rPr lang="en-US" dirty="0"/>
              <a:t>VR projects unrelated to networking</a:t>
            </a:r>
          </a:p>
          <a:p>
            <a:pPr>
              <a:buFont typeface="Wingdings" panose="05000000000000000000" pitchFamily="2" charset="2"/>
              <a:buChar char="§"/>
            </a:pPr>
            <a:r>
              <a:rPr lang="en-US" dirty="0"/>
              <a:t>CISCO is 2D</a:t>
            </a:r>
          </a:p>
        </p:txBody>
      </p:sp>
      <p:sp>
        <p:nvSpPr>
          <p:cNvPr id="4" name="Date Placeholder 3">
            <a:extLst>
              <a:ext uri="{FF2B5EF4-FFF2-40B4-BE49-F238E27FC236}">
                <a16:creationId xmlns:a16="http://schemas.microsoft.com/office/drawing/2014/main" id="{D9090DA5-F11E-9E22-1057-1D0DAF97F515}"/>
              </a:ext>
            </a:extLst>
          </p:cNvPr>
          <p:cNvSpPr>
            <a:spLocks noGrp="1"/>
          </p:cNvSpPr>
          <p:nvPr>
            <p:ph type="dt" sz="half" idx="10"/>
          </p:nvPr>
        </p:nvSpPr>
        <p:spPr/>
        <p:txBody>
          <a:bodyPr/>
          <a:lstStyle/>
          <a:p>
            <a:fld id="{5D16DF7F-1AB9-40E2-8C99-AB655B9F9309}" type="datetime1">
              <a:rPr lang="en-US" smtClean="0"/>
              <a:t>11/17/2024</a:t>
            </a:fld>
            <a:endParaRPr lang="en-US" dirty="0"/>
          </a:p>
        </p:txBody>
      </p:sp>
      <p:sp>
        <p:nvSpPr>
          <p:cNvPr id="5" name="Footer Placeholder 4">
            <a:extLst>
              <a:ext uri="{FF2B5EF4-FFF2-40B4-BE49-F238E27FC236}">
                <a16:creationId xmlns:a16="http://schemas.microsoft.com/office/drawing/2014/main" id="{BA48019E-22AA-EB05-13D9-7EB7CC209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B8A15E-1DBF-E50B-805B-D7D9337B3552}"/>
              </a:ext>
            </a:extLst>
          </p:cNvPr>
          <p:cNvSpPr>
            <a:spLocks noGrp="1"/>
          </p:cNvSpPr>
          <p:nvPr>
            <p:ph type="sldNum" sz="quarter" idx="12"/>
          </p:nvPr>
        </p:nvSpPr>
        <p:spPr/>
        <p:txBody>
          <a:bodyPr/>
          <a:lstStyle/>
          <a:p>
            <a:fld id="{A65A5C87-DF58-40C8-B092-1DE63DB4547E}" type="slidenum">
              <a:rPr lang="en-US" smtClean="0"/>
              <a:t>5</a:t>
            </a:fld>
            <a:endParaRPr lang="en-US" dirty="0"/>
          </a:p>
        </p:txBody>
      </p:sp>
      <p:pic>
        <p:nvPicPr>
          <p:cNvPr id="7" name="Picture 9" descr="underline_base">
            <a:extLst>
              <a:ext uri="{FF2B5EF4-FFF2-40B4-BE49-F238E27FC236}">
                <a16:creationId xmlns:a16="http://schemas.microsoft.com/office/drawing/2014/main" id="{C03CA568-99DE-3061-417C-F77E05E7E71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27" y="1257300"/>
            <a:ext cx="6864625" cy="27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25DC79AB-258E-92F1-EBCB-ABCC94693EF9}"/>
              </a:ext>
            </a:extLst>
          </p:cNvPr>
          <p:cNvPicPr>
            <a:picLocks noChangeAspect="1"/>
          </p:cNvPicPr>
          <p:nvPr/>
        </p:nvPicPr>
        <p:blipFill>
          <a:blip r:embed="rId3"/>
          <a:stretch>
            <a:fillRect/>
          </a:stretch>
        </p:blipFill>
        <p:spPr>
          <a:xfrm>
            <a:off x="5231296" y="3429569"/>
            <a:ext cx="6142382" cy="3109343"/>
          </a:xfrm>
          <a:prstGeom prst="rect">
            <a:avLst/>
          </a:prstGeom>
        </p:spPr>
      </p:pic>
      <p:pic>
        <p:nvPicPr>
          <p:cNvPr id="13" name="Picture 12">
            <a:extLst>
              <a:ext uri="{FF2B5EF4-FFF2-40B4-BE49-F238E27FC236}">
                <a16:creationId xmlns:a16="http://schemas.microsoft.com/office/drawing/2014/main" id="{399BE232-F0A9-C035-8EAA-764536CDF24C}"/>
              </a:ext>
            </a:extLst>
          </p:cNvPr>
          <p:cNvPicPr>
            <a:picLocks noChangeAspect="1"/>
          </p:cNvPicPr>
          <p:nvPr/>
        </p:nvPicPr>
        <p:blipFill>
          <a:blip r:embed="rId4"/>
          <a:stretch>
            <a:fillRect/>
          </a:stretch>
        </p:blipFill>
        <p:spPr>
          <a:xfrm>
            <a:off x="8302487" y="319088"/>
            <a:ext cx="3400900" cy="3305636"/>
          </a:xfrm>
          <a:prstGeom prst="rect">
            <a:avLst/>
          </a:prstGeom>
        </p:spPr>
      </p:pic>
    </p:spTree>
    <p:extLst>
      <p:ext uri="{BB962C8B-B14F-4D97-AF65-F5344CB8AC3E}">
        <p14:creationId xmlns:p14="http://schemas.microsoft.com/office/powerpoint/2010/main" val="297770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EB96C-E7F0-A8C1-3D46-CFA794DDC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8CEC50-20B6-7A0E-AF62-F9E83D4B6618}"/>
              </a:ext>
            </a:extLst>
          </p:cNvPr>
          <p:cNvSpPr>
            <a:spLocks noGrp="1"/>
          </p:cNvSpPr>
          <p:nvPr>
            <p:ph type="title"/>
          </p:nvPr>
        </p:nvSpPr>
        <p:spPr/>
        <p:txBody>
          <a:bodyPr/>
          <a:lstStyle/>
          <a:p>
            <a:r>
              <a:rPr lang="en-US" dirty="0">
                <a:solidFill>
                  <a:srgbClr val="000099"/>
                </a:solidFill>
                <a:latin typeface="Gill Sans MT" panose="020B0502020104020203" pitchFamily="34" charset="0"/>
              </a:rPr>
              <a:t>Architecture Used</a:t>
            </a:r>
            <a:endParaRPr lang="en-US" dirty="0"/>
          </a:p>
        </p:txBody>
      </p:sp>
      <p:sp>
        <p:nvSpPr>
          <p:cNvPr id="3" name="Content Placeholder 2">
            <a:extLst>
              <a:ext uri="{FF2B5EF4-FFF2-40B4-BE49-F238E27FC236}">
                <a16:creationId xmlns:a16="http://schemas.microsoft.com/office/drawing/2014/main" id="{7F96E24F-D659-A826-39FB-F2E0B35C6ABE}"/>
              </a:ext>
            </a:extLst>
          </p:cNvPr>
          <p:cNvSpPr>
            <a:spLocks noGrp="1"/>
          </p:cNvSpPr>
          <p:nvPr>
            <p:ph idx="1"/>
          </p:nvPr>
        </p:nvSpPr>
        <p:spPr>
          <a:xfrm>
            <a:off x="838200" y="1825625"/>
            <a:ext cx="4817165" cy="4351338"/>
          </a:xfrm>
        </p:spPr>
        <p:txBody>
          <a:bodyPr vert="horz" lIns="91440" tIns="45720" rIns="91440" bIns="45720" rtlCol="0" anchor="t">
            <a:normAutofit/>
          </a:bodyPr>
          <a:lstStyle/>
          <a:p>
            <a:pPr>
              <a:buFont typeface="Wingdings" panose="05000000000000000000" pitchFamily="2" charset="2"/>
              <a:buChar char="§"/>
            </a:pPr>
            <a:r>
              <a:rPr lang="en-US" dirty="0">
                <a:latin typeface="Gill Sans MT" panose="020B0502020104020203" pitchFamily="34" charset="0"/>
              </a:rPr>
              <a:t>Client-Server architecture</a:t>
            </a:r>
          </a:p>
          <a:p>
            <a:pPr>
              <a:buFont typeface="Wingdings" panose="05000000000000000000" pitchFamily="2" charset="2"/>
              <a:buChar char="§"/>
            </a:pPr>
            <a:r>
              <a:rPr lang="en-US" dirty="0">
                <a:latin typeface="Gill Sans MT" panose="020B0502020104020203" pitchFamily="34" charset="0"/>
              </a:rPr>
              <a:t>Low-throughput</a:t>
            </a:r>
          </a:p>
          <a:p>
            <a:pPr lvl="1">
              <a:buFont typeface="Wingdings" panose="05000000000000000000" pitchFamily="2" charset="2"/>
              <a:buChar char="§"/>
            </a:pPr>
            <a:r>
              <a:rPr lang="en-US" dirty="0">
                <a:latin typeface="Gill Sans MT" panose="020B0502020104020203" pitchFamily="34" charset="0"/>
              </a:rPr>
              <a:t>Lag</a:t>
            </a:r>
          </a:p>
          <a:p>
            <a:pPr lvl="1">
              <a:buFont typeface="Wingdings" panose="05000000000000000000" pitchFamily="2" charset="2"/>
              <a:buChar char="§"/>
            </a:pPr>
            <a:r>
              <a:rPr lang="en-US" dirty="0">
                <a:latin typeface="Gill Sans MT" panose="020B0502020104020203" pitchFamily="34" charset="0"/>
              </a:rPr>
              <a:t>Concise movement</a:t>
            </a:r>
          </a:p>
        </p:txBody>
      </p:sp>
      <p:pic>
        <p:nvPicPr>
          <p:cNvPr id="8" name="Picture 9" descr="underline_base">
            <a:extLst>
              <a:ext uri="{FF2B5EF4-FFF2-40B4-BE49-F238E27FC236}">
                <a16:creationId xmlns:a16="http://schemas.microsoft.com/office/drawing/2014/main" id="{2FB9B4B5-2931-03C7-19CA-79EB638EE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53" y="1217543"/>
            <a:ext cx="4270511" cy="19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CA3DFBE-98D6-17C4-ED7E-11951BF8F900}"/>
              </a:ext>
            </a:extLst>
          </p:cNvPr>
          <p:cNvPicPr>
            <a:picLocks noChangeAspect="1"/>
          </p:cNvPicPr>
          <p:nvPr/>
        </p:nvPicPr>
        <p:blipFill>
          <a:blip r:embed="rId4"/>
          <a:stretch>
            <a:fillRect/>
          </a:stretch>
        </p:blipFill>
        <p:spPr>
          <a:xfrm>
            <a:off x="7416148" y="602301"/>
            <a:ext cx="4277322" cy="5811061"/>
          </a:xfrm>
          <a:prstGeom prst="rect">
            <a:avLst/>
          </a:prstGeom>
        </p:spPr>
      </p:pic>
    </p:spTree>
    <p:extLst>
      <p:ext uri="{BB962C8B-B14F-4D97-AF65-F5344CB8AC3E}">
        <p14:creationId xmlns:p14="http://schemas.microsoft.com/office/powerpoint/2010/main" val="185137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DB10F-1ACA-C994-C9B7-B5F40A1E1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F6368-1B16-9BE3-E5F2-8CA0FAF55F83}"/>
              </a:ext>
            </a:extLst>
          </p:cNvPr>
          <p:cNvSpPr>
            <a:spLocks noGrp="1"/>
          </p:cNvSpPr>
          <p:nvPr>
            <p:ph type="title"/>
          </p:nvPr>
        </p:nvSpPr>
        <p:spPr/>
        <p:txBody>
          <a:bodyPr/>
          <a:lstStyle/>
          <a:p>
            <a:r>
              <a:rPr lang="en-US" altLang="en-US" dirty="0">
                <a:solidFill>
                  <a:srgbClr val="000099"/>
                </a:solidFill>
                <a:latin typeface="Gill Sans MT" panose="020B0502020104020203" pitchFamily="34" charset="0"/>
              </a:rPr>
              <a:t>Key Features</a:t>
            </a:r>
            <a:endParaRPr lang="en-US" dirty="0"/>
          </a:p>
        </p:txBody>
      </p:sp>
      <p:sp>
        <p:nvSpPr>
          <p:cNvPr id="3" name="Content Placeholder 2">
            <a:extLst>
              <a:ext uri="{FF2B5EF4-FFF2-40B4-BE49-F238E27FC236}">
                <a16:creationId xmlns:a16="http://schemas.microsoft.com/office/drawing/2014/main" id="{532C4EEA-986E-12B9-DF76-919138D3B89C}"/>
              </a:ext>
            </a:extLst>
          </p:cNvPr>
          <p:cNvSpPr>
            <a:spLocks noGrp="1"/>
          </p:cNvSpPr>
          <p:nvPr>
            <p:ph idx="1"/>
          </p:nvPr>
        </p:nvSpPr>
        <p:spPr>
          <a:xfrm>
            <a:off x="838200" y="1825625"/>
            <a:ext cx="4817165" cy="4351338"/>
          </a:xfrm>
        </p:spPr>
        <p:txBody>
          <a:bodyPr vert="horz" lIns="91440" tIns="45720" rIns="91440" bIns="45720" rtlCol="0" anchor="t">
            <a:normAutofit/>
          </a:bodyPr>
          <a:lstStyle/>
          <a:p>
            <a:pPr>
              <a:buFont typeface="Wingdings" panose="05000000000000000000" pitchFamily="2" charset="2"/>
              <a:buChar char="§"/>
            </a:pPr>
            <a:r>
              <a:rPr lang="en-US" dirty="0">
                <a:latin typeface="Gill Sans MT" panose="020B0502020104020203" pitchFamily="34" charset="0"/>
              </a:rPr>
              <a:t>Moving cubes = packets</a:t>
            </a:r>
          </a:p>
          <a:p>
            <a:pPr>
              <a:buFont typeface="Wingdings" panose="05000000000000000000" pitchFamily="2" charset="2"/>
              <a:buChar char="§"/>
            </a:pPr>
            <a:r>
              <a:rPr lang="en-US" dirty="0">
                <a:latin typeface="Gill Sans MT" panose="020B0502020104020203" pitchFamily="34" charset="0"/>
              </a:rPr>
              <a:t>Objects use </a:t>
            </a:r>
            <a:r>
              <a:rPr lang="en-US" dirty="0">
                <a:solidFill>
                  <a:srgbClr val="FF0000"/>
                </a:solidFill>
                <a:latin typeface="Gill Sans MT" panose="020B0502020104020203" pitchFamily="34" charset="0"/>
              </a:rPr>
              <a:t>prefabs</a:t>
            </a:r>
          </a:p>
          <a:p>
            <a:pPr lvl="1">
              <a:buFont typeface="Wingdings" panose="05000000000000000000" pitchFamily="2" charset="2"/>
              <a:buChar char="§"/>
            </a:pPr>
            <a:r>
              <a:rPr lang="en-US" dirty="0">
                <a:latin typeface="Gill Sans MT" panose="020B0502020104020203" pitchFamily="34" charset="0"/>
              </a:rPr>
              <a:t>Build just like in CISCO</a:t>
            </a:r>
          </a:p>
        </p:txBody>
      </p:sp>
      <p:pic>
        <p:nvPicPr>
          <p:cNvPr id="8" name="Picture 9" descr="underline_base">
            <a:extLst>
              <a:ext uri="{FF2B5EF4-FFF2-40B4-BE49-F238E27FC236}">
                <a16:creationId xmlns:a16="http://schemas.microsoft.com/office/drawing/2014/main" id="{25CCBEBA-3113-46AD-96AF-FF267477907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54" y="1217543"/>
            <a:ext cx="3018182" cy="19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D461B07-174F-B31D-46D0-CEE53053B0F8}"/>
              </a:ext>
            </a:extLst>
          </p:cNvPr>
          <p:cNvPicPr>
            <a:picLocks noChangeAspect="1"/>
          </p:cNvPicPr>
          <p:nvPr/>
        </p:nvPicPr>
        <p:blipFill>
          <a:blip r:embed="rId3"/>
          <a:stretch>
            <a:fillRect/>
          </a:stretch>
        </p:blipFill>
        <p:spPr>
          <a:xfrm>
            <a:off x="5297556" y="1690688"/>
            <a:ext cx="6447587" cy="2380217"/>
          </a:xfrm>
          <a:prstGeom prst="rect">
            <a:avLst/>
          </a:prstGeom>
        </p:spPr>
      </p:pic>
      <p:pic>
        <p:nvPicPr>
          <p:cNvPr id="10" name="Picture 9">
            <a:extLst>
              <a:ext uri="{FF2B5EF4-FFF2-40B4-BE49-F238E27FC236}">
                <a16:creationId xmlns:a16="http://schemas.microsoft.com/office/drawing/2014/main" id="{92F2B264-F10B-3948-2764-42C4A700589F}"/>
              </a:ext>
            </a:extLst>
          </p:cNvPr>
          <p:cNvPicPr>
            <a:picLocks noChangeAspect="1"/>
          </p:cNvPicPr>
          <p:nvPr/>
        </p:nvPicPr>
        <p:blipFill>
          <a:blip r:embed="rId4"/>
          <a:stretch>
            <a:fillRect/>
          </a:stretch>
        </p:blipFill>
        <p:spPr>
          <a:xfrm>
            <a:off x="3342920" y="4370115"/>
            <a:ext cx="8402223" cy="1171739"/>
          </a:xfrm>
          <a:prstGeom prst="rect">
            <a:avLst/>
          </a:prstGeom>
        </p:spPr>
      </p:pic>
    </p:spTree>
    <p:extLst>
      <p:ext uri="{BB962C8B-B14F-4D97-AF65-F5344CB8AC3E}">
        <p14:creationId xmlns:p14="http://schemas.microsoft.com/office/powerpoint/2010/main" val="339888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325B-A964-5A6C-5BC1-BCB65523004F}"/>
              </a:ext>
            </a:extLst>
          </p:cNvPr>
          <p:cNvSpPr>
            <a:spLocks noGrp="1"/>
          </p:cNvSpPr>
          <p:nvPr>
            <p:ph type="title"/>
          </p:nvPr>
        </p:nvSpPr>
        <p:spPr/>
        <p:txBody>
          <a:bodyPr/>
          <a:lstStyle/>
          <a:p>
            <a:r>
              <a:rPr lang="en-US" altLang="en-US" dirty="0">
                <a:solidFill>
                  <a:srgbClr val="000099"/>
                </a:solidFill>
                <a:latin typeface="Gill Sans MT" panose="020B0502020104020203" pitchFamily="34" charset="0"/>
              </a:rPr>
              <a:t>Technologies Used</a:t>
            </a:r>
            <a:endParaRPr lang="en-US" dirty="0"/>
          </a:p>
        </p:txBody>
      </p:sp>
      <p:sp>
        <p:nvSpPr>
          <p:cNvPr id="3" name="Content Placeholder 2">
            <a:extLst>
              <a:ext uri="{FF2B5EF4-FFF2-40B4-BE49-F238E27FC236}">
                <a16:creationId xmlns:a16="http://schemas.microsoft.com/office/drawing/2014/main" id="{E892E906-651F-8699-7BFC-598DF596843F}"/>
              </a:ext>
            </a:extLst>
          </p:cNvPr>
          <p:cNvSpPr>
            <a:spLocks noGrp="1"/>
          </p:cNvSpPr>
          <p:nvPr>
            <p:ph idx="1"/>
          </p:nvPr>
        </p:nvSpPr>
        <p:spPr>
          <a:xfrm>
            <a:off x="838200" y="1825625"/>
            <a:ext cx="4817165" cy="4351338"/>
          </a:xfrm>
        </p:spPr>
        <p:txBody>
          <a:bodyPr vert="horz" lIns="91440" tIns="45720" rIns="91440" bIns="45720" rtlCol="0" anchor="t">
            <a:normAutofit/>
          </a:bodyPr>
          <a:lstStyle/>
          <a:p>
            <a:pPr>
              <a:buFont typeface="Wingdings" panose="05000000000000000000" pitchFamily="2" charset="2"/>
              <a:buChar char="§"/>
            </a:pPr>
            <a:r>
              <a:rPr lang="en-US" dirty="0">
                <a:latin typeface="Gill Sans MT" panose="020B0502020104020203" pitchFamily="34" charset="0"/>
              </a:rPr>
              <a:t>Independent platforms were built with </a:t>
            </a:r>
            <a:r>
              <a:rPr lang="en-US" b="1" dirty="0">
                <a:latin typeface="Gill Sans MT" panose="020B0502020104020203" pitchFamily="34" charset="0"/>
              </a:rPr>
              <a:t>interoperability </a:t>
            </a:r>
            <a:r>
              <a:rPr lang="en-US" dirty="0">
                <a:latin typeface="Gill Sans MT" panose="020B0502020104020203" pitchFamily="34" charset="0"/>
              </a:rPr>
              <a:t>in mind</a:t>
            </a:r>
          </a:p>
          <a:p>
            <a:pPr>
              <a:buFont typeface="Wingdings" panose="05000000000000000000" pitchFamily="2" charset="2"/>
              <a:buChar char="§"/>
            </a:pPr>
            <a:r>
              <a:rPr lang="en-US" dirty="0">
                <a:latin typeface="Gill Sans MT" panose="020B0502020104020203" pitchFamily="34" charset="0"/>
              </a:rPr>
              <a:t>Blender, Unity, Meta Quest, Android Opensource SDK all support the same file types</a:t>
            </a:r>
          </a:p>
          <a:p>
            <a:r>
              <a:rPr lang="en-US" dirty="0">
                <a:latin typeface="Gill Sans MT" panose="020B0502020104020203" pitchFamily="34" charset="0"/>
              </a:rPr>
              <a:t>Large design community</a:t>
            </a:r>
          </a:p>
        </p:txBody>
      </p:sp>
      <p:pic>
        <p:nvPicPr>
          <p:cNvPr id="5" name="Picture 4">
            <a:extLst>
              <a:ext uri="{FF2B5EF4-FFF2-40B4-BE49-F238E27FC236}">
                <a16:creationId xmlns:a16="http://schemas.microsoft.com/office/drawing/2014/main" id="{57BED8AA-2604-6B3C-7412-51A0447E0928}"/>
              </a:ext>
            </a:extLst>
          </p:cNvPr>
          <p:cNvPicPr>
            <a:picLocks noChangeAspect="1"/>
          </p:cNvPicPr>
          <p:nvPr/>
        </p:nvPicPr>
        <p:blipFill>
          <a:blip r:embed="rId2"/>
          <a:stretch>
            <a:fillRect/>
          </a:stretch>
        </p:blipFill>
        <p:spPr>
          <a:xfrm>
            <a:off x="5655365" y="681037"/>
            <a:ext cx="6375315" cy="3176030"/>
          </a:xfrm>
          <a:prstGeom prst="rect">
            <a:avLst/>
          </a:prstGeom>
        </p:spPr>
      </p:pic>
      <p:pic>
        <p:nvPicPr>
          <p:cNvPr id="7" name="Picture 6">
            <a:extLst>
              <a:ext uri="{FF2B5EF4-FFF2-40B4-BE49-F238E27FC236}">
                <a16:creationId xmlns:a16="http://schemas.microsoft.com/office/drawing/2014/main" id="{FF369FEE-CE53-3268-3CBC-5DFA7CBCD810}"/>
              </a:ext>
            </a:extLst>
          </p:cNvPr>
          <p:cNvPicPr>
            <a:picLocks noChangeAspect="1"/>
          </p:cNvPicPr>
          <p:nvPr/>
        </p:nvPicPr>
        <p:blipFill>
          <a:blip r:embed="rId3"/>
          <a:stretch>
            <a:fillRect/>
          </a:stretch>
        </p:blipFill>
        <p:spPr>
          <a:xfrm>
            <a:off x="6207749" y="3429000"/>
            <a:ext cx="5270546" cy="3176030"/>
          </a:xfrm>
          <a:prstGeom prst="rect">
            <a:avLst/>
          </a:prstGeom>
        </p:spPr>
      </p:pic>
      <p:pic>
        <p:nvPicPr>
          <p:cNvPr id="8" name="Picture 9" descr="underline_base">
            <a:extLst>
              <a:ext uri="{FF2B5EF4-FFF2-40B4-BE49-F238E27FC236}">
                <a16:creationId xmlns:a16="http://schemas.microsoft.com/office/drawing/2014/main" id="{90FA135C-2C61-EA3A-8CEF-51A79083C2D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653" y="1217543"/>
            <a:ext cx="4369903" cy="17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31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AA2FB-F08E-6347-B480-7912D7441EE5}"/>
              </a:ext>
            </a:extLst>
          </p:cNvPr>
          <p:cNvSpPr>
            <a:spLocks noGrp="1"/>
          </p:cNvSpPr>
          <p:nvPr>
            <p:ph type="title"/>
          </p:nvPr>
        </p:nvSpPr>
        <p:spPr>
          <a:xfrm>
            <a:off x="835154" y="-102805"/>
            <a:ext cx="3986155" cy="1243970"/>
          </a:xfrm>
        </p:spPr>
        <p:txBody>
          <a:bodyPr anchor="b">
            <a:normAutofit/>
          </a:bodyPr>
          <a:lstStyle/>
          <a:p>
            <a:r>
              <a:rPr lang="en-US" altLang="en-US" sz="4000" dirty="0">
                <a:solidFill>
                  <a:srgbClr val="000099"/>
                </a:solidFill>
                <a:latin typeface="Gill Sans MT" panose="020B0502020104020203" pitchFamily="34" charset="0"/>
              </a:rPr>
              <a:t>Modeling</a:t>
            </a:r>
            <a:endParaRPr lang="en-US" sz="4000" dirty="0"/>
          </a:p>
        </p:txBody>
      </p:sp>
      <p:pic>
        <p:nvPicPr>
          <p:cNvPr id="8" name="Picture 7" descr="A screenshot of a computer&#10;&#10;Description automatically generated">
            <a:extLst>
              <a:ext uri="{FF2B5EF4-FFF2-40B4-BE49-F238E27FC236}">
                <a16:creationId xmlns:a16="http://schemas.microsoft.com/office/drawing/2014/main" id="{5AC5B19D-97B5-826C-284E-FDC67C127957}"/>
              </a:ext>
            </a:extLst>
          </p:cNvPr>
          <p:cNvPicPr>
            <a:picLocks noChangeAspect="1"/>
          </p:cNvPicPr>
          <p:nvPr/>
        </p:nvPicPr>
        <p:blipFill>
          <a:blip r:embed="rId2"/>
          <a:srcRect r="1" b="24066"/>
          <a:stretch/>
        </p:blipFill>
        <p:spPr>
          <a:xfrm>
            <a:off x="5186554" y="163646"/>
            <a:ext cx="6806703" cy="2623097"/>
          </a:xfrm>
          <a:prstGeom prst="rect">
            <a:avLst/>
          </a:prstGeom>
        </p:spPr>
      </p:pic>
      <p:sp>
        <p:nvSpPr>
          <p:cNvPr id="3" name="Content Placeholder 2">
            <a:extLst>
              <a:ext uri="{FF2B5EF4-FFF2-40B4-BE49-F238E27FC236}">
                <a16:creationId xmlns:a16="http://schemas.microsoft.com/office/drawing/2014/main" id="{F8C99A32-4B58-B91F-E8D1-12448E616D49}"/>
              </a:ext>
            </a:extLst>
          </p:cNvPr>
          <p:cNvSpPr>
            <a:spLocks noGrp="1"/>
          </p:cNvSpPr>
          <p:nvPr>
            <p:ph idx="1"/>
          </p:nvPr>
        </p:nvSpPr>
        <p:spPr>
          <a:xfrm>
            <a:off x="835155" y="3526300"/>
            <a:ext cx="3986155" cy="2588458"/>
          </a:xfrm>
        </p:spPr>
        <p:txBody>
          <a:bodyPr>
            <a:normAutofit/>
          </a:bodyPr>
          <a:lstStyle/>
          <a:p>
            <a:endParaRPr lang="en-US" sz="2000" dirty="0"/>
          </a:p>
        </p:txBody>
      </p:sp>
      <p:pic>
        <p:nvPicPr>
          <p:cNvPr id="7" name="Picture 6" descr="A screenshot of a video game&#10;&#10;Description automatically generated">
            <a:extLst>
              <a:ext uri="{FF2B5EF4-FFF2-40B4-BE49-F238E27FC236}">
                <a16:creationId xmlns:a16="http://schemas.microsoft.com/office/drawing/2014/main" id="{8646CBA6-7D5F-3EB8-3229-14BC91B1F142}"/>
              </a:ext>
            </a:extLst>
          </p:cNvPr>
          <p:cNvPicPr>
            <a:picLocks noChangeAspect="1"/>
          </p:cNvPicPr>
          <p:nvPr/>
        </p:nvPicPr>
        <p:blipFill>
          <a:blip r:embed="rId3"/>
          <a:srcRect l="2580" r="6567" b="1"/>
          <a:stretch/>
        </p:blipFill>
        <p:spPr>
          <a:xfrm>
            <a:off x="5186554" y="2956875"/>
            <a:ext cx="6806703" cy="3352653"/>
          </a:xfrm>
          <a:prstGeom prst="rect">
            <a:avLst/>
          </a:prstGeom>
        </p:spPr>
      </p:pic>
      <p:sp>
        <p:nvSpPr>
          <p:cNvPr id="4" name="Date Placeholder 3">
            <a:extLst>
              <a:ext uri="{FF2B5EF4-FFF2-40B4-BE49-F238E27FC236}">
                <a16:creationId xmlns:a16="http://schemas.microsoft.com/office/drawing/2014/main" id="{E09BC172-A99B-5837-A0EF-43166E2CFF0E}"/>
              </a:ext>
            </a:extLst>
          </p:cNvPr>
          <p:cNvSpPr>
            <a:spLocks noGrp="1"/>
          </p:cNvSpPr>
          <p:nvPr>
            <p:ph type="dt" sz="half" idx="10"/>
          </p:nvPr>
        </p:nvSpPr>
        <p:spPr>
          <a:xfrm>
            <a:off x="838200" y="6356350"/>
            <a:ext cx="2743200" cy="365125"/>
          </a:xfrm>
        </p:spPr>
        <p:txBody>
          <a:bodyPr>
            <a:normAutofit/>
          </a:bodyPr>
          <a:lstStyle/>
          <a:p>
            <a:pPr>
              <a:spcAft>
                <a:spcPts val="600"/>
              </a:spcAft>
            </a:pPr>
            <a:fld id="{0EA193DC-D870-42BF-82F1-79676F0FA7F6}" type="datetime1">
              <a:rPr lang="en-US" smtClean="0"/>
              <a:pPr>
                <a:spcAft>
                  <a:spcPts val="600"/>
                </a:spcAft>
              </a:pPr>
              <a:t>11/17/2024</a:t>
            </a:fld>
            <a:endParaRPr lang="en-US"/>
          </a:p>
        </p:txBody>
      </p:sp>
      <p:sp>
        <p:nvSpPr>
          <p:cNvPr id="5" name="Footer Placeholder 4">
            <a:extLst>
              <a:ext uri="{FF2B5EF4-FFF2-40B4-BE49-F238E27FC236}">
                <a16:creationId xmlns:a16="http://schemas.microsoft.com/office/drawing/2014/main" id="{CE41DDE6-DA39-7573-4A2B-C32A2C422D53}"/>
              </a:ext>
            </a:extLst>
          </p:cNvPr>
          <p:cNvSpPr>
            <a:spLocks noGrp="1"/>
          </p:cNvSpPr>
          <p:nvPr>
            <p:ph type="ftr" sz="quarter" idx="11"/>
          </p:nvPr>
        </p:nvSpPr>
        <p:spPr>
          <a:xfrm>
            <a:off x="4038600" y="6356350"/>
            <a:ext cx="4114800" cy="365125"/>
          </a:xfrm>
        </p:spPr>
        <p:txBody>
          <a:bodyPr>
            <a:normAutofit/>
          </a:bodyPr>
          <a:lstStyle/>
          <a:p>
            <a:endParaRPr lang="en-US" dirty="0"/>
          </a:p>
        </p:txBody>
      </p:sp>
      <p:sp>
        <p:nvSpPr>
          <p:cNvPr id="6" name="Slide Number Placeholder 5">
            <a:extLst>
              <a:ext uri="{FF2B5EF4-FFF2-40B4-BE49-F238E27FC236}">
                <a16:creationId xmlns:a16="http://schemas.microsoft.com/office/drawing/2014/main" id="{32615CA9-68CB-087B-17F1-365E4B793881}"/>
              </a:ext>
            </a:extLst>
          </p:cNvPr>
          <p:cNvSpPr>
            <a:spLocks noGrp="1"/>
          </p:cNvSpPr>
          <p:nvPr>
            <p:ph type="sldNum" sz="quarter" idx="12"/>
          </p:nvPr>
        </p:nvSpPr>
        <p:spPr>
          <a:xfrm>
            <a:off x="8610600" y="6356350"/>
            <a:ext cx="2743200" cy="365125"/>
          </a:xfrm>
        </p:spPr>
        <p:txBody>
          <a:bodyPr>
            <a:normAutofit/>
          </a:bodyPr>
          <a:lstStyle/>
          <a:p>
            <a:pPr>
              <a:spcAft>
                <a:spcPts val="600"/>
              </a:spcAft>
            </a:pPr>
            <a:fld id="{A65A5C87-DF58-40C8-B092-1DE63DB4547E}" type="slidenum">
              <a:rPr lang="en-US" smtClean="0"/>
              <a:pPr>
                <a:spcAft>
                  <a:spcPts val="600"/>
                </a:spcAft>
              </a:pPr>
              <a:t>9</a:t>
            </a:fld>
            <a:endParaRPr lang="en-US"/>
          </a:p>
        </p:txBody>
      </p:sp>
      <p:pic>
        <p:nvPicPr>
          <p:cNvPr id="9" name="Picture 8" descr="A screenshot of a computer&#10;&#10;Description automatically generated">
            <a:extLst>
              <a:ext uri="{FF2B5EF4-FFF2-40B4-BE49-F238E27FC236}">
                <a16:creationId xmlns:a16="http://schemas.microsoft.com/office/drawing/2014/main" id="{BF901893-F07E-18E8-9CA9-8E9B6051DF75}"/>
              </a:ext>
            </a:extLst>
          </p:cNvPr>
          <p:cNvPicPr>
            <a:picLocks noChangeAspect="1"/>
          </p:cNvPicPr>
          <p:nvPr/>
        </p:nvPicPr>
        <p:blipFill>
          <a:blip r:embed="rId4"/>
          <a:srcRect r="46357"/>
          <a:stretch/>
        </p:blipFill>
        <p:spPr>
          <a:xfrm>
            <a:off x="198743" y="1753837"/>
            <a:ext cx="5945676" cy="4491490"/>
          </a:xfrm>
          <a:prstGeom prst="rect">
            <a:avLst/>
          </a:prstGeom>
        </p:spPr>
      </p:pic>
      <p:pic>
        <p:nvPicPr>
          <p:cNvPr id="10" name="Picture 9" descr="underline_base">
            <a:extLst>
              <a:ext uri="{FF2B5EF4-FFF2-40B4-BE49-F238E27FC236}">
                <a16:creationId xmlns:a16="http://schemas.microsoft.com/office/drawing/2014/main" id="{4C2A5090-8330-63AA-9D88-67873339A527}"/>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3475" y="1009270"/>
            <a:ext cx="1944756" cy="16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836730"/>
      </p:ext>
    </p:extLst>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534</TotalTime>
  <Words>460</Words>
  <Application>Microsoft Office PowerPoint</Application>
  <PresentationFormat>Widescreen</PresentationFormat>
  <Paragraphs>105</Paragraphs>
  <Slides>15</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Aptos</vt:lpstr>
      <vt:lpstr>Aptos Display</vt:lpstr>
      <vt:lpstr>Arial</vt:lpstr>
      <vt:lpstr>Avenir Next LT Pro</vt:lpstr>
      <vt:lpstr>Comic Sans MS</vt:lpstr>
      <vt:lpstr>Courier New</vt:lpstr>
      <vt:lpstr>Gill Sans MT</vt:lpstr>
      <vt:lpstr>Tahoma</vt:lpstr>
      <vt:lpstr>Times New Roman</vt:lpstr>
      <vt:lpstr>Wingdings</vt:lpstr>
      <vt:lpstr>12_Default Design</vt:lpstr>
      <vt:lpstr>Office Theme</vt:lpstr>
      <vt:lpstr>PowerPoint Presentation</vt:lpstr>
      <vt:lpstr>MONM: roadmap</vt:lpstr>
      <vt:lpstr>Problem</vt:lpstr>
      <vt:lpstr>Objectives</vt:lpstr>
      <vt:lpstr>Background and Related Work</vt:lpstr>
      <vt:lpstr>Architecture Used</vt:lpstr>
      <vt:lpstr>Key Features</vt:lpstr>
      <vt:lpstr>Technologies Used</vt:lpstr>
      <vt:lpstr>Modeling</vt:lpstr>
      <vt:lpstr>Scripts (ChatGPT!)</vt:lpstr>
      <vt:lpstr>Testing Methodology</vt:lpstr>
      <vt:lpstr>Issue –VR/Unity Not Cooperating</vt:lpstr>
      <vt:lpstr>Issue – GitHub Repositories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Ferrucci, Anthony M</cp:lastModifiedBy>
  <cp:revision>173</cp:revision>
  <dcterms:created xsi:type="dcterms:W3CDTF">2024-11-15T00:06:08Z</dcterms:created>
  <dcterms:modified xsi:type="dcterms:W3CDTF">2024-11-18T13:55:04Z</dcterms:modified>
</cp:coreProperties>
</file>