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6A7-DF96-0A07-E70D-98553185D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AE1E-346C-E35A-6986-8EB2EBC0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251C-D065-56CE-2F3E-CF56549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225F-5F66-DE0B-3C9B-901F880F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A987-11EC-750D-299B-63ABE58D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FF3-B3D3-6D7A-7198-4690874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7D56-5DAF-2864-558A-697E459C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5905-2B1F-CA50-BC1C-735A38AE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439A-A452-D3F3-DD29-33067A5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1A5D-55B6-21BB-0AB4-8608A750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D5DF-C63B-3CAE-6C90-7F120583D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E918-A8E8-718C-D04B-8AC02102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CC2B-39F1-A8ED-0DA9-4A994CE5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3BBF-2D10-094C-1C1F-645BD14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A50F-4B11-7A9D-17DF-B1DA338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28D4-C2D8-F422-DBB5-237B905C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CBD2-0553-384D-5C34-05714E7F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D7E2-AD6A-F357-3A5B-AF5BADD5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853-BD5E-157B-8D0E-764D1EE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F6BB-DB7D-524F-B1E4-052F873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86E-B808-E817-F906-CC21931E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68CE-0350-9810-E5F8-E30A68F2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D2AE-1B86-D3D5-2BC5-3BA2E255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158B-13CA-D9E2-A79D-94C9DB81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71D1-D598-812F-DA20-C8E4A31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804E-7379-6BD1-FC26-7B73217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0116-A6B7-0645-4A32-733FCB27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32F6-F3FE-91A0-A5D0-A4ADE18D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3B42-7B60-5F38-7600-932755DB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D4AB-CD18-9D17-37E6-15A568D8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03372-BD93-0D6D-E707-E7EE1E44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A5E8-4BF7-AC8B-EC39-C67CC6BE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1168-DA88-37FE-4A4E-4584D576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C231-8235-0FAC-BDCB-08FEFD0D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5C617-F343-E788-92CF-21A29589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B9C4A-C60F-EBC1-5C4A-705E183E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FB7D-DE3E-2A83-8669-5887ADE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2CED5-D48F-0913-A0BD-5F10F22F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CFB96-4DF1-EDA4-4073-8CCCCBE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3535-CDA8-1D16-BF53-E3B82204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AE1A3-B9E9-8A09-77A0-F55CDAB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8493A-6A44-C233-B429-ED7A4A50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81D-D884-14B7-01EE-F3FD461E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D5680-1610-962A-968C-F4C1A22F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778B-87A3-E8FE-739D-1811A95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C38E-92F7-A9BC-8DC5-D192965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4344-DDB6-1492-A2A6-17D00171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CD1E-7E50-D256-4AA6-551C74E8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C6C7-7952-87D3-D324-6ACE0202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C97E-8CF9-ED58-383A-9106A91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1C79-A19D-532F-CF0F-8A290C39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8115A-6E9A-FEEA-8952-3E4B5C81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A06-5AF4-1574-01FC-25FE620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9F88-6BDF-52F6-7197-0D7E0DE70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FD77-8581-13DE-2A9C-FA9F1085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70C7-B4BD-3500-3C14-148038C2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967A-B6C0-3039-5585-73D34279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EEED-0077-524F-4575-6B9DE2DA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86300-41E0-5C6C-8083-E480916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D311-6290-1081-85E2-42CE9B2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34DB-BEF5-5850-30CD-9BF8072B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2C90-5F89-4549-8D81-E3C85146EE9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2DB-1E71-87CA-57E1-5A4CF23D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BE2F-9A3F-DB96-B7EA-23F7E585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thonyfrederick7.github.io/New-Day-New-C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26CD-4260-5A23-E7A1-355724691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Day New City (NDNC)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ED34-525D-CB13-41CD-01C7AC474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C95-D403-2AAD-483F-8759AB89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NDNC?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CE20-2649-3B2E-9AA8-44FC4F73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NDNC was made to make traveling easier and faster for travelers to simply just search for a city and  find hotels/restaurants/attractions within that city.</a:t>
            </a:r>
          </a:p>
        </p:txBody>
      </p:sp>
    </p:spTree>
    <p:extLst>
      <p:ext uri="{BB962C8B-B14F-4D97-AF65-F5344CB8AC3E}">
        <p14:creationId xmlns:p14="http://schemas.microsoft.com/office/powerpoint/2010/main" val="14184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3C46-9FB0-A75D-FAC6-8FC6307D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, city, night&#10;&#10;Description automatically generated">
            <a:extLst>
              <a:ext uri="{FF2B5EF4-FFF2-40B4-BE49-F238E27FC236}">
                <a16:creationId xmlns:a16="http://schemas.microsoft.com/office/drawing/2014/main" id="{1EC7726B-863C-416D-35EE-6BC7EE4BA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3" y="0"/>
            <a:ext cx="12500267" cy="6858000"/>
          </a:xfrm>
        </p:spPr>
      </p:pic>
    </p:spTree>
    <p:extLst>
      <p:ext uri="{BB962C8B-B14F-4D97-AF65-F5344CB8AC3E}">
        <p14:creationId xmlns:p14="http://schemas.microsoft.com/office/powerpoint/2010/main" val="141356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6D8C-CA29-3BE6-53EA-9793A433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2039-4300-C2FD-AC5F-1E11FF5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world traveler.</a:t>
            </a:r>
          </a:p>
          <a:p>
            <a:endParaRPr lang="en-US" dirty="0"/>
          </a:p>
          <a:p>
            <a:r>
              <a:rPr lang="en-US" dirty="0"/>
              <a:t>I WANT to be able to access information about the next city I want to visit with the click of a button.</a:t>
            </a:r>
          </a:p>
          <a:p>
            <a:endParaRPr lang="en-US" dirty="0"/>
          </a:p>
          <a:p>
            <a:r>
              <a:rPr lang="en-US" dirty="0"/>
              <a:t>SO THAT I can plan my day around the attractions and restaurants I want to visit without having to go to multiple sites.</a:t>
            </a:r>
          </a:p>
        </p:txBody>
      </p:sp>
    </p:spTree>
    <p:extLst>
      <p:ext uri="{BB962C8B-B14F-4D97-AF65-F5344CB8AC3E}">
        <p14:creationId xmlns:p14="http://schemas.microsoft.com/office/powerpoint/2010/main" val="4029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D0F8-C88B-107F-8B71-9EBF272B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32F3-862E-89C8-906F-0B92DFC1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 - Make the HTML structure and use CSS/Tailwind to make the webpage visually attractive and responsive.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Storage – Make a Local Storage for previously searched cities, and to display upon clicking to input another city in the form.</a:t>
            </a:r>
          </a:p>
          <a:p>
            <a:endParaRPr lang="en-US" dirty="0"/>
          </a:p>
          <a:p>
            <a:r>
              <a:rPr lang="en-US" dirty="0"/>
              <a:t>API Requests/HTML Relocation – Fetch API Requests and assign elements on the HTML for the retrieved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2FD9-3BC4-94E1-F0C9-0028A7E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25F1-D1CA-510E-E5FE-335AD2C2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used:</a:t>
            </a:r>
          </a:p>
          <a:p>
            <a:pPr lvl="1"/>
            <a:r>
              <a:rPr lang="en-US" dirty="0"/>
              <a:t>Google Maps – Used to autocomplete the traveler's city input on the city form, also used to display a map of Hotels, Restaurants and Attractions in the searched city.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OpenWeather</a:t>
            </a:r>
            <a:r>
              <a:rPr lang="en-US" dirty="0"/>
              <a:t> – Used to pull latitude and longitude of searched city to use for Amadeus search query.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Amadeus – Used to find Hotels, Restaurants and Attractions within a certain distance of the searched city.</a:t>
            </a:r>
          </a:p>
        </p:txBody>
      </p:sp>
    </p:spTree>
    <p:extLst>
      <p:ext uri="{BB962C8B-B14F-4D97-AF65-F5344CB8AC3E}">
        <p14:creationId xmlns:p14="http://schemas.microsoft.com/office/powerpoint/2010/main" val="21422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C156-30DD-B7F7-2486-308118FB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(Successes/Challenges)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1A0A-F777-6EA9-69F8-F565EA88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Workflow – The workflow of assigned tasks on the Kankan board was easy to understand and never conflicted with each others' tasks.</a:t>
            </a:r>
          </a:p>
          <a:p>
            <a:pPr lvl="1"/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API setup – Spent too much time finding the right API since most APIs we tried using are now dead or had API key issues.</a:t>
            </a:r>
          </a:p>
        </p:txBody>
      </p:sp>
    </p:spTree>
    <p:extLst>
      <p:ext uri="{BB962C8B-B14F-4D97-AF65-F5344CB8AC3E}">
        <p14:creationId xmlns:p14="http://schemas.microsoft.com/office/powerpoint/2010/main" val="78740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DBCA-7867-6246-E67F-6615779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for NDNC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E604-C393-3CB9-1ABC-7908DB09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Amadeus API does not allow fetch calls for Hotels prices and its currently in development.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we can test on the web, we can use the TripAdvisor API to replace Amadeus to make a fully functional booking website.</a:t>
            </a:r>
          </a:p>
        </p:txBody>
      </p:sp>
    </p:spTree>
    <p:extLst>
      <p:ext uri="{BB962C8B-B14F-4D97-AF65-F5344CB8AC3E}">
        <p14:creationId xmlns:p14="http://schemas.microsoft.com/office/powerpoint/2010/main" val="414855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5A45-FBFF-BE71-41B7-DA51B6A3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736D-6A99-B5A1-C9FD-5892A748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https://anthonyfrederick7.github.io/New-Day-New-City/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6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 Day New City (NDNC)</vt:lpstr>
      <vt:lpstr>What is NDNC? </vt:lpstr>
      <vt:lpstr>PowerPoint Presentation</vt:lpstr>
      <vt:lpstr>Concept</vt:lpstr>
      <vt:lpstr>Process (Tasks)</vt:lpstr>
      <vt:lpstr>Process (APIs)</vt:lpstr>
      <vt:lpstr>Process (Successes/Challenges)</vt:lpstr>
      <vt:lpstr>Future Development for NDNC</vt:lpstr>
      <vt:lpstr>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Day New City (NDNC)</dc:title>
  <dc:creator>anthony f</dc:creator>
  <cp:lastModifiedBy>anthony f</cp:lastModifiedBy>
  <cp:revision>4</cp:revision>
  <dcterms:created xsi:type="dcterms:W3CDTF">2023-01-17T05:36:02Z</dcterms:created>
  <dcterms:modified xsi:type="dcterms:W3CDTF">2023-01-18T17:12:52Z</dcterms:modified>
</cp:coreProperties>
</file>