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16A7-DF96-0A07-E70D-98553185D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0AE1E-346C-E35A-6986-8EB2EBC05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D251C-D065-56CE-2F3E-CF565498F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2C90-5F89-4549-8D81-E3C85146EE9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225F-5F66-DE0B-3C9B-901F880F8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4A987-11EC-750D-299B-63ABE58D9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D34A-7384-46BB-8CA7-E2481562F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3FF3-B3D3-6D7A-7198-4690874A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27D56-5DAF-2864-558A-697E459CD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65905-2B1F-CA50-BC1C-735A38AE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2C90-5F89-4549-8D81-E3C85146EE9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0439A-A452-D3F3-DD29-33067A57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E1A5D-55B6-21BB-0AB4-8608A750D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D34A-7384-46BB-8CA7-E2481562F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9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4D5DF-C63B-3CAE-6C90-7F120583D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EE918-A8E8-718C-D04B-8AC02102B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1CC2B-39F1-A8ED-0DA9-4A994CE5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2C90-5F89-4549-8D81-E3C85146EE9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63BBF-2D10-094C-1C1F-645BD1499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BA50F-4B11-7A9D-17DF-B1DA3384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D34A-7384-46BB-8CA7-E2481562F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8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28D4-C2D8-F422-DBB5-237B905C7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4CBD2-0553-384D-5C34-05714E7F4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CD7E2-AD6A-F357-3A5B-AF5BADD5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2C90-5F89-4549-8D81-E3C85146EE9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4B853-BD5E-157B-8D0E-764D1EECC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EF6BB-DB7D-524F-B1E4-052F873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D34A-7384-46BB-8CA7-E2481562F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9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686E-B808-E817-F906-CC21931E3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968CE-0350-9810-E5F8-E30A68F22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4D2AE-1B86-D3D5-2BC5-3BA2E2557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2C90-5F89-4549-8D81-E3C85146EE9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E158B-13CA-D9E2-A79D-94C9DB817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C71D1-D598-812F-DA20-C8E4A311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D34A-7384-46BB-8CA7-E2481562F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3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804E-7379-6BD1-FC26-7B73217E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D0116-A6B7-0645-4A32-733FCB27E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E32F6-F3FE-91A0-A5D0-A4ADE18DD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63B42-7B60-5F38-7600-932755DB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2C90-5F89-4549-8D81-E3C85146EE9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8D4AB-CD18-9D17-37E6-15A568D8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03372-BD93-0D6D-E707-E7EE1E44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D34A-7384-46BB-8CA7-E2481562F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6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A5E8-4BF7-AC8B-EC39-C67CC6BEA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C1168-DA88-37FE-4A4E-4584D5768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DC231-8235-0FAC-BDCB-08FEFD0D2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5C617-F343-E788-92CF-21A295892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B9C4A-C60F-EBC1-5C4A-705E183E1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BFB7D-DE3E-2A83-8669-5887ADE7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2C90-5F89-4549-8D81-E3C85146EE9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2CED5-D48F-0913-A0BD-5F10F22F8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5CFB96-4DF1-EDA4-4073-8CCCCBEA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D34A-7384-46BB-8CA7-E2481562F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0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3535-CDA8-1D16-BF53-E3B82204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AE1A3-B9E9-8A09-77A0-F55CDABF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2C90-5F89-4549-8D81-E3C85146EE9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8493A-6A44-C233-B429-ED7A4A508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4381D-D884-14B7-01EE-F3FD461E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D34A-7384-46BB-8CA7-E2481562F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6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0D5680-1610-962A-968C-F4C1A22F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2C90-5F89-4549-8D81-E3C85146EE9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3778B-87A3-E8FE-739D-1811A951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5C38E-92F7-A9BC-8DC5-D192965D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D34A-7384-46BB-8CA7-E2481562F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8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04344-DDB6-1492-A2A6-17D00171F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1CD1E-7E50-D256-4AA6-551C74E8E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2C6C7-7952-87D3-D324-6ACE02029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6C97E-8CF9-ED58-383A-9106A91A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2C90-5F89-4549-8D81-E3C85146EE9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D1C79-A19D-532F-CF0F-8A290C39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8115A-6E9A-FEEA-8952-3E4B5C81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D34A-7384-46BB-8CA7-E2481562F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5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A06-5AF4-1574-01FC-25FE6207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0F9F88-6BDF-52F6-7197-0D7E0DE70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8FD77-8581-13DE-2A9C-FA9F10854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370C7-B4BD-3500-3C14-148038C2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2C90-5F89-4549-8D81-E3C85146EE9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5967A-B6C0-3039-5585-73D342793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BEEED-0077-524F-4575-6B9DE2DA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D34A-7384-46BB-8CA7-E2481562F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0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86300-41E0-5C6C-8083-E4809165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AD311-6290-1081-85E2-42CE9B23D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A34DB-BEF5-5850-30CD-9BF8072BF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E2C90-5F89-4549-8D81-E3C85146EE95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2DB-1E71-87CA-57E1-5A4CF23D2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BBE2F-9A3F-DB96-B7EA-23F7E5855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4D34A-7384-46BB-8CA7-E2481562F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7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26CD-4260-5A23-E7A1-355724691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Day New City (NDNC)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EED34-525D-CB13-41CD-01C7AC474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8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CC95-D403-2AAD-483F-8759AB892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NDNC?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1CE20-2649-3B2E-9AA8-44FC4F73D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NDNC was made to make traveling easier and faster for travelers to simply just search for a city and  find hotels/restaurants/attractions within that city.</a:t>
            </a:r>
          </a:p>
        </p:txBody>
      </p:sp>
    </p:spTree>
    <p:extLst>
      <p:ext uri="{BB962C8B-B14F-4D97-AF65-F5344CB8AC3E}">
        <p14:creationId xmlns:p14="http://schemas.microsoft.com/office/powerpoint/2010/main" val="141841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6D8C-CA29-3BE6-53EA-9793A433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32039-4300-C2FD-AC5F-1E11FF5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world traveler</a:t>
            </a:r>
          </a:p>
          <a:p>
            <a:endParaRPr lang="en-US" dirty="0"/>
          </a:p>
          <a:p>
            <a:r>
              <a:rPr lang="en-US" dirty="0"/>
              <a:t>I WANT to be able to access information about the next city I want to visit with the click of a button.</a:t>
            </a:r>
          </a:p>
          <a:p>
            <a:endParaRPr lang="en-US" dirty="0"/>
          </a:p>
          <a:p>
            <a:r>
              <a:rPr lang="en-US" dirty="0"/>
              <a:t>SO THAT I can plan my day around the attractions and restaurants I want to visit without having to go to multiple sites.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2FD9-3BC4-94E1-F0C9-0028A7E9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(APIs)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E25F1-D1CA-510E-E5FE-335AD2C21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APIs used:</a:t>
            </a:r>
          </a:p>
          <a:p>
            <a:pPr lvl="1"/>
            <a:r>
              <a:rPr lang="en-US" dirty="0"/>
              <a:t>Google Maps – Used to autocomplete the traveler's city input on the city form, also used to display a map of Hotels, Restaurants and Attractions in the searched city.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OpenWeather</a:t>
            </a:r>
            <a:r>
              <a:rPr lang="en-US" dirty="0"/>
              <a:t> – Used to pull latitude and longitude of searched city to use for Amadeus search query.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Amadeus – Used to find Hotels, Restaurants and Attractions within a certain distance of the searched city.</a:t>
            </a:r>
          </a:p>
        </p:txBody>
      </p:sp>
    </p:spTree>
    <p:extLst>
      <p:ext uri="{BB962C8B-B14F-4D97-AF65-F5344CB8AC3E}">
        <p14:creationId xmlns:p14="http://schemas.microsoft.com/office/powerpoint/2010/main" val="214223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D0F8-C88B-107F-8B71-9EBF272B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(Tasks)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B32F3-862E-89C8-906F-0B92DFC1D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HTML/CSS - Make the HTML structure and use CSS/Tailwind to make the webpage visually attractive. </a:t>
            </a:r>
          </a:p>
          <a:p>
            <a:endParaRPr lang="en-US" dirty="0"/>
          </a:p>
          <a:p>
            <a:r>
              <a:rPr lang="en-US" dirty="0"/>
              <a:t>API Requests/HTML Relocation – Fetch API Requests and assign elements on the HTML for the retrieved data.</a:t>
            </a:r>
          </a:p>
          <a:p>
            <a:endParaRPr lang="en-US" dirty="0"/>
          </a:p>
          <a:p>
            <a:r>
              <a:rPr lang="en-US" dirty="0"/>
              <a:t>Local Storage – Make a Local Storage for previously searched cities, and to display upon clicking to input another city in the form.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8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C156-30DD-B7F7-2486-308118FBA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(Successes/Challenges)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91A0A-F777-6EA9-69F8-F565EA881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Successes:</a:t>
            </a:r>
          </a:p>
          <a:p>
            <a:pPr lvl="1"/>
            <a:r>
              <a:rPr lang="en-US" dirty="0"/>
              <a:t>Workflow – The workflow of assigned tasks on the Kankan board was easy to understand and never conflicted with each others' tasks.</a:t>
            </a:r>
          </a:p>
          <a:p>
            <a:pPr lvl="1"/>
            <a:endParaRPr lang="en-US" dirty="0"/>
          </a:p>
          <a:p>
            <a:r>
              <a:rPr lang="en-US" sz="3200" dirty="0"/>
              <a:t>Challenges:</a:t>
            </a:r>
          </a:p>
          <a:p>
            <a:pPr lvl="1"/>
            <a:r>
              <a:rPr lang="en-US" dirty="0"/>
              <a:t>API setup – Spent too much time finding the right API since most APIs we tried using are now dead or had API key issues.</a:t>
            </a:r>
          </a:p>
        </p:txBody>
      </p:sp>
    </p:spTree>
    <p:extLst>
      <p:ext uri="{BB962C8B-B14F-4D97-AF65-F5344CB8AC3E}">
        <p14:creationId xmlns:p14="http://schemas.microsoft.com/office/powerpoint/2010/main" val="787403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D10E-B0A1-6093-22EF-F7C8A49E8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C9DBF-1436-18DC-5701-61E7316EF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026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DBCA-7867-6246-E67F-6615779A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 for NDNC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1E604-C393-3CB9-1ABC-7908DB09F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53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55A45-FBFF-BE71-41B7-DA51B6A3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1736D-6A99-B5A1-C9FD-5892A748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https://anthonyfrederick7.github.io/New-Day-New-City/</a:t>
            </a:r>
          </a:p>
        </p:txBody>
      </p:sp>
    </p:spTree>
    <p:extLst>
      <p:ext uri="{BB962C8B-B14F-4D97-AF65-F5344CB8AC3E}">
        <p14:creationId xmlns:p14="http://schemas.microsoft.com/office/powerpoint/2010/main" val="2305361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New Day New City (NDNC)</vt:lpstr>
      <vt:lpstr>What is NDNC? </vt:lpstr>
      <vt:lpstr>Concept</vt:lpstr>
      <vt:lpstr>Process (APIs)</vt:lpstr>
      <vt:lpstr>Process (Tasks)</vt:lpstr>
      <vt:lpstr>Process (Successes/Challenges)</vt:lpstr>
      <vt:lpstr>Demonstration</vt:lpstr>
      <vt:lpstr>Future Development for NDNC</vt:lpstr>
      <vt:lpstr>Link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Day New City (NDNC)</dc:title>
  <dc:creator>anthony f</dc:creator>
  <cp:lastModifiedBy>anthony f</cp:lastModifiedBy>
  <cp:revision>1</cp:revision>
  <dcterms:created xsi:type="dcterms:W3CDTF">2023-01-17T05:36:02Z</dcterms:created>
  <dcterms:modified xsi:type="dcterms:W3CDTF">2023-01-17T05:36:21Z</dcterms:modified>
</cp:coreProperties>
</file>