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9" r:id="rId5"/>
    <p:sldId id="260" r:id="rId6"/>
    <p:sldId id="258" r:id="rId7"/>
    <p:sldId id="261" r:id="rId8"/>
    <p:sldId id="271" r:id="rId9"/>
    <p:sldId id="264" r:id="rId10"/>
    <p:sldId id="267" r:id="rId11"/>
    <p:sldId id="268" r:id="rId12"/>
    <p:sldId id="265" r:id="rId13"/>
    <p:sldId id="266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66B6708-96A7-42D1-B296-CFE1322C045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1F387E-DC95-497D-A025-6FF69397DF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6B6708-96A7-42D1-B296-CFE1322C045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1F387E-DC95-497D-A025-6FF69397DF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6B6708-96A7-42D1-B296-CFE1322C045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1F387E-DC95-497D-A025-6FF69397DF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6B6708-96A7-42D1-B296-CFE1322C045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1F387E-DC95-497D-A025-6FF69397DF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6B6708-96A7-42D1-B296-CFE1322C045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1F387E-DC95-497D-A025-6FF69397DF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6B6708-96A7-42D1-B296-CFE1322C045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1F387E-DC95-497D-A025-6FF69397DF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6B6708-96A7-42D1-B296-CFE1322C045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1F387E-DC95-497D-A025-6FF69397DF0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6B6708-96A7-42D1-B296-CFE1322C045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1F387E-DC95-497D-A025-6FF69397DF0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6B6708-96A7-42D1-B296-CFE1322C045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1F387E-DC95-497D-A025-6FF69397DF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66B6708-96A7-42D1-B296-CFE1322C045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1F387E-DC95-497D-A025-6FF69397DF0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66B6708-96A7-42D1-B296-CFE1322C045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1F387E-DC95-497D-A025-6FF69397DF0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66B6708-96A7-42D1-B296-CFE1322C045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51F387E-DC95-497D-A025-6FF69397DF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Panel Chasers</a:t>
            </a:r>
            <a:endParaRPr 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Anthony Goh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2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Yellow Tiles indicate danger. They will turn red in a little more than half a second.</a:t>
            </a:r>
          </a:p>
          <a:p>
            <a:r>
              <a:rPr lang="en-US" dirty="0" smtClean="0"/>
              <a:t>Red Tiles are damage tiles, they damage a character standing on them.</a:t>
            </a:r>
          </a:p>
          <a:p>
            <a:r>
              <a:rPr lang="en-US" dirty="0" smtClean="0"/>
              <a:t>Gray Tiles are obstacles, no character can walk through them.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Manual(pg2:Tiles1)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48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 Holes instantly kill the unfortunate character on them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Lava tiles are the same as red tiles. Except they stay permanently on the field.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Manual(pg3:Tiles2)</a:t>
            </a:r>
            <a:endParaRPr lang="en-US" dirty="0"/>
          </a:p>
        </p:txBody>
      </p:sp>
      <p:pic>
        <p:nvPicPr>
          <p:cNvPr id="4" name="Picture 2" descr="C:\Users\Anthony G\Documents\Processing\PanelChasers\data\black_hol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043518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nthony G\Documents\Processing\PanelChasers\data\lava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78406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064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 Items: Works only on blank spaces (includes ones with players on them)</a:t>
            </a:r>
            <a:endParaRPr lang="en-US" dirty="0"/>
          </a:p>
          <a:p>
            <a:r>
              <a:rPr lang="en-US" dirty="0" smtClean="0"/>
              <a:t>Lightning: Causes 20 random spaces to be struck.</a:t>
            </a:r>
          </a:p>
          <a:p>
            <a:endParaRPr lang="en-US" dirty="0"/>
          </a:p>
          <a:p>
            <a:r>
              <a:rPr lang="en-US" dirty="0" smtClean="0"/>
              <a:t>Crosshair: Turns all spaces in all four directions in a straight line yellow.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Manual(pg3)</a:t>
            </a:r>
            <a:endParaRPr lang="en-US" dirty="0"/>
          </a:p>
        </p:txBody>
      </p:sp>
      <p:pic>
        <p:nvPicPr>
          <p:cNvPr id="1027" name="Picture 3" descr="C:\Users\Anthony G\Documents\Processing\PanelChasers\data\light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180" y="2743200"/>
            <a:ext cx="1073150" cy="107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nthony G\Documents\Processing\PanelChasers\data\crosshai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941" y="4343400"/>
            <a:ext cx="996950" cy="99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210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Quake Items cause yellow tiles to appear in a 3 square radius when obtained.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Fireballs cause a few lava tiles to appear randomly</a:t>
            </a:r>
            <a:r>
              <a:rPr lang="en-US" dirty="0" smtClean="0"/>
              <a:t>. Technically a “Terrain” Item, not an attack one.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Manual(pg4)</a:t>
            </a:r>
            <a:endParaRPr lang="en-US" dirty="0"/>
          </a:p>
        </p:txBody>
      </p:sp>
      <p:pic>
        <p:nvPicPr>
          <p:cNvPr id="4098" name="Picture 2" descr="C:\Users\Anthony G\Documents\Processing\PanelChasers\data\qu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057400"/>
            <a:ext cx="1149350" cy="114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nthony G\Documents\Processing\PanelChasers\data\fireb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50" y="4413250"/>
            <a:ext cx="1073150" cy="107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759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Barrier Items provide a visible barrier that protects the character from 1 hit.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Heart Items restore 1 HP up to 3 HP.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Manual(pg5)</a:t>
            </a:r>
            <a:endParaRPr lang="en-US" dirty="0"/>
          </a:p>
        </p:txBody>
      </p:sp>
      <p:pic>
        <p:nvPicPr>
          <p:cNvPr id="5123" name="Picture 3" descr="C:\Users\Anthony G\Documents\Processing\PanelChasers\data\barri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057400"/>
            <a:ext cx="1225550" cy="122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Anthony G\Documents\Processing\PanelChasers\data\he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495800"/>
            <a:ext cx="1225550" cy="122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299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Invisibility Item: Makes your character invisible and immune to everything that isn’t a black hole</a:t>
            </a:r>
            <a:r>
              <a:rPr lang="en-US" dirty="0" smtClean="0"/>
              <a:t>. </a:t>
            </a:r>
            <a:r>
              <a:rPr lang="en-US" dirty="0" smtClean="0"/>
              <a:t>Also allows you to</a:t>
            </a:r>
            <a:br>
              <a:rPr lang="en-US" dirty="0" smtClean="0"/>
            </a:br>
            <a:r>
              <a:rPr lang="en-US" dirty="0" smtClean="0"/>
              <a:t>walk through obstacles.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Wind: Forces all other characters to move 3 tiles in a random direction. (All in the same direction)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Manual(pg6)</a:t>
            </a:r>
            <a:endParaRPr lang="en-US" dirty="0"/>
          </a:p>
        </p:txBody>
      </p:sp>
      <p:pic>
        <p:nvPicPr>
          <p:cNvPr id="6146" name="Picture 2" descr="C:\Users\Anthony G\Documents\Processing\PanelChasers\data\inv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438400"/>
            <a:ext cx="1225550" cy="122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nthony G\Documents\Processing\PanelChasers\data\wi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495800"/>
            <a:ext cx="1225550" cy="122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42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tile based world, up to four entities compete to be the last person…</a:t>
            </a:r>
            <a:r>
              <a:rPr lang="en-US" dirty="0" err="1" smtClean="0"/>
              <a:t>er</a:t>
            </a:r>
            <a:r>
              <a:rPr lang="en-US" dirty="0" smtClean="0"/>
              <a:t>…agent standing.</a:t>
            </a:r>
          </a:p>
          <a:p>
            <a:r>
              <a:rPr lang="en-US" dirty="0" smtClean="0"/>
              <a:t>Overall, it’s an arcade-like game, with an all ages audience.</a:t>
            </a:r>
          </a:p>
          <a:p>
            <a:r>
              <a:rPr lang="en-US" dirty="0" smtClean="0"/>
              <a:t>The controls are simple. Up, down, left, and right are all the buttons used to control the character.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4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Comparatively, it’s loosely based on the </a:t>
            </a:r>
            <a:r>
              <a:rPr lang="en-US" dirty="0" err="1" smtClean="0"/>
              <a:t>Bomberman</a:t>
            </a:r>
            <a:r>
              <a:rPr lang="en-US" dirty="0" smtClean="0"/>
              <a:t> series.</a:t>
            </a:r>
            <a:endParaRPr lang="en-US" dirty="0"/>
          </a:p>
          <a:p>
            <a:r>
              <a:rPr lang="en-US" dirty="0" smtClean="0"/>
              <a:t>The goal of that game is also to kill opponents using </a:t>
            </a:r>
            <a:br>
              <a:rPr lang="en-US" dirty="0" smtClean="0"/>
            </a:br>
            <a:r>
              <a:rPr lang="en-US" dirty="0" smtClean="0"/>
              <a:t>bombs and </a:t>
            </a:r>
            <a:br>
              <a:rPr lang="en-US" dirty="0" smtClean="0"/>
            </a:br>
            <a:r>
              <a:rPr lang="en-US" dirty="0" smtClean="0"/>
              <a:t>power-up items</a:t>
            </a:r>
            <a:br>
              <a:rPr lang="en-US" dirty="0" smtClean="0"/>
            </a:br>
            <a:r>
              <a:rPr lang="en-US" dirty="0" smtClean="0"/>
              <a:t>in a grid-based</a:t>
            </a:r>
            <a:br>
              <a:rPr lang="en-US" dirty="0" smtClean="0"/>
            </a:br>
            <a:r>
              <a:rPr lang="en-US" dirty="0" err="1" smtClean="0"/>
              <a:t>enviornment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Competitive Analysis</a:t>
            </a:r>
            <a:endParaRPr lang="en-US" dirty="0"/>
          </a:p>
        </p:txBody>
      </p:sp>
      <p:pic>
        <p:nvPicPr>
          <p:cNvPr id="5" name="Picture 4" descr="https://i.ytimg.com/vi/RTAMqTWrgCA/hqdefaul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8194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558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appear throughout the game and are to be used in eliminating your opponents.</a:t>
            </a:r>
          </a:p>
          <a:p>
            <a:r>
              <a:rPr lang="en-US" dirty="0" smtClean="0"/>
              <a:t>They are split into 2 types. Attack and support.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 and Terrain</a:t>
            </a:r>
            <a:endParaRPr lang="en-US" dirty="0"/>
          </a:p>
        </p:txBody>
      </p:sp>
      <p:pic>
        <p:nvPicPr>
          <p:cNvPr id="3074" name="Picture 2" descr="C:\Users\Anthony G\Documents\Processing\PanelChasers\data\barri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581400"/>
            <a:ext cx="1911350" cy="19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nthony G\Documents\Processing\PanelChasers\data\light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790" y="3604840"/>
            <a:ext cx="1890409" cy="189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68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Terrain includes different types of panels, from normal ones to ones that can instantly kill your character.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Items and Terrain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083" y="3124200"/>
            <a:ext cx="19907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61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52400"/>
            <a:ext cx="5178401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939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AI in this game has only one goal, and two ways to reach it.</a:t>
            </a:r>
          </a:p>
          <a:p>
            <a:r>
              <a:rPr lang="en-US" dirty="0" smtClean="0"/>
              <a:t>It can seek out items to use in an effort to gain an advantage.</a:t>
            </a:r>
          </a:p>
          <a:p>
            <a:r>
              <a:rPr lang="en-US" dirty="0" smtClean="0"/>
              <a:t>And it can try to avoid getting killed by avoiding dangerous areas.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6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after the presentation. Only contains a partial </a:t>
            </a:r>
            <a:r>
              <a:rPr lang="en-US" smtClean="0"/>
              <a:t>manual.</a:t>
            </a:r>
          </a:p>
          <a:p>
            <a:endParaRPr lang="en-US" dirty="0" smtClean="0"/>
          </a:p>
          <a:p>
            <a:r>
              <a:rPr lang="en-US" dirty="0"/>
              <a:t>REFER TO THE MICROSFT WORD DOCUMENT FOR THE FULL MANUAL.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07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TO THE MICROSFT WORD DOCUMENT FOR THE FULL MANUAL.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Arrow </a:t>
            </a:r>
            <a:r>
              <a:rPr lang="en-US" dirty="0" smtClean="0"/>
              <a:t>Keys to move in Menu and Game.</a:t>
            </a:r>
          </a:p>
          <a:p>
            <a:r>
              <a:rPr lang="en-US" dirty="0" smtClean="0"/>
              <a:t>Enter is select.</a:t>
            </a:r>
          </a:p>
          <a:p>
            <a:r>
              <a:rPr lang="en-US" dirty="0" smtClean="0"/>
              <a:t>Backspace returns to menu from game.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(pg1:Controls)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58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828</TotalTime>
  <Words>448</Words>
  <Application>Microsoft Office PowerPoint</Application>
  <PresentationFormat>On-screen Show (4:3)</PresentationFormat>
  <Paragraphs>59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Panel Chasers</vt:lpstr>
      <vt:lpstr>Game Overview</vt:lpstr>
      <vt:lpstr>Competitive Analysis</vt:lpstr>
      <vt:lpstr>Items and Terrain</vt:lpstr>
      <vt:lpstr>Items and Terrain</vt:lpstr>
      <vt:lpstr>Screenshot</vt:lpstr>
      <vt:lpstr>Artificial Intelligence</vt:lpstr>
      <vt:lpstr>Additional Slides</vt:lpstr>
      <vt:lpstr>Manual (pg1:Controls)</vt:lpstr>
      <vt:lpstr>Manual(pg2:Tiles1)</vt:lpstr>
      <vt:lpstr>Manual(pg3:Tiles2)</vt:lpstr>
      <vt:lpstr>Manual(pg3)</vt:lpstr>
      <vt:lpstr>Manual(pg4)</vt:lpstr>
      <vt:lpstr>Manual(pg5)</vt:lpstr>
      <vt:lpstr>Manual(pg6)</vt:lpstr>
    </vt:vector>
  </TitlesOfParts>
  <Company>SUNY Campus Agreement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Panel Chasers</dc:title>
  <dc:creator>Anthony G</dc:creator>
  <cp:lastModifiedBy>Anthony G</cp:lastModifiedBy>
  <cp:revision>36</cp:revision>
  <dcterms:created xsi:type="dcterms:W3CDTF">2016-05-16T19:29:46Z</dcterms:created>
  <dcterms:modified xsi:type="dcterms:W3CDTF">2016-05-18T03:24:40Z</dcterms:modified>
</cp:coreProperties>
</file>