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52"/>
  </p:normalViewPr>
  <p:slideViewPr>
    <p:cSldViewPr snapToGrid="0" snapToObjects="1">
      <p:cViewPr>
        <p:scale>
          <a:sx n="50" d="100"/>
          <a:sy n="50" d="100"/>
        </p:scale>
        <p:origin x="22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48249-1D99-BA49-93C2-6D989C25E926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2624-D9C8-E748-A2AA-FB8FCA2CE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4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Mathify</a:t>
            </a:r>
            <a:endParaRPr lang="en-US" dirty="0" smtClean="0"/>
          </a:p>
          <a:p>
            <a:r>
              <a:rPr lang="en-US" dirty="0" smtClean="0"/>
              <a:t>Pirate Summer Coding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love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52624-D9C8-E748-A2AA-FB8FCA2CE0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6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9B2-0250-2E44-B81E-D91D8AC84062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E8FB-08AA-C44F-AB75-8351FA3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Mitch and Andrew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Andrew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2" r="2" b="2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0" r="-2" b="5966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5" r="12542" b="-2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360" y="5778706"/>
            <a:ext cx="10241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Life</a:t>
            </a:r>
          </a:p>
        </p:txBody>
      </p:sp>
    </p:spTree>
    <p:extLst>
      <p:ext uri="{BB962C8B-B14F-4D97-AF65-F5344CB8AC3E}">
        <p14:creationId xmlns:p14="http://schemas.microsoft.com/office/powerpoint/2010/main" val="14172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6" y="284285"/>
            <a:ext cx="11402024" cy="4194856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360" y="5778706"/>
            <a:ext cx="10241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Career </a:t>
            </a:r>
            <a:r>
              <a:rPr lang="en-US" sz="6000" dirty="0" smtClean="0"/>
              <a:t>Interests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0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0856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7" r="22827" b="2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r="25296" b="-2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360" y="5778706"/>
            <a:ext cx="10241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Life</a:t>
            </a:r>
          </a:p>
        </p:txBody>
      </p:sp>
    </p:spTree>
    <p:extLst>
      <p:ext uri="{BB962C8B-B14F-4D97-AF65-F5344CB8AC3E}">
        <p14:creationId xmlns:p14="http://schemas.microsoft.com/office/powerpoint/2010/main" val="5322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360" y="5778706"/>
            <a:ext cx="10241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Career </a:t>
            </a:r>
            <a:r>
              <a:rPr lang="en-US" sz="6000" dirty="0" smtClean="0"/>
              <a:t>Interests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 rot="529554">
            <a:off x="5112397" y="334175"/>
            <a:ext cx="196720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 smtClean="0"/>
              <a:t>?</a:t>
            </a:r>
            <a:endParaRPr lang="en-US" sz="30000" dirty="0"/>
          </a:p>
        </p:txBody>
      </p:sp>
    </p:spTree>
    <p:extLst>
      <p:ext uri="{BB962C8B-B14F-4D97-AF65-F5344CB8AC3E}">
        <p14:creationId xmlns:p14="http://schemas.microsoft.com/office/powerpoint/2010/main" val="6378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8084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3" name="Straight Arrow Connector 1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Why Us?</a:t>
            </a:r>
          </a:p>
        </p:txBody>
      </p:sp>
    </p:spTree>
    <p:extLst>
      <p:ext uri="{BB962C8B-B14F-4D97-AF65-F5344CB8AC3E}">
        <p14:creationId xmlns:p14="http://schemas.microsoft.com/office/powerpoint/2010/main" val="22327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Macintosh PowerPoint</Application>
  <PresentationFormat>Widescreen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Competitive Coding</vt:lpstr>
      <vt:lpstr>About Andrew</vt:lpstr>
      <vt:lpstr>My Life</vt:lpstr>
      <vt:lpstr>Career Interests</vt:lpstr>
      <vt:lpstr>About Mitch</vt:lpstr>
      <vt:lpstr>My Life</vt:lpstr>
      <vt:lpstr>Career Interests</vt:lpstr>
      <vt:lpstr>Why Us?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Coding</dc:title>
  <dc:creator>Andrew Carr</dc:creator>
  <cp:lastModifiedBy>Andrew Carr</cp:lastModifiedBy>
  <cp:revision>5</cp:revision>
  <dcterms:created xsi:type="dcterms:W3CDTF">2017-09-04T18:38:07Z</dcterms:created>
  <dcterms:modified xsi:type="dcterms:W3CDTF">2017-09-04T18:59:26Z</dcterms:modified>
</cp:coreProperties>
</file>