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64" r:id="rId5"/>
    <p:sldId id="263" r:id="rId6"/>
    <p:sldId id="258" r:id="rId7"/>
    <p:sldId id="259" r:id="rId8"/>
    <p:sldId id="265" r:id="rId9"/>
    <p:sldId id="266" r:id="rId10"/>
    <p:sldId id="260" r:id="rId11"/>
    <p:sldId id="261" r:id="rId12"/>
    <p:sldId id="268" r:id="rId13"/>
    <p:sldId id="267" r:id="rId14"/>
    <p:sldId id="269" r:id="rId15"/>
    <p:sldId id="270" r:id="rId16"/>
    <p:sldId id="271" r:id="rId17"/>
    <p:sldId id="27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/>
    <p:restoredTop sz="94652"/>
  </p:normalViewPr>
  <p:slideViewPr>
    <p:cSldViewPr snapToGrid="0" snapToObjects="1">
      <p:cViewPr varScale="1">
        <p:scale>
          <a:sx n="51" d="100"/>
          <a:sy n="51" d="100"/>
        </p:scale>
        <p:origin x="22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7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5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0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2B62-2A1D-3F4F-89C9-7477008F92D2}" type="datetimeFigureOut">
              <a:rPr lang="en-US" smtClean="0"/>
              <a:t>9/13/17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Competitive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Mitch and Andrew</a:t>
            </a:r>
          </a:p>
        </p:txBody>
      </p:sp>
    </p:spTree>
    <p:extLst>
      <p:ext uri="{BB962C8B-B14F-4D97-AF65-F5344CB8AC3E}">
        <p14:creationId xmlns:p14="http://schemas.microsoft.com/office/powerpoint/2010/main" val="183316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9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3 team members per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3 team members per computer</a:t>
            </a:r>
          </a:p>
          <a:p>
            <a:pPr lvl="1"/>
            <a:r>
              <a:rPr lang="en-US" dirty="0" smtClean="0"/>
              <a:t>No previous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3 team members per computer</a:t>
            </a:r>
          </a:p>
          <a:p>
            <a:pPr lvl="1"/>
            <a:r>
              <a:rPr lang="en-US" dirty="0" smtClean="0"/>
              <a:t>No previous code</a:t>
            </a:r>
          </a:p>
          <a:p>
            <a:pPr lvl="1"/>
            <a:r>
              <a:rPr lang="en-US" dirty="0" smtClean="0"/>
              <a:t>No googling, documentation only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5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3 team members per computer</a:t>
            </a:r>
          </a:p>
          <a:p>
            <a:pPr lvl="1"/>
            <a:r>
              <a:rPr lang="en-US" dirty="0" smtClean="0"/>
              <a:t>No previous code</a:t>
            </a:r>
          </a:p>
          <a:p>
            <a:pPr lvl="1"/>
            <a:r>
              <a:rPr lang="en-US" dirty="0" smtClean="0"/>
              <a:t>No googling, documentation only</a:t>
            </a:r>
          </a:p>
          <a:p>
            <a:pPr lvl="1"/>
            <a:r>
              <a:rPr lang="en-US" dirty="0" smtClean="0"/>
              <a:t>???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2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3 team members per computer</a:t>
            </a:r>
          </a:p>
          <a:p>
            <a:pPr lvl="1"/>
            <a:r>
              <a:rPr lang="en-US" dirty="0" smtClean="0"/>
              <a:t>No previous code</a:t>
            </a:r>
          </a:p>
          <a:p>
            <a:pPr lvl="1"/>
            <a:r>
              <a:rPr lang="en-US" dirty="0" smtClean="0"/>
              <a:t>No googling, documentation only</a:t>
            </a:r>
          </a:p>
          <a:p>
            <a:pPr lvl="1"/>
            <a:r>
              <a:rPr lang="en-US" dirty="0" smtClean="0"/>
              <a:t>???</a:t>
            </a:r>
          </a:p>
          <a:p>
            <a:pPr lvl="1"/>
            <a:r>
              <a:rPr lang="en-US" dirty="0" smtClean="0"/>
              <a:t>Win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60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Lets Go!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0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Competitive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Mitch and </a:t>
            </a:r>
            <a:r>
              <a:rPr lang="en-US" dirty="0" smtClean="0"/>
              <a:t>Andrew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Ps: If you don’t want to hear about the intro to competitive coding</a:t>
            </a:r>
            <a:r>
              <a:rPr lang="en-US" smtClean="0"/>
              <a:t>, get started on learn-and-go-0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7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competitive coding?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8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competitive coding?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Competitive programming is a mind sport usually held over the Internet or a local network, involving participants trying to program according to provided specifications.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6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competitive coding?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Competitive programming is a mind sport usually held over the Internet or a local network, involving participants trying to program according to provided specifications. </a:t>
            </a:r>
            <a:endParaRPr lang="en-US" dirty="0" smtClean="0"/>
          </a:p>
          <a:p>
            <a:r>
              <a:rPr lang="en-US" dirty="0"/>
              <a:t>Contestants are referred to as sport programmers.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0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/>
              <a:t>H</a:t>
            </a:r>
            <a:r>
              <a:rPr lang="en-US" dirty="0" err="1" smtClean="0"/>
              <a:t>ackerrank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2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Input() vs </a:t>
            </a:r>
            <a:r>
              <a:rPr lang="en-US" dirty="0" err="1" smtClean="0"/>
              <a:t>raw_input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7167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Input() vs </a:t>
            </a:r>
            <a:r>
              <a:rPr lang="en-US" dirty="0" err="1" smtClean="0"/>
              <a:t>raw_input</a:t>
            </a:r>
            <a:r>
              <a:rPr lang="en-US" dirty="0" smtClean="0"/>
              <a:t>()</a:t>
            </a:r>
          </a:p>
          <a:p>
            <a:r>
              <a:rPr lang="en-US" dirty="0"/>
              <a:t>d</a:t>
            </a:r>
            <a:r>
              <a:rPr lang="en-US" dirty="0" smtClean="0"/>
              <a:t>ata = [</a:t>
            </a:r>
            <a:r>
              <a:rPr lang="en-US" dirty="0" err="1" smtClean="0"/>
              <a:t>int</a:t>
            </a:r>
            <a:r>
              <a:rPr lang="en-US" dirty="0" smtClean="0"/>
              <a:t>(x) for x in input()]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973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Input() vs </a:t>
            </a:r>
            <a:r>
              <a:rPr lang="en-US" dirty="0" err="1" smtClean="0"/>
              <a:t>raw_input</a:t>
            </a:r>
            <a:r>
              <a:rPr lang="en-US" dirty="0" smtClean="0"/>
              <a:t>()</a:t>
            </a:r>
          </a:p>
          <a:p>
            <a:r>
              <a:rPr lang="en-US" dirty="0"/>
              <a:t>d</a:t>
            </a:r>
            <a:r>
              <a:rPr lang="en-US" dirty="0" smtClean="0"/>
              <a:t>ata = [</a:t>
            </a:r>
            <a:r>
              <a:rPr lang="en-US" dirty="0" err="1" smtClean="0"/>
              <a:t>int</a:t>
            </a:r>
            <a:r>
              <a:rPr lang="en-US" dirty="0" smtClean="0"/>
              <a:t>(x) for x in input()]</a:t>
            </a:r>
          </a:p>
          <a:p>
            <a:r>
              <a:rPr lang="en-US" dirty="0" smtClean="0"/>
              <a:t>data = </a:t>
            </a:r>
            <a:r>
              <a:rPr lang="en-US" dirty="0" err="1" smtClean="0"/>
              <a:t>eval</a:t>
            </a:r>
            <a:r>
              <a:rPr lang="en-US" dirty="0" smtClean="0"/>
              <a:t>(input())</a:t>
            </a:r>
          </a:p>
        </p:txBody>
      </p:sp>
    </p:spTree>
    <p:extLst>
      <p:ext uri="{BB962C8B-B14F-4D97-AF65-F5344CB8AC3E}">
        <p14:creationId xmlns:p14="http://schemas.microsoft.com/office/powerpoint/2010/main" val="63675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197</Words>
  <Application>Microsoft Macintosh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Competitive Coding</vt:lpstr>
      <vt:lpstr>Competitive Coding</vt:lpstr>
      <vt:lpstr>What is competitive coding?</vt:lpstr>
      <vt:lpstr>What is competitive coding?</vt:lpstr>
      <vt:lpstr>What is competitive coding?</vt:lpstr>
      <vt:lpstr>What is Hackerrank?</vt:lpstr>
      <vt:lpstr>Reading Input?</vt:lpstr>
      <vt:lpstr>Reading Input?</vt:lpstr>
      <vt:lpstr>Reading Input?</vt:lpstr>
      <vt:lpstr>Custom Test Cases</vt:lpstr>
      <vt:lpstr>The Competition</vt:lpstr>
      <vt:lpstr>The Competition</vt:lpstr>
      <vt:lpstr>The Competition</vt:lpstr>
      <vt:lpstr>The Competition</vt:lpstr>
      <vt:lpstr>The Competition</vt:lpstr>
      <vt:lpstr>The Competition</vt:lpstr>
      <vt:lpstr>The Competition</vt:lpstr>
      <vt:lpstr>Lets Go!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Coding</dc:title>
  <dc:creator>Andrew Carr</dc:creator>
  <cp:lastModifiedBy>Andrew Carr</cp:lastModifiedBy>
  <cp:revision>4</cp:revision>
  <dcterms:created xsi:type="dcterms:W3CDTF">2017-09-13T21:58:36Z</dcterms:created>
  <dcterms:modified xsi:type="dcterms:W3CDTF">2017-09-14T16:59:22Z</dcterms:modified>
</cp:coreProperties>
</file>