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74" r:id="rId4"/>
    <p:sldId id="257" r:id="rId5"/>
    <p:sldId id="264" r:id="rId6"/>
    <p:sldId id="263" r:id="rId7"/>
    <p:sldId id="259" r:id="rId8"/>
    <p:sldId id="265" r:id="rId9"/>
    <p:sldId id="258" r:id="rId10"/>
    <p:sldId id="266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/>
    <p:restoredTop sz="94652"/>
  </p:normalViewPr>
  <p:slideViewPr>
    <p:cSldViewPr snapToGrid="0" snapToObjects="1">
      <p:cViewPr varScale="1">
        <p:scale>
          <a:sx n="60" d="100"/>
          <a:sy n="60" d="100"/>
        </p:scale>
        <p:origin x="84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178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5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500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1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74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5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0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6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62B62-2A1D-3F4F-89C9-7477008F92D2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BEBF4-7835-6840-8F00-B6B1DE7969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3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tinyurl.com/acm-dinner-fall-2017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earn-and-go-1/challenges/migratory-bir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earn-and-go-1/challenges/defaultdict-tutoria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earn-and-go-1/challenges/py-collections-dequ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ckerrank.com/contests/learn-and-go-1/challenges/array-left-rota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Mitch and Andrew</a:t>
            </a:r>
          </a:p>
        </p:txBody>
      </p:sp>
    </p:spTree>
    <p:extLst>
      <p:ext uri="{BB962C8B-B14F-4D97-AF65-F5344CB8AC3E}">
        <p14:creationId xmlns:p14="http://schemas.microsoft.com/office/powerpoint/2010/main" val="1833167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Tricks to Remember!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print(*array)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 this will print the items of a list without brackets and commas, like asked for in Left Rotation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d</a:t>
            </a:r>
            <a:r>
              <a:rPr lang="en-US" dirty="0" smtClean="0"/>
              <a:t>ata = [</a:t>
            </a:r>
            <a:r>
              <a:rPr lang="en-US" dirty="0" err="1" smtClean="0"/>
              <a:t>int</a:t>
            </a:r>
            <a:r>
              <a:rPr lang="en-US" dirty="0" smtClean="0"/>
              <a:t>(x) for x in input</a:t>
            </a:r>
            <a:r>
              <a:rPr lang="en-US" dirty="0" smtClean="0"/>
              <a:t>().strip().split()]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 this reads in one line of input as integers, and data is a list</a:t>
            </a:r>
          </a:p>
          <a:p>
            <a:r>
              <a:rPr lang="en-US" dirty="0" smtClean="0"/>
              <a:t>a1, a2, a3, a4 = [</a:t>
            </a:r>
            <a:r>
              <a:rPr lang="en-US" dirty="0" err="1" smtClean="0"/>
              <a:t>int</a:t>
            </a:r>
            <a:r>
              <a:rPr lang="en-US" dirty="0" smtClean="0"/>
              <a:t>(x) for x in input().strip().split()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# if there are 4 values then each variable will be assigned.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from collections import </a:t>
            </a:r>
            <a:r>
              <a:rPr lang="en-US" dirty="0" err="1" smtClean="0"/>
              <a:t>defaultdict</a:t>
            </a:r>
            <a:r>
              <a:rPr lang="en-US" dirty="0" smtClean="0"/>
              <a:t>/Counter/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#These are all super structures that might make your life easier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758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Minute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print(*array)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 this will print the items of a list without brackets and commas, like asked for in Left Rotation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/>
              <a:t>d</a:t>
            </a:r>
            <a:r>
              <a:rPr lang="en-US" dirty="0" smtClean="0"/>
              <a:t>ata = [</a:t>
            </a:r>
            <a:r>
              <a:rPr lang="en-US" dirty="0" err="1" smtClean="0"/>
              <a:t>int</a:t>
            </a:r>
            <a:r>
              <a:rPr lang="en-US" dirty="0" smtClean="0"/>
              <a:t>(x) for x in input</a:t>
            </a:r>
            <a:r>
              <a:rPr lang="en-US" dirty="0" smtClean="0"/>
              <a:t>().strip().split()]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 this reads in one line of input as integers, and data is a list</a:t>
            </a:r>
          </a:p>
          <a:p>
            <a:r>
              <a:rPr lang="en-US" dirty="0" smtClean="0"/>
              <a:t>a1, a2, a3, a4 = [</a:t>
            </a:r>
            <a:r>
              <a:rPr lang="en-US" dirty="0" err="1" smtClean="0"/>
              <a:t>int</a:t>
            </a:r>
            <a:r>
              <a:rPr lang="en-US" dirty="0" smtClean="0"/>
              <a:t>(x) for x in input().strip().split()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# if there are 4 values then each variable will be assigned.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/>
              <a:t>from collections import </a:t>
            </a:r>
            <a:r>
              <a:rPr lang="en-US" dirty="0" err="1" smtClean="0"/>
              <a:t>defaultdict</a:t>
            </a:r>
            <a:r>
              <a:rPr lang="en-US" dirty="0" smtClean="0"/>
              <a:t>/Counter/</a:t>
            </a:r>
            <a:r>
              <a:rPr lang="en-US" dirty="0" err="1" smtClean="0"/>
              <a:t>deque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#These are all super structures that might make your life easier</a:t>
            </a:r>
            <a:endParaRPr lang="en-US" dirty="0" smtClean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647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Competitive Coding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Mitch and Andrew</a:t>
            </a:r>
          </a:p>
          <a:p>
            <a:endParaRPr lang="en-US" dirty="0" smtClean="0"/>
          </a:p>
          <a:p>
            <a:r>
              <a:rPr lang="en-US" dirty="0" smtClean="0"/>
              <a:t>Ps: If you don’t want to hear about </a:t>
            </a:r>
            <a:r>
              <a:rPr lang="en-US" dirty="0" smtClean="0"/>
              <a:t>amazing python things that may change your life, feel free to </a:t>
            </a:r>
            <a:r>
              <a:rPr lang="en-US" dirty="0" smtClean="0"/>
              <a:t>get started on </a:t>
            </a:r>
            <a:r>
              <a:rPr lang="en-US" dirty="0" smtClean="0"/>
              <a:t>learn-and-go-1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Upcoming Events!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ACM Recruitment Dinner: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tinyurl.com/acm-dinner-fall-2017</a:t>
            </a:r>
            <a:endParaRPr lang="en-US" dirty="0" smtClean="0"/>
          </a:p>
          <a:p>
            <a:r>
              <a:rPr lang="en-US" dirty="0" smtClean="0"/>
              <a:t>September 20</a:t>
            </a:r>
            <a:r>
              <a:rPr lang="en-US" baseline="30000" dirty="0" smtClean="0"/>
              <a:t>th</a:t>
            </a:r>
            <a:r>
              <a:rPr lang="en-US" dirty="0" smtClean="0"/>
              <a:t>, 2017 at 5:30 PM at Venue 184 located at 184 W. </a:t>
            </a:r>
            <a:r>
              <a:rPr lang="en-US" dirty="0" smtClean="0"/>
              <a:t>400 N. Dress code is business casual</a:t>
            </a:r>
          </a:p>
          <a:p>
            <a:endParaRPr lang="en-US" dirty="0"/>
          </a:p>
          <a:p>
            <a:r>
              <a:rPr lang="en-US" dirty="0" smtClean="0"/>
              <a:t>Microsoft Coding Challenge: September 21</a:t>
            </a:r>
            <a:r>
              <a:rPr lang="en-US" baseline="30000" dirty="0" smtClean="0"/>
              <a:t>st</a:t>
            </a:r>
            <a:r>
              <a:rPr lang="en-US" dirty="0" smtClean="0"/>
              <a:t>, 2017 in the JKB Auditorium Room 2107.   From 5:30-8:00 PM</a:t>
            </a:r>
          </a:p>
          <a:p>
            <a:endParaRPr lang="en-US" dirty="0"/>
          </a:p>
          <a:p>
            <a:r>
              <a:rPr lang="en-US" dirty="0" smtClean="0"/>
              <a:t>STEM Fair: September 21</a:t>
            </a:r>
            <a:r>
              <a:rPr lang="en-US" baseline="30000" dirty="0" smtClean="0"/>
              <a:t>st</a:t>
            </a:r>
            <a:r>
              <a:rPr lang="en-US" dirty="0" smtClean="0"/>
              <a:t>, 2017: 9 AM – 3 PM</a:t>
            </a:r>
          </a:p>
          <a:p>
            <a:pPr lvl="1"/>
            <a:r>
              <a:rPr lang="en-US" dirty="0" smtClean="0"/>
              <a:t>Please, please, please consider attending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533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and Go 1 –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Manipulating a list of numbers (Migratory Birds, Left Rotation)</a:t>
            </a:r>
          </a:p>
          <a:p>
            <a:r>
              <a:rPr lang="en-US" dirty="0" smtClean="0"/>
              <a:t>Overcoming the pains of a </a:t>
            </a:r>
            <a:r>
              <a:rPr lang="en-US" dirty="0" err="1" smtClean="0"/>
              <a:t>dict</a:t>
            </a:r>
            <a:r>
              <a:rPr lang="en-US" dirty="0" smtClean="0"/>
              <a:t>() (</a:t>
            </a:r>
            <a:r>
              <a:rPr lang="en-US" dirty="0" err="1" smtClean="0"/>
              <a:t>DefaultDict</a:t>
            </a:r>
            <a:r>
              <a:rPr lang="en-US" dirty="0" smtClean="0"/>
              <a:t> Tutorial)</a:t>
            </a:r>
          </a:p>
          <a:p>
            <a:r>
              <a:rPr lang="en-US" dirty="0" smtClean="0"/>
              <a:t>Insert/Remove on start of a list can be O(1) (</a:t>
            </a:r>
            <a:r>
              <a:rPr lang="en-US" dirty="0" err="1" smtClean="0"/>
              <a:t>Collections.deque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8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Migratory Birds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www.hackerrank.com/contests/learn-and-go-1/challenges/migratory-birds</a:t>
            </a:r>
            <a:endParaRPr lang="en-US" dirty="0" smtClean="0"/>
          </a:p>
          <a:p>
            <a:r>
              <a:rPr lang="en-US" dirty="0" smtClean="0"/>
              <a:t>First: What facts do we know from the problem statement?</a:t>
            </a:r>
          </a:p>
          <a:p>
            <a:r>
              <a:rPr lang="en-US" dirty="0" smtClean="0"/>
              <a:t>Second: What do they want us to do?</a:t>
            </a:r>
          </a:p>
          <a:p>
            <a:r>
              <a:rPr lang="en-US" dirty="0" smtClean="0"/>
              <a:t>Third: What is the output?</a:t>
            </a:r>
          </a:p>
          <a:p>
            <a:r>
              <a:rPr lang="en-US" dirty="0" smtClean="0"/>
              <a:t>Fourth: Any obvious edge cases?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7064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err="1"/>
              <a:t>DefaultDict</a:t>
            </a:r>
            <a:r>
              <a:rPr lang="en-US" dirty="0"/>
              <a:t> Tutorial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www.hackerrank.com/contests/learn-and-go-1/challenges/defaultdict-tutorial</a:t>
            </a:r>
            <a:endParaRPr lang="en-US" dirty="0" smtClean="0"/>
          </a:p>
          <a:p>
            <a:r>
              <a:rPr lang="en-US" dirty="0"/>
              <a:t>First: What facts do we know from the problem statement?</a:t>
            </a:r>
          </a:p>
          <a:p>
            <a:r>
              <a:rPr lang="en-US" dirty="0"/>
              <a:t>Second: What do they want us to do?</a:t>
            </a:r>
          </a:p>
          <a:p>
            <a:r>
              <a:rPr lang="en-US" dirty="0"/>
              <a:t>Third: What is the output?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103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dirty="0" err="1"/>
              <a:t>Collections.deque</a:t>
            </a:r>
            <a:r>
              <a:rPr lang="en-US" dirty="0"/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www.hackerrank.com/contests/learn-and-go-1/challenges/py-collections-deque</a:t>
            </a:r>
            <a:endParaRPr lang="en-US" dirty="0" smtClean="0"/>
          </a:p>
          <a:p>
            <a:r>
              <a:rPr lang="en-US" dirty="0"/>
              <a:t>First: What facts do we know from the problem statement?</a:t>
            </a:r>
          </a:p>
          <a:p>
            <a:r>
              <a:rPr lang="en-US" dirty="0"/>
              <a:t>Second: What do they want us to do?</a:t>
            </a:r>
          </a:p>
          <a:p>
            <a:r>
              <a:rPr lang="en-US" dirty="0"/>
              <a:t>Third: What </a:t>
            </a:r>
            <a:r>
              <a:rPr lang="en-US" dirty="0" smtClean="0"/>
              <a:t>format is </a:t>
            </a:r>
            <a:r>
              <a:rPr lang="en-US" dirty="0"/>
              <a:t>the output?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1673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www.hackerrank.com/contests/learn-and-go-1/challenges/array-left-rotation</a:t>
            </a:r>
            <a:endParaRPr lang="en-US" dirty="0" smtClean="0"/>
          </a:p>
          <a:p>
            <a:r>
              <a:rPr lang="en-US" dirty="0"/>
              <a:t>First: What facts do we know from the problem statement?</a:t>
            </a:r>
          </a:p>
          <a:p>
            <a:r>
              <a:rPr lang="en-US" dirty="0"/>
              <a:t>Second: What do they want us to do?</a:t>
            </a:r>
          </a:p>
          <a:p>
            <a:r>
              <a:rPr lang="en-US" dirty="0"/>
              <a:t>Third: What format is the output</a:t>
            </a:r>
            <a:r>
              <a:rPr lang="en-US" dirty="0" smtClean="0"/>
              <a:t>?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973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I import any library in </a:t>
            </a:r>
            <a:r>
              <a:rPr lang="en-US" dirty="0" err="1" smtClean="0"/>
              <a:t>Hackerrank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NO!</a:t>
            </a:r>
          </a:p>
          <a:p>
            <a:r>
              <a:rPr lang="en-US" dirty="0" smtClean="0"/>
              <a:t>Specialized libraries like </a:t>
            </a:r>
            <a:r>
              <a:rPr lang="en-US" dirty="0" err="1" smtClean="0"/>
              <a:t>Numpy</a:t>
            </a:r>
            <a:r>
              <a:rPr lang="en-US" dirty="0" smtClean="0"/>
              <a:t>, </a:t>
            </a:r>
            <a:r>
              <a:rPr lang="en-US" dirty="0" err="1" smtClean="0"/>
              <a:t>Scipy</a:t>
            </a:r>
            <a:r>
              <a:rPr lang="en-US" dirty="0" smtClean="0"/>
              <a:t>, </a:t>
            </a:r>
            <a:r>
              <a:rPr lang="en-US" dirty="0" err="1" smtClean="0"/>
              <a:t>Sympy</a:t>
            </a:r>
            <a:r>
              <a:rPr lang="en-US" dirty="0"/>
              <a:t> </a:t>
            </a:r>
            <a:r>
              <a:rPr lang="en-US" dirty="0" smtClean="0"/>
              <a:t>are NOT allowed except on a very few select problems that they are deemed “necessary”</a:t>
            </a:r>
          </a:p>
          <a:p>
            <a:r>
              <a:rPr lang="en-US" dirty="0" smtClean="0"/>
              <a:t>Libraries like collections are available!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</TotalTime>
  <Words>548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Competitive Coding</vt:lpstr>
      <vt:lpstr>Competitive Coding</vt:lpstr>
      <vt:lpstr>Upcoming Events!</vt:lpstr>
      <vt:lpstr>Learn and Go 1 – Data Structures</vt:lpstr>
      <vt:lpstr>Migratory Birds</vt:lpstr>
      <vt:lpstr>DefaultDict Tutorial</vt:lpstr>
      <vt:lpstr>Collections.deque()</vt:lpstr>
      <vt:lpstr>Left Rotation</vt:lpstr>
      <vt:lpstr>Can I import any library in Hackerrank?</vt:lpstr>
      <vt:lpstr>Tricks to Remember!</vt:lpstr>
      <vt:lpstr>Last Minute Reminder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Coding</dc:title>
  <dc:creator>Andrew Carr</dc:creator>
  <cp:lastModifiedBy>Mitch Probst</cp:lastModifiedBy>
  <cp:revision>12</cp:revision>
  <dcterms:created xsi:type="dcterms:W3CDTF">2017-09-13T21:58:36Z</dcterms:created>
  <dcterms:modified xsi:type="dcterms:W3CDTF">2017-09-19T16:05:51Z</dcterms:modified>
</cp:coreProperties>
</file>