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75" r:id="rId5"/>
    <p:sldId id="274" r:id="rId6"/>
    <p:sldId id="276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52"/>
  </p:normalViewPr>
  <p:slideViewPr>
    <p:cSldViewPr snapToGrid="0" snapToObjects="1">
      <p:cViewPr varScale="1">
        <p:scale>
          <a:sx n="60" d="100"/>
          <a:sy n="60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2B62-2A1D-3F4F-89C9-7477008F92D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learn-and-go-3/challenges/euler0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Mitch and Andrew</a:t>
            </a:r>
          </a:p>
        </p:txBody>
      </p:sp>
    </p:spTree>
    <p:extLst>
      <p:ext uri="{BB962C8B-B14F-4D97-AF65-F5344CB8AC3E}">
        <p14:creationId xmlns:p14="http://schemas.microsoft.com/office/powerpoint/2010/main" val="18331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#2: DIY (Do It Yourself)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determine if a number is prime?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0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#2: DIY (Do It Yourself)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determine if N is prime? Is 137 a prime number?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3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#2: DIY (Do It Yourself)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determine if N is prime? Is 137 a prime number?</a:t>
            </a:r>
          </a:p>
          <a:p>
            <a:r>
              <a:rPr lang="en-US" dirty="0" smtClean="0"/>
              <a:t>I start checking numbers all the way up, is it Divisible by 2? No, Is it divisible by 3? No, Four? No, Five? Certainly not, …</a:t>
            </a:r>
          </a:p>
        </p:txBody>
      </p:sp>
    </p:spTree>
    <p:extLst>
      <p:ext uri="{BB962C8B-B14F-4D97-AF65-F5344CB8AC3E}">
        <p14:creationId xmlns:p14="http://schemas.microsoft.com/office/powerpoint/2010/main" val="35875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#2: DIY (Do It Yourself)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determine if N is prime? Is 137 a prime number?</a:t>
            </a:r>
          </a:p>
          <a:p>
            <a:r>
              <a:rPr lang="en-US" dirty="0" smtClean="0"/>
              <a:t>I start checking numbers all the way up, is it Divisible by 2? No, Is it divisible by 3? No, Four? No, Five? Certainly not, …</a:t>
            </a:r>
          </a:p>
          <a:p>
            <a:r>
              <a:rPr lang="en-US" dirty="0" smtClean="0"/>
              <a:t>Can we write code to do this? You bet!</a:t>
            </a:r>
          </a:p>
        </p:txBody>
      </p:sp>
    </p:spTree>
    <p:extLst>
      <p:ext uri="{BB962C8B-B14F-4D97-AF65-F5344CB8AC3E}">
        <p14:creationId xmlns:p14="http://schemas.microsoft.com/office/powerpoint/2010/main" val="3618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 Factors!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Mitch and Andrew</a:t>
            </a:r>
          </a:p>
          <a:p>
            <a:endParaRPr lang="en-US" dirty="0" smtClean="0"/>
          </a:p>
          <a:p>
            <a:r>
              <a:rPr lang="en-US" dirty="0" smtClean="0"/>
              <a:t>Ps: If you don’t want to hear about amazing python things that may change your life, feel free to get started on </a:t>
            </a:r>
            <a:r>
              <a:rPr lang="en-US" dirty="0" smtClean="0"/>
              <a:t>learn-and-go-3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Go </a:t>
            </a:r>
            <a:r>
              <a:rPr lang="en-US" dirty="0" smtClean="0"/>
              <a:t>3 – </a:t>
            </a:r>
            <a:r>
              <a:rPr lang="en-US" dirty="0" err="1" smtClean="0"/>
              <a:t>Mathify</a:t>
            </a:r>
            <a:r>
              <a:rPr lang="en-US" dirty="0" smtClean="0"/>
              <a:t> your way to Victory!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</a:t>
            </a:r>
            <a:r>
              <a:rPr lang="en-US" dirty="0"/>
              <a:t>Prime Factor - </a:t>
            </a:r>
            <a:r>
              <a:rPr lang="en-US" dirty="0">
                <a:hlinkClick r:id="rId2"/>
              </a:rPr>
              <a:t>https://www.hackerrank.com/contests/learn-and-go-3/challenges/euler003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5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5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number is only divisible by 1 and itself.</a:t>
            </a:r>
          </a:p>
        </p:txBody>
      </p:sp>
    </p:spTree>
    <p:extLst>
      <p:ext uri="{BB962C8B-B14F-4D97-AF65-F5344CB8AC3E}">
        <p14:creationId xmlns:p14="http://schemas.microsoft.com/office/powerpoint/2010/main" val="29293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number is only divisible by 1 and itself.</a:t>
            </a:r>
          </a:p>
          <a:p>
            <a:r>
              <a:rPr lang="en-US" dirty="0" smtClean="0"/>
              <a:t>By definition, 1 is NOT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41056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number is only divisible by 1 and itself.</a:t>
            </a:r>
          </a:p>
          <a:p>
            <a:r>
              <a:rPr lang="en-US" dirty="0" smtClean="0"/>
              <a:t>By definition, 1 is NOT a prime number</a:t>
            </a:r>
          </a:p>
          <a:p>
            <a:r>
              <a:rPr lang="en-US" dirty="0" smtClean="0"/>
              <a:t>Every Composite Number is simply the product of Prime Numbers</a:t>
            </a:r>
          </a:p>
        </p:txBody>
      </p:sp>
    </p:spTree>
    <p:extLst>
      <p:ext uri="{BB962C8B-B14F-4D97-AF65-F5344CB8AC3E}">
        <p14:creationId xmlns:p14="http://schemas.microsoft.com/office/powerpoint/2010/main" val="25718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number is only divisible by 1 and itself.</a:t>
            </a:r>
          </a:p>
          <a:p>
            <a:r>
              <a:rPr lang="en-US" dirty="0" smtClean="0"/>
              <a:t>By definition, 1 is NOT a prime number</a:t>
            </a:r>
          </a:p>
          <a:p>
            <a:r>
              <a:rPr lang="en-US" dirty="0" smtClean="0"/>
              <a:t>Every Composite Number is simply the product of Prime Numbers</a:t>
            </a:r>
          </a:p>
          <a:p>
            <a:r>
              <a:rPr lang="en-US" dirty="0" smtClean="0"/>
              <a:t>Problems requiring math skills may focus on Prime Numbers</a:t>
            </a:r>
          </a:p>
        </p:txBody>
      </p:sp>
    </p:spTree>
    <p:extLst>
      <p:ext uri="{BB962C8B-B14F-4D97-AF65-F5344CB8AC3E}">
        <p14:creationId xmlns:p14="http://schemas.microsoft.com/office/powerpoint/2010/main" val="12045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number is only divisible by the integers 1 and itself.</a:t>
            </a:r>
          </a:p>
          <a:p>
            <a:r>
              <a:rPr lang="en-US" dirty="0" smtClean="0"/>
              <a:t>By definition, 1 is NOT a prime number</a:t>
            </a:r>
          </a:p>
          <a:p>
            <a:r>
              <a:rPr lang="en-US" dirty="0" smtClean="0"/>
              <a:t>Every Composite Number is simply the product of Prime Numbers</a:t>
            </a:r>
          </a:p>
          <a:p>
            <a:r>
              <a:rPr lang="en-US" dirty="0" smtClean="0"/>
              <a:t>Problems requiring math skills may focus on Prime Numbers</a:t>
            </a:r>
          </a:p>
          <a:p>
            <a:r>
              <a:rPr lang="en-US" dirty="0" smtClean="0"/>
              <a:t>How do we generate a list of prime numbers?</a:t>
            </a:r>
          </a:p>
        </p:txBody>
      </p:sp>
    </p:spTree>
    <p:extLst>
      <p:ext uri="{BB962C8B-B14F-4D97-AF65-F5344CB8AC3E}">
        <p14:creationId xmlns:p14="http://schemas.microsoft.com/office/powerpoint/2010/main" val="13538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423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Competitive Coding</vt:lpstr>
      <vt:lpstr>Competitive Coding</vt:lpstr>
      <vt:lpstr>Learn and Go 3 – Mathify your way to Victory!</vt:lpstr>
      <vt:lpstr>What is a Prime Number?</vt:lpstr>
      <vt:lpstr>What is a Prime Number?</vt:lpstr>
      <vt:lpstr>What is a Prime Number?</vt:lpstr>
      <vt:lpstr>What is a Prime Number?</vt:lpstr>
      <vt:lpstr>What is a Prime Number?</vt:lpstr>
      <vt:lpstr>What is a Prime Number?</vt:lpstr>
      <vt:lpstr>Technique #2: DIY (Do It Yourself)</vt:lpstr>
      <vt:lpstr>Technique #2: DIY (Do It Yourself)</vt:lpstr>
      <vt:lpstr>Technique #2: DIY (Do It Yourself)</vt:lpstr>
      <vt:lpstr>Technique #2: DIY (Do It Yourself)</vt:lpstr>
      <vt:lpstr>Generating Primes!</vt:lpstr>
      <vt:lpstr>Generating Prime Factors!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Coding</dc:title>
  <dc:creator>Andrew Carr</dc:creator>
  <cp:lastModifiedBy>Mitch Probst</cp:lastModifiedBy>
  <cp:revision>19</cp:revision>
  <dcterms:created xsi:type="dcterms:W3CDTF">2017-09-13T21:58:36Z</dcterms:created>
  <dcterms:modified xsi:type="dcterms:W3CDTF">2017-09-29T20:00:00Z</dcterms:modified>
</cp:coreProperties>
</file>