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2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64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01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9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6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1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4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4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4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6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8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2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5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0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7E9708-3BA3-4A85-B103-34A1BCCFFF00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E4D9-BA1E-4A2F-A88A-BF1C019E3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6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s.wikia.com/desencyclopedie/images/archive/3/31/20090716182304!Couteau-suis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55299">
            <a:off x="1344831" y="2300088"/>
            <a:ext cx="3593638" cy="36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tate souria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4276">
            <a:off x="1393965" y="3196881"/>
            <a:ext cx="1377133" cy="137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0364" y="1039286"/>
            <a:ext cx="5778068" cy="1474598"/>
          </a:xfrm>
        </p:spPr>
        <p:txBody>
          <a:bodyPr>
            <a:noAutofit/>
          </a:bodyPr>
          <a:lstStyle/>
          <a:p>
            <a:r>
              <a:rPr lang="fr-FR" sz="4000" dirty="0" smtClean="0"/>
              <a:t>LE COUTEAU SUISSE DE L’ÉTUDIANT</a:t>
            </a:r>
            <a:endParaRPr lang="fr-FR" sz="4000" dirty="0"/>
          </a:p>
        </p:txBody>
      </p:sp>
      <p:pic>
        <p:nvPicPr>
          <p:cNvPr id="1030" name="Picture 6" descr="http://www.thegalleryofthearts.com/images/GoldDollarSig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1256">
            <a:off x="3982862" y="3871126"/>
            <a:ext cx="609732" cy="112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ledran.fr/IMG/agend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44">
            <a:off x="1689261" y="4814661"/>
            <a:ext cx="1478719" cy="14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upload.wikimedia.org/wikipedia/fr/thumb/0/08/19-20-96.svg/540px-19-20-96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2692330"/>
            <a:ext cx="1069472" cy="35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 rot="3336680">
            <a:off x="2288166" y="4430599"/>
            <a:ext cx="726250" cy="2721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45963" y="4515188"/>
            <a:ext cx="266824" cy="4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12146" y="3512428"/>
            <a:ext cx="1365186" cy="343782"/>
          </a:xfrm>
          <a:prstGeom prst="rect">
            <a:avLst/>
          </a:prstGeom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8940246">
            <a:off x="3739161" y="3551049"/>
            <a:ext cx="275219" cy="277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4445" y="2254827"/>
            <a:ext cx="3522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ANDRE Valentin</a:t>
            </a:r>
          </a:p>
          <a:p>
            <a:r>
              <a:rPr lang="en-US" dirty="0" smtClean="0"/>
              <a:t>CHOMARAT Charles-</a:t>
            </a:r>
            <a:r>
              <a:rPr lang="en-US" dirty="0" err="1" smtClean="0"/>
              <a:t>Edouard</a:t>
            </a:r>
            <a:endParaRPr lang="en-US" dirty="0" smtClean="0"/>
          </a:p>
          <a:p>
            <a:r>
              <a:rPr lang="en-US" dirty="0" smtClean="0"/>
              <a:t>DUROT Marvin</a:t>
            </a:r>
          </a:p>
          <a:p>
            <a:r>
              <a:rPr lang="en-US" dirty="0" smtClean="0"/>
              <a:t>GEOURJON Anthony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OBJECTIFS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Module Scolaire</a:t>
            </a:r>
          </a:p>
          <a:p>
            <a:pPr lvl="1"/>
            <a:r>
              <a:rPr lang="fr-FR" dirty="0" smtClean="0"/>
              <a:t>Gestion des notes par matière et par UE</a:t>
            </a:r>
          </a:p>
          <a:p>
            <a:pPr lvl="1"/>
            <a:r>
              <a:rPr lang="fr-FR" dirty="0" smtClean="0"/>
              <a:t>Calcul de moyenne affichage de graphiques</a:t>
            </a:r>
            <a:endParaRPr lang="fr-FR" dirty="0"/>
          </a:p>
          <a:p>
            <a:r>
              <a:rPr lang="fr-FR" dirty="0" smtClean="0"/>
              <a:t>Module Alimentation</a:t>
            </a:r>
          </a:p>
          <a:p>
            <a:pPr lvl="1"/>
            <a:r>
              <a:rPr lang="fr-FR" dirty="0" smtClean="0"/>
              <a:t>Gestion d’un frigo et de recettes</a:t>
            </a:r>
          </a:p>
          <a:p>
            <a:pPr lvl="1"/>
            <a:r>
              <a:rPr lang="fr-FR" dirty="0" smtClean="0"/>
              <a:t>Gestion de régime calorique</a:t>
            </a:r>
          </a:p>
          <a:p>
            <a:r>
              <a:rPr lang="fr-FR" dirty="0" smtClean="0"/>
              <a:t>Module Santé</a:t>
            </a:r>
          </a:p>
          <a:p>
            <a:pPr lvl="1"/>
            <a:r>
              <a:rPr lang="fr-FR" dirty="0" smtClean="0"/>
              <a:t>Programmes sportifs</a:t>
            </a:r>
          </a:p>
          <a:p>
            <a:r>
              <a:rPr lang="fr-FR" dirty="0" smtClean="0"/>
              <a:t>Module </a:t>
            </a:r>
            <a:r>
              <a:rPr lang="fr-FR" dirty="0" smtClean="0"/>
              <a:t>Finances</a:t>
            </a:r>
          </a:p>
          <a:p>
            <a:pPr lvl="1"/>
            <a:r>
              <a:rPr lang="fr-FR" dirty="0" smtClean="0"/>
              <a:t>Gestion </a:t>
            </a:r>
            <a:r>
              <a:rPr lang="fr-FR" dirty="0" smtClean="0"/>
              <a:t>de budget</a:t>
            </a:r>
          </a:p>
          <a:p>
            <a:pPr lvl="1"/>
            <a:r>
              <a:rPr lang="fr-FR" dirty="0" smtClean="0"/>
              <a:t>Gestion du dossier social</a:t>
            </a:r>
            <a:endParaRPr lang="fr-FR" dirty="0"/>
          </a:p>
          <a:p>
            <a:r>
              <a:rPr lang="fr-FR" dirty="0" smtClean="0"/>
              <a:t>Module Travail</a:t>
            </a:r>
          </a:p>
          <a:p>
            <a:pPr lvl="1"/>
            <a:r>
              <a:rPr lang="fr-FR" dirty="0" smtClean="0"/>
              <a:t>Agenda</a:t>
            </a:r>
          </a:p>
          <a:p>
            <a:pPr lvl="1"/>
            <a:r>
              <a:rPr lang="fr-FR" dirty="0" smtClean="0"/>
              <a:t>Cours et révisions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7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Scolaire</a:t>
            </a:r>
          </a:p>
          <a:p>
            <a:pPr lvl="1"/>
            <a:r>
              <a:rPr lang="fr-FR" dirty="0"/>
              <a:t>Gestion des notes par matière et </a:t>
            </a:r>
            <a:r>
              <a:rPr lang="fr-FR"/>
              <a:t>par </a:t>
            </a:r>
            <a:r>
              <a:rPr lang="fr-FR" smtClean="0"/>
              <a:t>UE</a:t>
            </a: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/>
              <a:t>Alimentation</a:t>
            </a:r>
          </a:p>
          <a:p>
            <a:pPr lvl="1"/>
            <a:r>
              <a:rPr lang="fr-FR" dirty="0"/>
              <a:t>Gestion d’un frigo et de </a:t>
            </a:r>
            <a:r>
              <a:rPr lang="fr-FR" dirty="0" smtClean="0"/>
              <a:t>recette</a:t>
            </a:r>
            <a:endParaRPr lang="fr-FR" dirty="0"/>
          </a:p>
          <a:p>
            <a:r>
              <a:rPr lang="fr-FR" dirty="0" smtClean="0"/>
              <a:t>Module </a:t>
            </a:r>
            <a:r>
              <a:rPr lang="fr-FR" dirty="0" smtClean="0"/>
              <a:t>Finances</a:t>
            </a:r>
          </a:p>
          <a:p>
            <a:pPr lvl="1"/>
            <a:r>
              <a:rPr lang="fr-FR" dirty="0" smtClean="0"/>
              <a:t>Gestion de budget</a:t>
            </a:r>
            <a:endParaRPr lang="fr-FR" dirty="0"/>
          </a:p>
          <a:p>
            <a:r>
              <a:rPr lang="fr-FR" dirty="0" smtClean="0"/>
              <a:t>Module </a:t>
            </a:r>
            <a:r>
              <a:rPr lang="fr-FR" dirty="0" smtClean="0"/>
              <a:t>Travail</a:t>
            </a:r>
          </a:p>
          <a:p>
            <a:pPr lvl="1"/>
            <a:r>
              <a:rPr lang="fr-FR" dirty="0" smtClean="0"/>
              <a:t>Gestion d’un agenda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894276" y="1893194"/>
            <a:ext cx="4803057" cy="10303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7200" dirty="0" smtClean="0"/>
              <a:t>DÉMO !</a:t>
            </a:r>
            <a:endParaRPr lang="fr-FR" dirty="0"/>
          </a:p>
        </p:txBody>
      </p:sp>
      <p:pic>
        <p:nvPicPr>
          <p:cNvPr id="2050" name="Picture 2" descr="http://www.skirel.com/i/dem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95" y="3483002"/>
            <a:ext cx="2227017" cy="16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94</Words>
  <Application>Microsoft Office PowerPoint</Application>
  <PresentationFormat>Affichage à l'écran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LE COUTEAU SUISSE DE L’ÉTUDIANT</vt:lpstr>
      <vt:lpstr>NOS OBJECTIFS</vt:lpstr>
      <vt:lpstr>LES RÉSULTATS</vt:lpstr>
      <vt:lpstr>DÉMO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COUTEAU SUISSE DE L’ÉTUDIANT</dc:title>
  <dc:creator>Charles-Edouard</dc:creator>
  <cp:lastModifiedBy>Valérie</cp:lastModifiedBy>
  <cp:revision>11</cp:revision>
  <dcterms:created xsi:type="dcterms:W3CDTF">2014-06-11T20:23:59Z</dcterms:created>
  <dcterms:modified xsi:type="dcterms:W3CDTF">2014-06-12T09:29:02Z</dcterms:modified>
</cp:coreProperties>
</file>