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9"/>
  </p:normalViewPr>
  <p:slideViewPr>
    <p:cSldViewPr snapToGrid="0" snapToObjects="1">
      <p:cViewPr>
        <p:scale>
          <a:sx n="50" d="100"/>
          <a:sy n="50" d="100"/>
        </p:scale>
        <p:origin x="2384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71E7-5206-5C44-911B-D3B0394DA594}" type="datetimeFigureOut">
              <a:rPr lang="en-GB" smtClean="0"/>
              <a:t>02/08/2017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5C56-271F-5248-B3E4-A250BD410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85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71E7-5206-5C44-911B-D3B0394DA594}" type="datetimeFigureOut">
              <a:rPr lang="en-GB" smtClean="0"/>
              <a:t>02/08/2017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5C56-271F-5248-B3E4-A250BD410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6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71E7-5206-5C44-911B-D3B0394DA594}" type="datetimeFigureOut">
              <a:rPr lang="en-GB" smtClean="0"/>
              <a:t>02/08/2017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5C56-271F-5248-B3E4-A250BD410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95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71E7-5206-5C44-911B-D3B0394DA594}" type="datetimeFigureOut">
              <a:rPr lang="en-GB" smtClean="0"/>
              <a:t>02/08/2017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5C56-271F-5248-B3E4-A250BD410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41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71E7-5206-5C44-911B-D3B0394DA594}" type="datetimeFigureOut">
              <a:rPr lang="en-GB" smtClean="0"/>
              <a:t>02/08/2017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5C56-271F-5248-B3E4-A250BD410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72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71E7-5206-5C44-911B-D3B0394DA594}" type="datetimeFigureOut">
              <a:rPr lang="en-GB" smtClean="0"/>
              <a:t>02/08/2017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5C56-271F-5248-B3E4-A250BD410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53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71E7-5206-5C44-911B-D3B0394DA594}" type="datetimeFigureOut">
              <a:rPr lang="en-GB" smtClean="0"/>
              <a:t>02/08/2017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5C56-271F-5248-B3E4-A250BD410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01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71E7-5206-5C44-911B-D3B0394DA594}" type="datetimeFigureOut">
              <a:rPr lang="en-GB" smtClean="0"/>
              <a:t>02/08/2017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5C56-271F-5248-B3E4-A250BD410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78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71E7-5206-5C44-911B-D3B0394DA594}" type="datetimeFigureOut">
              <a:rPr lang="en-GB" smtClean="0"/>
              <a:t>02/08/2017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5C56-271F-5248-B3E4-A250BD410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10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71E7-5206-5C44-911B-D3B0394DA594}" type="datetimeFigureOut">
              <a:rPr lang="en-GB" smtClean="0"/>
              <a:t>02/08/2017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5C56-271F-5248-B3E4-A250BD410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44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71E7-5206-5C44-911B-D3B0394DA594}" type="datetimeFigureOut">
              <a:rPr lang="en-GB" smtClean="0"/>
              <a:t>02/08/2017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5C56-271F-5248-B3E4-A250BD410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22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E71E7-5206-5C44-911B-D3B0394DA594}" type="datetimeFigureOut">
              <a:rPr lang="en-GB" smtClean="0"/>
              <a:t>02/08/2017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15C56-271F-5248-B3E4-A250BD410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78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804621"/>
              </p:ext>
            </p:extLst>
          </p:nvPr>
        </p:nvGraphicFramePr>
        <p:xfrm>
          <a:off x="1708500" y="729000"/>
          <a:ext cx="8775000" cy="54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3750"/>
                <a:gridCol w="2193750"/>
                <a:gridCol w="2193750"/>
                <a:gridCol w="2193750"/>
              </a:tblGrid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THAT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NEW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KNITS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CLICKED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WEAK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DRY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THAT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RED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MAY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THREE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MORE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TWO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SHARKS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BAG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FROM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SHRUBS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STRONG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BLOCKS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QUEENS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WELL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THAN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CAT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JESS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FOR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SPACE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LOUD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KEPT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RINGS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SHY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FROM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SIX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WIVES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CAUGHT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LYNN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HARD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GLEN’S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CLUES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MOST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ROOFS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dirty="0">
                          <a:effectLst/>
                        </a:rPr>
                        <a:t>DAWN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46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202421"/>
              </p:ext>
            </p:extLst>
          </p:nvPr>
        </p:nvGraphicFramePr>
        <p:xfrm>
          <a:off x="1708500" y="729000"/>
          <a:ext cx="8775000" cy="54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3750"/>
                <a:gridCol w="2193750"/>
                <a:gridCol w="2193750"/>
                <a:gridCol w="2193750"/>
              </a:tblGrid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TOM’S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DUCTS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FRUITS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STAGE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WITH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SEA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WHITE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BROAD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ONE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COATS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FROM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BRAVED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WILD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DOGS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THREAT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SENT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AND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LIGHT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TWELVE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BRONZE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YOUR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LIGHT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WET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CORN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CAN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FOOD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TOM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OAK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GEESE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PLAYS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FRANCE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SEE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HAD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POTS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SIGHS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LIZ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SOME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LONG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GRACE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dirty="0">
                          <a:effectLst/>
                        </a:rPr>
                        <a:t>LURED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51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98644"/>
              </p:ext>
            </p:extLst>
          </p:nvPr>
        </p:nvGraphicFramePr>
        <p:xfrm>
          <a:off x="1708500" y="729000"/>
          <a:ext cx="8775000" cy="54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3750"/>
                <a:gridCol w="2193750"/>
                <a:gridCol w="2193750"/>
                <a:gridCol w="2193750"/>
              </a:tblGrid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NEIL’S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FAR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THEY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MILES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NOT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FIVE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NORTH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TRAINS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LONG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SMALL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DARK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FIXED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CLIMBED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SOLVE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DULL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BREEDS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WARM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GREEN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MORE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TIM’S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RARE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TIME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FRED’S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TREES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WITH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FOUR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FROM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TOLD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DAMP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KEEP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TURNED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LONG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HERBS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ATE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PUT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CLEAR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EASE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WALKED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STOP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dirty="0">
                          <a:effectLst/>
                        </a:rPr>
                        <a:t>LOOKED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77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154265"/>
              </p:ext>
            </p:extLst>
          </p:nvPr>
        </p:nvGraphicFramePr>
        <p:xfrm>
          <a:off x="1708500" y="729000"/>
          <a:ext cx="8775000" cy="54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3750"/>
                <a:gridCol w="2193750"/>
                <a:gridCol w="2193750"/>
                <a:gridCol w="2193750"/>
              </a:tblGrid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BLACK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SOCKS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WOULD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NETS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ONCE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DEAD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WASTE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OIL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EIGHT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HOME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JOHN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CRAWLS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TOUGH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PINK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BOTH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DEER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FOOD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GIRLS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THREE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SEARCHED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WITH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THROUGH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LEAD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LEFT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PAIN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SPREAD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ARE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FAST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TREES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KATE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ARE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FROM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FOOLED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MADE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THEN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THEN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WHEN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MAUVE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BROWN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dirty="0">
                          <a:effectLst/>
                        </a:rPr>
                        <a:t>CLAPPED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0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778865"/>
              </p:ext>
            </p:extLst>
          </p:nvPr>
        </p:nvGraphicFramePr>
        <p:xfrm>
          <a:off x="1708500" y="729000"/>
          <a:ext cx="8775000" cy="54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3750"/>
                <a:gridCol w="2193750"/>
                <a:gridCol w="2193750"/>
                <a:gridCol w="2193750"/>
              </a:tblGrid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GOLD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CRIMES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LARGE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SWIM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MOULD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DAYS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ALL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FROM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NEAR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BY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DAY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MIXED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SLIM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SEALED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TROUT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TONGUE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NEW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SMART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WHEN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AND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HIDE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FEW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SACKS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CAN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LINK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TWICE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BEDS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LUKE’S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PEA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OLD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CRABS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SPARKS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LARGE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WIDE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LIVE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FLINT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SHARP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CAUSE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CHEST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dirty="0">
                          <a:effectLst/>
                        </a:rPr>
                        <a:t>ONES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353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509654"/>
              </p:ext>
            </p:extLst>
          </p:nvPr>
        </p:nvGraphicFramePr>
        <p:xfrm>
          <a:off x="1708500" y="729000"/>
          <a:ext cx="8775000" cy="54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3750"/>
                <a:gridCol w="2193750"/>
                <a:gridCol w="2193750"/>
                <a:gridCol w="2193750"/>
              </a:tblGrid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THAT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THAN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GREEN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JET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SCALED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TIRED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FEET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SPILLS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SPRING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GABE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EEL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WHILST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FOR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MOST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WITH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FROM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WHEN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GREEN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HAND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RICE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SINCE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SQUEAL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DRY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GREY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SOME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WASHED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SELL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STAYED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TWO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THEIR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WILL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WINDS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MEN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TOADS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WEST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LAKES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LIGHT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LARGE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GOATS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dirty="0">
                          <a:effectLst/>
                        </a:rPr>
                        <a:t>THEIR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944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066360"/>
              </p:ext>
            </p:extLst>
          </p:nvPr>
        </p:nvGraphicFramePr>
        <p:xfrm>
          <a:off x="1708500" y="729000"/>
          <a:ext cx="8775000" cy="54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3750"/>
                <a:gridCol w="2193750"/>
                <a:gridCol w="2193750"/>
                <a:gridCol w="2193750"/>
              </a:tblGrid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WHICH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TYPED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ROCK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SQUARE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JEN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EIGHT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POUNDS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YORK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SOFT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BACK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PEAK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FIRST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CAUSE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BLUE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BIKES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FOR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WASPS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FIVE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STRANGE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FOR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LOVE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FROM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TWO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POOLS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THROUGH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EARS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TWELVE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LESS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LATE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SPLIT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RAIN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COUGHS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GWEN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SHOOTS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FIELDS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WHEN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WORK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WHITE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PLAIN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dirty="0">
                          <a:effectLst/>
                        </a:rPr>
                        <a:t>SHORT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33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597688"/>
              </p:ext>
            </p:extLst>
          </p:nvPr>
        </p:nvGraphicFramePr>
        <p:xfrm>
          <a:off x="611625" y="729000"/>
          <a:ext cx="10968750" cy="54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3750"/>
                <a:gridCol w="2193750"/>
                <a:gridCol w="2193750"/>
                <a:gridCol w="2193750"/>
                <a:gridCol w="2193750"/>
              </a:tblGrid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SHIRTS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WOOD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HAD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AND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MUCH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WHOLE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ELK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WAS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WHICH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THICK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FOR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STEEP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THESE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LAST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GREG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SHADE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FIERCE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ALL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RATS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THIS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AIR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BRINGS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JUICE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RUGS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LINES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WALES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MARCH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DAMP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BY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TEN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CURVED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YOUNG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THEY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FIRST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GREAT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BEARS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FOR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LINES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MINK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  <a:tr h="5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FILLED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RUST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SHE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PLANT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6875" marR="16875" marT="1687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448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323</Words>
  <Application>Microsoft Macintosh PowerPoint</Application>
  <PresentationFormat>Widescreen</PresentationFormat>
  <Paragraphs>323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2017-08-02T15:14:41Z</dcterms:created>
  <dcterms:modified xsi:type="dcterms:W3CDTF">2017-08-02T15:35:46Z</dcterms:modified>
</cp:coreProperties>
</file>