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016136-F2E3-45A1-8FBE-CF387BF576DF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9F34FD-AD84-472D-8B04-38C8A961227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 Layering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Anthony Gilliam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code layering?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229600" cy="4434840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Dividing specific processes of an application into separate lateral </a:t>
            </a:r>
            <a:r>
              <a:rPr lang="en-US" dirty="0" smtClean="0"/>
              <a:t>segments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Derived </a:t>
            </a:r>
            <a:r>
              <a:rPr lang="en-US" dirty="0" smtClean="0"/>
              <a:t>from N-Tier </a:t>
            </a:r>
            <a:r>
              <a:rPr lang="en-US" dirty="0" smtClean="0"/>
              <a:t>Architecture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 layer is different from a tier</a:t>
            </a:r>
            <a:endParaRPr lang="en-US" dirty="0"/>
          </a:p>
        </p:txBody>
      </p:sp>
      <p:pic>
        <p:nvPicPr>
          <p:cNvPr id="5" name="Content Placeholder 4" descr="Rainbow layer cak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1200" y="2590800"/>
            <a:ext cx="2958235" cy="37639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pic>
        <p:nvPicPr>
          <p:cNvPr id="13" name="Content Placeholder 12" descr="solidprincipl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22379"/>
            <a:ext cx="4038600" cy="323088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S.O.L.I.D. object-orientated </a:t>
            </a:r>
            <a:r>
              <a:rPr lang="en-US" dirty="0" smtClean="0"/>
              <a:t>design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Single Responsibility Principle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Liskov’s</a:t>
            </a:r>
            <a:r>
              <a:rPr lang="en-US" dirty="0" smtClean="0"/>
              <a:t> Substitution Principle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Interface Segregation 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176996"/>
            <a:ext cx="3048000" cy="1337603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Can Layers Help My Application?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09600" y="2828784"/>
            <a:ext cx="2209800" cy="3495815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STOP SPAGHETTI CODE!!!</a:t>
            </a:r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Code coordinate </a:t>
            </a:r>
            <a:r>
              <a:rPr lang="en-US" sz="2800" dirty="0" smtClean="0"/>
              <a:t>system</a:t>
            </a:r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Happy Developers</a:t>
            </a:r>
            <a:endParaRPr lang="en-US" sz="2800" dirty="0"/>
          </a:p>
        </p:txBody>
      </p:sp>
      <p:pic>
        <p:nvPicPr>
          <p:cNvPr id="8" name="Picture Placeholder 7" descr="Spaghetti Cod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530" b="1853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tmFilter="0,0; .5, 1; 1, 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Layer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Domain Layer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Repository </a:t>
            </a:r>
            <a:r>
              <a:rPr lang="en-US" sz="2800" dirty="0" smtClean="0"/>
              <a:t>Layer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Service </a:t>
            </a:r>
            <a:r>
              <a:rPr lang="en-US" sz="2800" dirty="0" smtClean="0"/>
              <a:t>Layer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View Layer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layering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MVVM design pattern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View </a:t>
            </a:r>
            <a:r>
              <a:rPr lang="en-US" sz="2800" dirty="0" smtClean="0"/>
              <a:t>Model layer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Mapping </a:t>
            </a:r>
            <a:r>
              <a:rPr lang="en-US" sz="2800" dirty="0" smtClean="0"/>
              <a:t>layer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Controller </a:t>
            </a:r>
            <a:r>
              <a:rPr lang="en-US" sz="2800" dirty="0" smtClean="0"/>
              <a:t>layer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View </a:t>
            </a:r>
            <a:r>
              <a:rPr lang="en-US" sz="2800" dirty="0" smtClean="0"/>
              <a:t>layer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6629400" cy="443484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The purpose of layers in </a:t>
            </a:r>
            <a:r>
              <a:rPr lang="en-US" sz="2800" dirty="0" smtClean="0"/>
              <a:t>code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 smtClean="0"/>
              <a:t>basic layers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How do I know when to </a:t>
            </a:r>
            <a:r>
              <a:rPr lang="en-US" sz="2800" dirty="0" smtClean="0"/>
              <a:t>create a </a:t>
            </a:r>
            <a:r>
              <a:rPr lang="en-US" sz="2800" dirty="0" smtClean="0"/>
              <a:t>layer?</a:t>
            </a: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dirty="0" smtClean="0"/>
              <a:t>Use </a:t>
            </a:r>
            <a:r>
              <a:rPr lang="en-US" sz="2800" dirty="0" smtClean="0"/>
              <a:t>layers to simplify code, not complicate it!</a:t>
            </a:r>
          </a:p>
          <a:p>
            <a:endParaRPr lang="en-US" dirty="0"/>
          </a:p>
        </p:txBody>
      </p:sp>
      <p:pic>
        <p:nvPicPr>
          <p:cNvPr id="5" name="Content Placeholder 4" descr="Cake Caftswoma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1981200"/>
            <a:ext cx="1743075" cy="26193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733</TotalTime>
  <Words>119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Source Code Layering</vt:lpstr>
      <vt:lpstr>What is code layering?</vt:lpstr>
      <vt:lpstr>Solid Principles</vt:lpstr>
      <vt:lpstr>How Can Layers Help My Application?</vt:lpstr>
      <vt:lpstr>Simple Layer Architecture</vt:lpstr>
      <vt:lpstr>Advanced layering architecture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48</cp:revision>
  <dcterms:created xsi:type="dcterms:W3CDTF">2012-01-30T19:01:51Z</dcterms:created>
  <dcterms:modified xsi:type="dcterms:W3CDTF">2012-01-31T07:15:10Z</dcterms:modified>
</cp:coreProperties>
</file>