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1F1F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1F1F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1F1F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1F1F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791665"/>
            <a:ext cx="103581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1F1F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66765" y="6419631"/>
            <a:ext cx="14598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6939" y="6419631"/>
            <a:ext cx="8020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59668" y="6419631"/>
            <a:ext cx="2540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mailto:federicograndi@duck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3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3" Type="http://schemas.openxmlformats.org/officeDocument/2006/relationships/image" Target="../media/image6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8.png"/><Relationship Id="rId6" Type="http://schemas.openxmlformats.org/officeDocument/2006/relationships/hyperlink" Target="mailto:federicograndi@duck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734175"/>
            <a:chOff x="0" y="0"/>
            <a:chExt cx="12192000" cy="6734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73408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758951"/>
              <a:ext cx="539495" cy="54102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597657" y="860297"/>
            <a:ext cx="11912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F1F1F1"/>
                </a:solidFill>
                <a:latin typeface="Segoe UI"/>
                <a:cs typeface="Segoe UI"/>
              </a:rPr>
              <a:t>Education</a:t>
            </a:r>
            <a:endParaRPr sz="2100">
              <a:latin typeface="Segoe UI"/>
              <a:cs typeface="Segoe U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47191" y="858011"/>
            <a:ext cx="7047230" cy="2560955"/>
            <a:chOff x="1147191" y="858011"/>
            <a:chExt cx="7047230" cy="25609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592" y="858011"/>
              <a:ext cx="906780" cy="371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191" y="2836163"/>
              <a:ext cx="7046849" cy="58229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07135" y="3904564"/>
            <a:ext cx="80759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Learn</a:t>
            </a:r>
            <a:r>
              <a:rPr dirty="0" sz="2400" spc="-6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how</a:t>
            </a:r>
            <a:r>
              <a:rPr dirty="0" sz="2400" spc="-2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git</a:t>
            </a:r>
            <a:r>
              <a:rPr dirty="0" sz="2400" spc="-3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works</a:t>
            </a:r>
            <a:r>
              <a:rPr dirty="0" sz="2400" spc="-45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to</a:t>
            </a:r>
            <a:r>
              <a:rPr dirty="0" sz="2400" spc="-3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better</a:t>
            </a:r>
            <a:r>
              <a:rPr dirty="0" sz="2400" spc="-25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contribute</a:t>
            </a:r>
            <a:r>
              <a:rPr dirty="0" sz="2400" spc="-5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to</a:t>
            </a:r>
            <a:r>
              <a:rPr dirty="0" sz="2400" spc="-3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open</a:t>
            </a:r>
            <a:r>
              <a:rPr dirty="0" sz="2400" spc="-4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spc="-10" b="1">
                <a:solidFill>
                  <a:srgbClr val="E6E6E6"/>
                </a:solidFill>
                <a:latin typeface="Segoe UI"/>
                <a:cs typeface="Segoe UI"/>
              </a:rPr>
              <a:t>source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1107744" y="5190822"/>
            <a:ext cx="6884034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50" b="1" i="1">
                <a:solidFill>
                  <a:srgbClr val="E6E6E6"/>
                </a:solidFill>
                <a:latin typeface="Segoe UI Semibold"/>
                <a:cs typeface="Segoe UI Semibold"/>
              </a:rPr>
              <a:t>Federico</a:t>
            </a:r>
            <a:r>
              <a:rPr dirty="0" sz="2100" spc="-11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100" spc="-40" b="1" i="1">
                <a:solidFill>
                  <a:srgbClr val="E6E6E6"/>
                </a:solidFill>
                <a:latin typeface="Segoe UI Semibold"/>
                <a:cs typeface="Segoe UI Semibold"/>
              </a:rPr>
              <a:t>Grandi</a:t>
            </a:r>
            <a:r>
              <a:rPr dirty="0" sz="2100" spc="-6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100" b="1" i="1">
                <a:solidFill>
                  <a:srgbClr val="E6E6E6"/>
                </a:solidFill>
                <a:latin typeface="Segoe UI Semibold"/>
                <a:cs typeface="Segoe UI Semibold"/>
              </a:rPr>
              <a:t>-</a:t>
            </a:r>
            <a:r>
              <a:rPr dirty="0" sz="2100" spc="-7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000" spc="-10" i="1">
                <a:solidFill>
                  <a:srgbClr val="E6E6E6"/>
                </a:solidFill>
                <a:latin typeface="Courier New"/>
                <a:cs typeface="Courier New"/>
              </a:rPr>
              <a:t>@EndBug</a:t>
            </a:r>
            <a:r>
              <a:rPr dirty="0" sz="2000" spc="-650" i="1">
                <a:solidFill>
                  <a:srgbClr val="E6E6E6"/>
                </a:solidFill>
                <a:latin typeface="Courier New"/>
                <a:cs typeface="Courier New"/>
              </a:rPr>
              <a:t> </a:t>
            </a:r>
            <a:r>
              <a:rPr dirty="0" sz="2100" b="1" i="1">
                <a:solidFill>
                  <a:srgbClr val="E6E6E6"/>
                </a:solidFill>
                <a:latin typeface="Segoe UI Semibold"/>
                <a:cs typeface="Segoe UI Semibold"/>
              </a:rPr>
              <a:t>-</a:t>
            </a:r>
            <a:r>
              <a:rPr dirty="0" sz="2100" spc="-55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000" spc="-10" i="1">
                <a:solidFill>
                  <a:srgbClr val="E6E6E6"/>
                </a:solidFill>
                <a:latin typeface="Courier New"/>
                <a:cs typeface="Courier New"/>
                <a:hlinkClick r:id="rId6"/>
              </a:rPr>
              <a:t>federicograndi@duck.com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1355255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Friendly</a:t>
            </a:r>
            <a:r>
              <a:rPr dirty="0" spc="-4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forks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424252" y="2900908"/>
            <a:ext cx="908050" cy="1188720"/>
          </a:xfrm>
          <a:custGeom>
            <a:avLst/>
            <a:gdLst/>
            <a:ahLst/>
            <a:cxnLst/>
            <a:rect l="l" t="t" r="r" b="b"/>
            <a:pathLst>
              <a:path w="908050" h="1188720">
                <a:moveTo>
                  <a:pt x="478967" y="914107"/>
                </a:moveTo>
                <a:lnTo>
                  <a:pt x="473341" y="908456"/>
                </a:lnTo>
                <a:lnTo>
                  <a:pt x="207314" y="908456"/>
                </a:lnTo>
                <a:lnTo>
                  <a:pt x="201676" y="914107"/>
                </a:lnTo>
                <a:lnTo>
                  <a:pt x="201676" y="921080"/>
                </a:lnTo>
                <a:lnTo>
                  <a:pt x="201701" y="1176566"/>
                </a:lnTo>
                <a:lnTo>
                  <a:pt x="202539" y="1179118"/>
                </a:lnTo>
                <a:lnTo>
                  <a:pt x="208178" y="1186878"/>
                </a:lnTo>
                <a:lnTo>
                  <a:pt x="216052" y="1188123"/>
                </a:lnTo>
                <a:lnTo>
                  <a:pt x="337337" y="1099908"/>
                </a:lnTo>
                <a:lnTo>
                  <a:pt x="343293" y="1099908"/>
                </a:lnTo>
                <a:lnTo>
                  <a:pt x="461111" y="1185633"/>
                </a:lnTo>
                <a:lnTo>
                  <a:pt x="463677" y="1186472"/>
                </a:lnTo>
                <a:lnTo>
                  <a:pt x="473303" y="1186522"/>
                </a:lnTo>
                <a:lnTo>
                  <a:pt x="478929" y="1180896"/>
                </a:lnTo>
                <a:lnTo>
                  <a:pt x="478967" y="914107"/>
                </a:lnTo>
                <a:close/>
              </a:path>
              <a:path w="908050" h="1188720">
                <a:moveTo>
                  <a:pt x="907529" y="37846"/>
                </a:moveTo>
                <a:lnTo>
                  <a:pt x="904557" y="23114"/>
                </a:lnTo>
                <a:lnTo>
                  <a:pt x="896454" y="11087"/>
                </a:lnTo>
                <a:lnTo>
                  <a:pt x="884440" y="2971"/>
                </a:lnTo>
                <a:lnTo>
                  <a:pt x="869721" y="0"/>
                </a:lnTo>
                <a:lnTo>
                  <a:pt x="831900" y="0"/>
                </a:lnTo>
                <a:lnTo>
                  <a:pt x="831900" y="75704"/>
                </a:lnTo>
                <a:lnTo>
                  <a:pt x="831900" y="757047"/>
                </a:lnTo>
                <a:lnTo>
                  <a:pt x="151257" y="757047"/>
                </a:lnTo>
                <a:lnTo>
                  <a:pt x="130949" y="758393"/>
                </a:lnTo>
                <a:lnTo>
                  <a:pt x="111455" y="762330"/>
                </a:lnTo>
                <a:lnTo>
                  <a:pt x="92951" y="768680"/>
                </a:lnTo>
                <a:lnTo>
                  <a:pt x="75628" y="777278"/>
                </a:lnTo>
                <a:lnTo>
                  <a:pt x="75628" y="138785"/>
                </a:lnTo>
                <a:lnTo>
                  <a:pt x="80581" y="114236"/>
                </a:lnTo>
                <a:lnTo>
                  <a:pt x="94094" y="94183"/>
                </a:lnTo>
                <a:lnTo>
                  <a:pt x="114122" y="80657"/>
                </a:lnTo>
                <a:lnTo>
                  <a:pt x="138645" y="75704"/>
                </a:lnTo>
                <a:lnTo>
                  <a:pt x="831900" y="75704"/>
                </a:lnTo>
                <a:lnTo>
                  <a:pt x="831900" y="0"/>
                </a:lnTo>
                <a:lnTo>
                  <a:pt x="138645" y="0"/>
                </a:lnTo>
                <a:lnTo>
                  <a:pt x="94818" y="7073"/>
                </a:lnTo>
                <a:lnTo>
                  <a:pt x="56756" y="26784"/>
                </a:lnTo>
                <a:lnTo>
                  <a:pt x="26746" y="56832"/>
                </a:lnTo>
                <a:lnTo>
                  <a:pt x="7061" y="94932"/>
                </a:lnTo>
                <a:lnTo>
                  <a:pt x="0" y="138785"/>
                </a:lnTo>
                <a:lnTo>
                  <a:pt x="0" y="946315"/>
                </a:lnTo>
                <a:lnTo>
                  <a:pt x="6959" y="993660"/>
                </a:lnTo>
                <a:lnTo>
                  <a:pt x="26758" y="1036167"/>
                </a:lnTo>
                <a:lnTo>
                  <a:pt x="57759" y="1071333"/>
                </a:lnTo>
                <a:lnTo>
                  <a:pt x="98310" y="1096670"/>
                </a:lnTo>
                <a:lnTo>
                  <a:pt x="112471" y="1099388"/>
                </a:lnTo>
                <a:lnTo>
                  <a:pt x="126174" y="1096772"/>
                </a:lnTo>
                <a:lnTo>
                  <a:pt x="150164" y="1063142"/>
                </a:lnTo>
                <a:lnTo>
                  <a:pt x="128562" y="1027315"/>
                </a:lnTo>
                <a:lnTo>
                  <a:pt x="107099" y="1013968"/>
                </a:lnTo>
                <a:lnTo>
                  <a:pt x="90373" y="995235"/>
                </a:lnTo>
                <a:lnTo>
                  <a:pt x="79502" y="972286"/>
                </a:lnTo>
                <a:lnTo>
                  <a:pt x="75628" y="946315"/>
                </a:lnTo>
                <a:lnTo>
                  <a:pt x="75628" y="908456"/>
                </a:lnTo>
                <a:lnTo>
                  <a:pt x="81572" y="878992"/>
                </a:lnTo>
                <a:lnTo>
                  <a:pt x="97777" y="854925"/>
                </a:lnTo>
                <a:lnTo>
                  <a:pt x="121818" y="838708"/>
                </a:lnTo>
                <a:lnTo>
                  <a:pt x="151257" y="832751"/>
                </a:lnTo>
                <a:lnTo>
                  <a:pt x="831900" y="832751"/>
                </a:lnTo>
                <a:lnTo>
                  <a:pt x="831900" y="1034630"/>
                </a:lnTo>
                <a:lnTo>
                  <a:pt x="567207" y="1034630"/>
                </a:lnTo>
                <a:lnTo>
                  <a:pt x="552488" y="1037615"/>
                </a:lnTo>
                <a:lnTo>
                  <a:pt x="540461" y="1045718"/>
                </a:lnTo>
                <a:lnTo>
                  <a:pt x="532358" y="1057757"/>
                </a:lnTo>
                <a:lnTo>
                  <a:pt x="529386" y="1072489"/>
                </a:lnTo>
                <a:lnTo>
                  <a:pt x="532358" y="1087221"/>
                </a:lnTo>
                <a:lnTo>
                  <a:pt x="540461" y="1099248"/>
                </a:lnTo>
                <a:lnTo>
                  <a:pt x="552488" y="1107363"/>
                </a:lnTo>
                <a:lnTo>
                  <a:pt x="567207" y="1110335"/>
                </a:lnTo>
                <a:lnTo>
                  <a:pt x="869721" y="1110335"/>
                </a:lnTo>
                <a:lnTo>
                  <a:pt x="884440" y="1107363"/>
                </a:lnTo>
                <a:lnTo>
                  <a:pt x="896454" y="1099248"/>
                </a:lnTo>
                <a:lnTo>
                  <a:pt x="904557" y="1087221"/>
                </a:lnTo>
                <a:lnTo>
                  <a:pt x="907529" y="1072489"/>
                </a:lnTo>
                <a:lnTo>
                  <a:pt x="907529" y="832751"/>
                </a:lnTo>
                <a:lnTo>
                  <a:pt x="907529" y="777278"/>
                </a:lnTo>
                <a:lnTo>
                  <a:pt x="907529" y="75704"/>
                </a:lnTo>
                <a:lnTo>
                  <a:pt x="907529" y="378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9042" y="4532617"/>
            <a:ext cx="958215" cy="1060450"/>
          </a:xfrm>
          <a:custGeom>
            <a:avLst/>
            <a:gdLst/>
            <a:ahLst/>
            <a:cxnLst/>
            <a:rect l="l" t="t" r="r" b="b"/>
            <a:pathLst>
              <a:path w="958214" h="1060450">
                <a:moveTo>
                  <a:pt x="957948" y="164020"/>
                </a:moveTo>
                <a:lnTo>
                  <a:pt x="952093" y="120421"/>
                </a:lnTo>
                <a:lnTo>
                  <a:pt x="935583" y="81229"/>
                </a:lnTo>
                <a:lnTo>
                  <a:pt x="931316" y="75704"/>
                </a:lnTo>
                <a:lnTo>
                  <a:pt x="909955" y="48031"/>
                </a:lnTo>
                <a:lnTo>
                  <a:pt x="882319" y="26670"/>
                </a:lnTo>
                <a:lnTo>
                  <a:pt x="882319" y="164020"/>
                </a:lnTo>
                <a:lnTo>
                  <a:pt x="875385" y="198399"/>
                </a:lnTo>
                <a:lnTo>
                  <a:pt x="856488" y="226479"/>
                </a:lnTo>
                <a:lnTo>
                  <a:pt x="828433" y="245402"/>
                </a:lnTo>
                <a:lnTo>
                  <a:pt x="794092" y="252349"/>
                </a:lnTo>
                <a:lnTo>
                  <a:pt x="759739" y="245402"/>
                </a:lnTo>
                <a:lnTo>
                  <a:pt x="731697" y="226479"/>
                </a:lnTo>
                <a:lnTo>
                  <a:pt x="712787" y="198399"/>
                </a:lnTo>
                <a:lnTo>
                  <a:pt x="705853" y="164020"/>
                </a:lnTo>
                <a:lnTo>
                  <a:pt x="712787" y="129641"/>
                </a:lnTo>
                <a:lnTo>
                  <a:pt x="731697" y="101561"/>
                </a:lnTo>
                <a:lnTo>
                  <a:pt x="759739" y="82638"/>
                </a:lnTo>
                <a:lnTo>
                  <a:pt x="794092" y="75704"/>
                </a:lnTo>
                <a:lnTo>
                  <a:pt x="828433" y="82638"/>
                </a:lnTo>
                <a:lnTo>
                  <a:pt x="856488" y="101561"/>
                </a:lnTo>
                <a:lnTo>
                  <a:pt x="875385" y="129641"/>
                </a:lnTo>
                <a:lnTo>
                  <a:pt x="882319" y="164020"/>
                </a:lnTo>
                <a:lnTo>
                  <a:pt x="882319" y="26670"/>
                </a:lnTo>
                <a:lnTo>
                  <a:pt x="876795" y="22390"/>
                </a:lnTo>
                <a:lnTo>
                  <a:pt x="837653" y="5854"/>
                </a:lnTo>
                <a:lnTo>
                  <a:pt x="794092" y="0"/>
                </a:lnTo>
                <a:lnTo>
                  <a:pt x="750531" y="5854"/>
                </a:lnTo>
                <a:lnTo>
                  <a:pt x="711377" y="22390"/>
                </a:lnTo>
                <a:lnTo>
                  <a:pt x="678218" y="48031"/>
                </a:lnTo>
                <a:lnTo>
                  <a:pt x="652602" y="81229"/>
                </a:lnTo>
                <a:lnTo>
                  <a:pt x="636079" y="120421"/>
                </a:lnTo>
                <a:lnTo>
                  <a:pt x="630224" y="164020"/>
                </a:lnTo>
                <a:lnTo>
                  <a:pt x="636079" y="207632"/>
                </a:lnTo>
                <a:lnTo>
                  <a:pt x="652602" y="246811"/>
                </a:lnTo>
                <a:lnTo>
                  <a:pt x="678218" y="280009"/>
                </a:lnTo>
                <a:lnTo>
                  <a:pt x="711377" y="305650"/>
                </a:lnTo>
                <a:lnTo>
                  <a:pt x="750531" y="322186"/>
                </a:lnTo>
                <a:lnTo>
                  <a:pt x="756272" y="322961"/>
                </a:lnTo>
                <a:lnTo>
                  <a:pt x="756272" y="365899"/>
                </a:lnTo>
                <a:lnTo>
                  <a:pt x="747356" y="410095"/>
                </a:lnTo>
                <a:lnTo>
                  <a:pt x="723049" y="446201"/>
                </a:lnTo>
                <a:lnTo>
                  <a:pt x="686981" y="470535"/>
                </a:lnTo>
                <a:lnTo>
                  <a:pt x="642835" y="479463"/>
                </a:lnTo>
                <a:lnTo>
                  <a:pt x="315112" y="479463"/>
                </a:lnTo>
                <a:lnTo>
                  <a:pt x="270954" y="470535"/>
                </a:lnTo>
                <a:lnTo>
                  <a:pt x="234899" y="446201"/>
                </a:lnTo>
                <a:lnTo>
                  <a:pt x="210591" y="410095"/>
                </a:lnTo>
                <a:lnTo>
                  <a:pt x="201676" y="365899"/>
                </a:lnTo>
                <a:lnTo>
                  <a:pt x="201676" y="322961"/>
                </a:lnTo>
                <a:lnTo>
                  <a:pt x="207416" y="322186"/>
                </a:lnTo>
                <a:lnTo>
                  <a:pt x="246557" y="305650"/>
                </a:lnTo>
                <a:lnTo>
                  <a:pt x="279717" y="280009"/>
                </a:lnTo>
                <a:lnTo>
                  <a:pt x="301066" y="252349"/>
                </a:lnTo>
                <a:lnTo>
                  <a:pt x="305346" y="246811"/>
                </a:lnTo>
                <a:lnTo>
                  <a:pt x="321856" y="207632"/>
                </a:lnTo>
                <a:lnTo>
                  <a:pt x="327710" y="164020"/>
                </a:lnTo>
                <a:lnTo>
                  <a:pt x="321856" y="120421"/>
                </a:lnTo>
                <a:lnTo>
                  <a:pt x="305346" y="81229"/>
                </a:lnTo>
                <a:lnTo>
                  <a:pt x="301066" y="75704"/>
                </a:lnTo>
                <a:lnTo>
                  <a:pt x="279717" y="48031"/>
                </a:lnTo>
                <a:lnTo>
                  <a:pt x="252095" y="26682"/>
                </a:lnTo>
                <a:lnTo>
                  <a:pt x="252095" y="164020"/>
                </a:lnTo>
                <a:lnTo>
                  <a:pt x="245160" y="198399"/>
                </a:lnTo>
                <a:lnTo>
                  <a:pt x="226250" y="226479"/>
                </a:lnTo>
                <a:lnTo>
                  <a:pt x="198196" y="245402"/>
                </a:lnTo>
                <a:lnTo>
                  <a:pt x="163855" y="252349"/>
                </a:lnTo>
                <a:lnTo>
                  <a:pt x="129514" y="245402"/>
                </a:lnTo>
                <a:lnTo>
                  <a:pt x="101473" y="226479"/>
                </a:lnTo>
                <a:lnTo>
                  <a:pt x="82562" y="198399"/>
                </a:lnTo>
                <a:lnTo>
                  <a:pt x="75628" y="164020"/>
                </a:lnTo>
                <a:lnTo>
                  <a:pt x="82562" y="129641"/>
                </a:lnTo>
                <a:lnTo>
                  <a:pt x="101473" y="101561"/>
                </a:lnTo>
                <a:lnTo>
                  <a:pt x="129514" y="82638"/>
                </a:lnTo>
                <a:lnTo>
                  <a:pt x="163855" y="75704"/>
                </a:lnTo>
                <a:lnTo>
                  <a:pt x="198196" y="82638"/>
                </a:lnTo>
                <a:lnTo>
                  <a:pt x="226250" y="101561"/>
                </a:lnTo>
                <a:lnTo>
                  <a:pt x="245160" y="129641"/>
                </a:lnTo>
                <a:lnTo>
                  <a:pt x="252095" y="164020"/>
                </a:lnTo>
                <a:lnTo>
                  <a:pt x="252095" y="26682"/>
                </a:lnTo>
                <a:lnTo>
                  <a:pt x="246557" y="22390"/>
                </a:lnTo>
                <a:lnTo>
                  <a:pt x="207416" y="5854"/>
                </a:lnTo>
                <a:lnTo>
                  <a:pt x="163855" y="0"/>
                </a:lnTo>
                <a:lnTo>
                  <a:pt x="120294" y="5854"/>
                </a:lnTo>
                <a:lnTo>
                  <a:pt x="81153" y="22390"/>
                </a:lnTo>
                <a:lnTo>
                  <a:pt x="47993" y="48031"/>
                </a:lnTo>
                <a:lnTo>
                  <a:pt x="22364" y="81229"/>
                </a:lnTo>
                <a:lnTo>
                  <a:pt x="5842" y="120421"/>
                </a:lnTo>
                <a:lnTo>
                  <a:pt x="0" y="164020"/>
                </a:lnTo>
                <a:lnTo>
                  <a:pt x="5842" y="207632"/>
                </a:lnTo>
                <a:lnTo>
                  <a:pt x="22364" y="246811"/>
                </a:lnTo>
                <a:lnTo>
                  <a:pt x="47993" y="280009"/>
                </a:lnTo>
                <a:lnTo>
                  <a:pt x="81153" y="305650"/>
                </a:lnTo>
                <a:lnTo>
                  <a:pt x="120294" y="322186"/>
                </a:lnTo>
                <a:lnTo>
                  <a:pt x="126047" y="322973"/>
                </a:lnTo>
                <a:lnTo>
                  <a:pt x="126047" y="365899"/>
                </a:lnTo>
                <a:lnTo>
                  <a:pt x="132791" y="416229"/>
                </a:lnTo>
                <a:lnTo>
                  <a:pt x="151853" y="461441"/>
                </a:lnTo>
                <a:lnTo>
                  <a:pt x="181419" y="499745"/>
                </a:lnTo>
                <a:lnTo>
                  <a:pt x="219684" y="529336"/>
                </a:lnTo>
                <a:lnTo>
                  <a:pt x="264845" y="548411"/>
                </a:lnTo>
                <a:lnTo>
                  <a:pt x="315112" y="555167"/>
                </a:lnTo>
                <a:lnTo>
                  <a:pt x="441159" y="555167"/>
                </a:lnTo>
                <a:lnTo>
                  <a:pt x="441159" y="736904"/>
                </a:lnTo>
                <a:lnTo>
                  <a:pt x="396265" y="754202"/>
                </a:lnTo>
                <a:lnTo>
                  <a:pt x="363105" y="779856"/>
                </a:lnTo>
                <a:lnTo>
                  <a:pt x="337477" y="813054"/>
                </a:lnTo>
                <a:lnTo>
                  <a:pt x="320954" y="852233"/>
                </a:lnTo>
                <a:lnTo>
                  <a:pt x="315112" y="895845"/>
                </a:lnTo>
                <a:lnTo>
                  <a:pt x="320954" y="939444"/>
                </a:lnTo>
                <a:lnTo>
                  <a:pt x="337477" y="978636"/>
                </a:lnTo>
                <a:lnTo>
                  <a:pt x="363105" y="1011834"/>
                </a:lnTo>
                <a:lnTo>
                  <a:pt x="396265" y="1037475"/>
                </a:lnTo>
                <a:lnTo>
                  <a:pt x="435406" y="1054011"/>
                </a:lnTo>
                <a:lnTo>
                  <a:pt x="478967" y="1059865"/>
                </a:lnTo>
                <a:lnTo>
                  <a:pt x="522528" y="1054011"/>
                </a:lnTo>
                <a:lnTo>
                  <a:pt x="561670" y="1037475"/>
                </a:lnTo>
                <a:lnTo>
                  <a:pt x="594842" y="1011834"/>
                </a:lnTo>
                <a:lnTo>
                  <a:pt x="616191" y="984161"/>
                </a:lnTo>
                <a:lnTo>
                  <a:pt x="620458" y="978636"/>
                </a:lnTo>
                <a:lnTo>
                  <a:pt x="636981" y="939444"/>
                </a:lnTo>
                <a:lnTo>
                  <a:pt x="642835" y="895845"/>
                </a:lnTo>
                <a:lnTo>
                  <a:pt x="636981" y="852233"/>
                </a:lnTo>
                <a:lnTo>
                  <a:pt x="620458" y="813054"/>
                </a:lnTo>
                <a:lnTo>
                  <a:pt x="616191" y="807516"/>
                </a:lnTo>
                <a:lnTo>
                  <a:pt x="594842" y="779856"/>
                </a:lnTo>
                <a:lnTo>
                  <a:pt x="567207" y="758494"/>
                </a:lnTo>
                <a:lnTo>
                  <a:pt x="567207" y="895845"/>
                </a:lnTo>
                <a:lnTo>
                  <a:pt x="560273" y="930224"/>
                </a:lnTo>
                <a:lnTo>
                  <a:pt x="541362" y="958303"/>
                </a:lnTo>
                <a:lnTo>
                  <a:pt x="513321" y="977226"/>
                </a:lnTo>
                <a:lnTo>
                  <a:pt x="478967" y="984161"/>
                </a:lnTo>
                <a:lnTo>
                  <a:pt x="444627" y="977226"/>
                </a:lnTo>
                <a:lnTo>
                  <a:pt x="416572" y="958303"/>
                </a:lnTo>
                <a:lnTo>
                  <a:pt x="397662" y="930224"/>
                </a:lnTo>
                <a:lnTo>
                  <a:pt x="390740" y="895845"/>
                </a:lnTo>
                <a:lnTo>
                  <a:pt x="397662" y="861466"/>
                </a:lnTo>
                <a:lnTo>
                  <a:pt x="416572" y="833386"/>
                </a:lnTo>
                <a:lnTo>
                  <a:pt x="444627" y="814463"/>
                </a:lnTo>
                <a:lnTo>
                  <a:pt x="478967" y="807516"/>
                </a:lnTo>
                <a:lnTo>
                  <a:pt x="513321" y="814463"/>
                </a:lnTo>
                <a:lnTo>
                  <a:pt x="541362" y="833386"/>
                </a:lnTo>
                <a:lnTo>
                  <a:pt x="560273" y="861466"/>
                </a:lnTo>
                <a:lnTo>
                  <a:pt x="567207" y="895845"/>
                </a:lnTo>
                <a:lnTo>
                  <a:pt x="567207" y="758494"/>
                </a:lnTo>
                <a:lnTo>
                  <a:pt x="561670" y="754202"/>
                </a:lnTo>
                <a:lnTo>
                  <a:pt x="522528" y="737666"/>
                </a:lnTo>
                <a:lnTo>
                  <a:pt x="516788" y="736904"/>
                </a:lnTo>
                <a:lnTo>
                  <a:pt x="516788" y="555167"/>
                </a:lnTo>
                <a:lnTo>
                  <a:pt x="642835" y="555167"/>
                </a:lnTo>
                <a:lnTo>
                  <a:pt x="693102" y="548411"/>
                </a:lnTo>
                <a:lnTo>
                  <a:pt x="738276" y="529336"/>
                </a:lnTo>
                <a:lnTo>
                  <a:pt x="776541" y="499745"/>
                </a:lnTo>
                <a:lnTo>
                  <a:pt x="806094" y="461441"/>
                </a:lnTo>
                <a:lnTo>
                  <a:pt x="825157" y="416229"/>
                </a:lnTo>
                <a:lnTo>
                  <a:pt x="831900" y="365899"/>
                </a:lnTo>
                <a:lnTo>
                  <a:pt x="831900" y="322973"/>
                </a:lnTo>
                <a:lnTo>
                  <a:pt x="837653" y="322186"/>
                </a:lnTo>
                <a:lnTo>
                  <a:pt x="876795" y="305650"/>
                </a:lnTo>
                <a:lnTo>
                  <a:pt x="909955" y="280009"/>
                </a:lnTo>
                <a:lnTo>
                  <a:pt x="935583" y="246811"/>
                </a:lnTo>
                <a:lnTo>
                  <a:pt x="952093" y="207632"/>
                </a:lnTo>
                <a:lnTo>
                  <a:pt x="957948" y="164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22192" y="3482269"/>
            <a:ext cx="76200" cy="40005"/>
          </a:xfrm>
          <a:custGeom>
            <a:avLst/>
            <a:gdLst/>
            <a:ahLst/>
            <a:cxnLst/>
            <a:rect l="l" t="t" r="r" b="b"/>
            <a:pathLst>
              <a:path w="76200" h="40004">
                <a:moveTo>
                  <a:pt x="76200" y="39754"/>
                </a:moveTo>
                <a:lnTo>
                  <a:pt x="76200" y="0"/>
                </a:lnTo>
                <a:lnTo>
                  <a:pt x="0" y="0"/>
                </a:lnTo>
                <a:lnTo>
                  <a:pt x="0" y="39754"/>
                </a:lnTo>
                <a:lnTo>
                  <a:pt x="7620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68495" y="3482269"/>
            <a:ext cx="76200" cy="40005"/>
          </a:xfrm>
          <a:custGeom>
            <a:avLst/>
            <a:gdLst/>
            <a:ahLst/>
            <a:cxnLst/>
            <a:rect l="l" t="t" r="r" b="b"/>
            <a:pathLst>
              <a:path w="76200" h="40004">
                <a:moveTo>
                  <a:pt x="76198" y="39754"/>
                </a:moveTo>
                <a:lnTo>
                  <a:pt x="76198" y="0"/>
                </a:lnTo>
                <a:lnTo>
                  <a:pt x="0" y="0"/>
                </a:lnTo>
                <a:lnTo>
                  <a:pt x="0" y="39754"/>
                </a:lnTo>
                <a:lnTo>
                  <a:pt x="76198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892284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040111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4114800" y="3371179"/>
            <a:ext cx="5701665" cy="1818005"/>
            <a:chOff x="4114800" y="3371179"/>
            <a:chExt cx="5701665" cy="181800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0" y="3371179"/>
              <a:ext cx="5701284" cy="181791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096887" y="3726941"/>
              <a:ext cx="1367790" cy="1179195"/>
            </a:xfrm>
            <a:custGeom>
              <a:avLst/>
              <a:gdLst/>
              <a:ahLst/>
              <a:cxnLst/>
              <a:rect l="l" t="t" r="r" b="b"/>
              <a:pathLst>
                <a:path w="1367790" h="1179195">
                  <a:moveTo>
                    <a:pt x="85725" y="85852"/>
                  </a:moveTo>
                  <a:lnTo>
                    <a:pt x="78549" y="71374"/>
                  </a:lnTo>
                  <a:lnTo>
                    <a:pt x="43180" y="0"/>
                  </a:lnTo>
                  <a:lnTo>
                    <a:pt x="0" y="85598"/>
                  </a:lnTo>
                  <a:lnTo>
                    <a:pt x="28524" y="85686"/>
                  </a:lnTo>
                  <a:lnTo>
                    <a:pt x="24892" y="1178814"/>
                  </a:lnTo>
                  <a:lnTo>
                    <a:pt x="53467" y="1178941"/>
                  </a:lnTo>
                  <a:lnTo>
                    <a:pt x="57099" y="85775"/>
                  </a:lnTo>
                  <a:lnTo>
                    <a:pt x="85725" y="85852"/>
                  </a:lnTo>
                  <a:close/>
                </a:path>
                <a:path w="1367790" h="1179195">
                  <a:moveTo>
                    <a:pt x="1367409" y="85852"/>
                  </a:moveTo>
                  <a:lnTo>
                    <a:pt x="1360233" y="71374"/>
                  </a:lnTo>
                  <a:lnTo>
                    <a:pt x="1324864" y="0"/>
                  </a:lnTo>
                  <a:lnTo>
                    <a:pt x="1281684" y="85598"/>
                  </a:lnTo>
                  <a:lnTo>
                    <a:pt x="1310208" y="85686"/>
                  </a:lnTo>
                  <a:lnTo>
                    <a:pt x="1306576" y="1178814"/>
                  </a:lnTo>
                  <a:lnTo>
                    <a:pt x="1335151" y="1178941"/>
                  </a:lnTo>
                  <a:lnTo>
                    <a:pt x="1338783" y="85775"/>
                  </a:lnTo>
                  <a:lnTo>
                    <a:pt x="1367409" y="8585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9892284" y="5038273"/>
            <a:ext cx="79375" cy="40005"/>
          </a:xfrm>
          <a:custGeom>
            <a:avLst/>
            <a:gdLst/>
            <a:ahLst/>
            <a:cxnLst/>
            <a:rect l="l" t="t" r="r" b="b"/>
            <a:pathLst>
              <a:path w="79375" h="40004">
                <a:moveTo>
                  <a:pt x="79246" y="39754"/>
                </a:moveTo>
                <a:lnTo>
                  <a:pt x="79246" y="0"/>
                </a:lnTo>
                <a:lnTo>
                  <a:pt x="0" y="0"/>
                </a:lnTo>
                <a:lnTo>
                  <a:pt x="0" y="39754"/>
                </a:lnTo>
                <a:lnTo>
                  <a:pt x="79246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0111" y="5038273"/>
            <a:ext cx="79375" cy="40005"/>
          </a:xfrm>
          <a:custGeom>
            <a:avLst/>
            <a:gdLst/>
            <a:ahLst/>
            <a:cxnLst/>
            <a:rect l="l" t="t" r="r" b="b"/>
            <a:pathLst>
              <a:path w="79375" h="40004">
                <a:moveTo>
                  <a:pt x="79246" y="39754"/>
                </a:moveTo>
                <a:lnTo>
                  <a:pt x="79246" y="0"/>
                </a:lnTo>
                <a:lnTo>
                  <a:pt x="0" y="0"/>
                </a:lnTo>
                <a:lnTo>
                  <a:pt x="0" y="39754"/>
                </a:lnTo>
                <a:lnTo>
                  <a:pt x="79246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Branching</a:t>
            </a:r>
            <a:r>
              <a:rPr dirty="0" spc="-6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and</a:t>
            </a:r>
            <a:r>
              <a:rPr dirty="0" spc="-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merging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2315375" cy="42087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663695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60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16096" y="3482269"/>
            <a:ext cx="67310" cy="40005"/>
          </a:xfrm>
          <a:custGeom>
            <a:avLst/>
            <a:gdLst/>
            <a:ahLst/>
            <a:cxnLst/>
            <a:rect l="l" t="t" r="r" b="b"/>
            <a:pathLst>
              <a:path w="67310" h="40004">
                <a:moveTo>
                  <a:pt x="67056" y="39754"/>
                </a:moveTo>
                <a:lnTo>
                  <a:pt x="67056" y="0"/>
                </a:lnTo>
                <a:lnTo>
                  <a:pt x="0" y="0"/>
                </a:lnTo>
                <a:lnTo>
                  <a:pt x="0" y="39754"/>
                </a:lnTo>
                <a:lnTo>
                  <a:pt x="67056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573767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720071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3957827" y="3371179"/>
            <a:ext cx="5534025" cy="1818005"/>
            <a:chOff x="3957827" y="3371179"/>
            <a:chExt cx="5534025" cy="1818005"/>
          </a:xfrm>
        </p:grpSpPr>
        <p:sp>
          <p:nvSpPr>
            <p:cNvPr id="9" name="object 9" descr=""/>
            <p:cNvSpPr/>
            <p:nvPr/>
          </p:nvSpPr>
          <p:spPr>
            <a:xfrm>
              <a:off x="3959377" y="3371189"/>
              <a:ext cx="4660900" cy="1818005"/>
            </a:xfrm>
            <a:custGeom>
              <a:avLst/>
              <a:gdLst/>
              <a:ahLst/>
              <a:cxnLst/>
              <a:rect l="l" t="t" r="r" b="b"/>
              <a:pathLst>
                <a:path w="4660900" h="1818004">
                  <a:moveTo>
                    <a:pt x="819251" y="1440586"/>
                  </a:moveTo>
                  <a:lnTo>
                    <a:pt x="790676" y="1440586"/>
                  </a:lnTo>
                  <a:lnTo>
                    <a:pt x="790676" y="235369"/>
                  </a:lnTo>
                  <a:lnTo>
                    <a:pt x="762101" y="235369"/>
                  </a:lnTo>
                  <a:lnTo>
                    <a:pt x="762101" y="1440586"/>
                  </a:lnTo>
                  <a:lnTo>
                    <a:pt x="733526" y="1440586"/>
                  </a:lnTo>
                  <a:lnTo>
                    <a:pt x="776452" y="1526311"/>
                  </a:lnTo>
                  <a:lnTo>
                    <a:pt x="812139" y="1454810"/>
                  </a:lnTo>
                  <a:lnTo>
                    <a:pt x="819251" y="1440586"/>
                  </a:lnTo>
                  <a:close/>
                </a:path>
                <a:path w="4660900" h="1818004">
                  <a:moveTo>
                    <a:pt x="3529546" y="1671205"/>
                  </a:moveTo>
                  <a:lnTo>
                    <a:pt x="3525761" y="1668653"/>
                  </a:lnTo>
                  <a:lnTo>
                    <a:pt x="3518039" y="1667090"/>
                  </a:lnTo>
                  <a:lnTo>
                    <a:pt x="3404031" y="1667090"/>
                  </a:lnTo>
                  <a:lnTo>
                    <a:pt x="3391052" y="1626692"/>
                  </a:lnTo>
                  <a:lnTo>
                    <a:pt x="3367481" y="1594205"/>
                  </a:lnTo>
                  <a:lnTo>
                    <a:pt x="3366998" y="1593557"/>
                  </a:lnTo>
                  <a:lnTo>
                    <a:pt x="3365792" y="1592681"/>
                  </a:lnTo>
                  <a:lnTo>
                    <a:pt x="3365792" y="1686966"/>
                  </a:lnTo>
                  <a:lnTo>
                    <a:pt x="3358515" y="1723072"/>
                  </a:lnTo>
                  <a:lnTo>
                    <a:pt x="3338652" y="1752549"/>
                  </a:lnTo>
                  <a:lnTo>
                    <a:pt x="3309201" y="1772437"/>
                  </a:lnTo>
                  <a:lnTo>
                    <a:pt x="3273133" y="1779727"/>
                  </a:lnTo>
                  <a:lnTo>
                    <a:pt x="3237065" y="1772437"/>
                  </a:lnTo>
                  <a:lnTo>
                    <a:pt x="3207613" y="1752549"/>
                  </a:lnTo>
                  <a:lnTo>
                    <a:pt x="3187750" y="1723072"/>
                  </a:lnTo>
                  <a:lnTo>
                    <a:pt x="3180473" y="1686966"/>
                  </a:lnTo>
                  <a:lnTo>
                    <a:pt x="3187750" y="1650860"/>
                  </a:lnTo>
                  <a:lnTo>
                    <a:pt x="3207613" y="1621370"/>
                  </a:lnTo>
                  <a:lnTo>
                    <a:pt x="3237065" y="1601495"/>
                  </a:lnTo>
                  <a:lnTo>
                    <a:pt x="3273133" y="1594205"/>
                  </a:lnTo>
                  <a:lnTo>
                    <a:pt x="3309201" y="1601495"/>
                  </a:lnTo>
                  <a:lnTo>
                    <a:pt x="3338652" y="1621370"/>
                  </a:lnTo>
                  <a:lnTo>
                    <a:pt x="3358515" y="1650860"/>
                  </a:lnTo>
                  <a:lnTo>
                    <a:pt x="3365792" y="1686966"/>
                  </a:lnTo>
                  <a:lnTo>
                    <a:pt x="3365792" y="1592681"/>
                  </a:lnTo>
                  <a:lnTo>
                    <a:pt x="3334347" y="1569504"/>
                  </a:lnTo>
                  <a:lnTo>
                    <a:pt x="3295586" y="1556385"/>
                  </a:lnTo>
                  <a:lnTo>
                    <a:pt x="3253206" y="1556004"/>
                  </a:lnTo>
                  <a:lnTo>
                    <a:pt x="3212922" y="1568983"/>
                  </a:lnTo>
                  <a:lnTo>
                    <a:pt x="3179508" y="1593329"/>
                  </a:lnTo>
                  <a:lnTo>
                    <a:pt x="3155200" y="1626768"/>
                  </a:lnTo>
                  <a:lnTo>
                    <a:pt x="3142234" y="1667090"/>
                  </a:lnTo>
                  <a:lnTo>
                    <a:pt x="3086062" y="1667090"/>
                  </a:lnTo>
                  <a:lnTo>
                    <a:pt x="3028226" y="1667090"/>
                  </a:lnTo>
                  <a:lnTo>
                    <a:pt x="2748381" y="1667090"/>
                  </a:lnTo>
                  <a:lnTo>
                    <a:pt x="2695918" y="1667090"/>
                  </a:lnTo>
                  <a:lnTo>
                    <a:pt x="2634043" y="1667090"/>
                  </a:lnTo>
                  <a:lnTo>
                    <a:pt x="2621026" y="1626692"/>
                  </a:lnTo>
                  <a:lnTo>
                    <a:pt x="2597378" y="1594205"/>
                  </a:lnTo>
                  <a:lnTo>
                    <a:pt x="2596908" y="1593557"/>
                  </a:lnTo>
                  <a:lnTo>
                    <a:pt x="2595689" y="1592668"/>
                  </a:lnTo>
                  <a:lnTo>
                    <a:pt x="2595689" y="1686966"/>
                  </a:lnTo>
                  <a:lnTo>
                    <a:pt x="2588399" y="1723072"/>
                  </a:lnTo>
                  <a:lnTo>
                    <a:pt x="2568473" y="1752549"/>
                  </a:lnTo>
                  <a:lnTo>
                    <a:pt x="2538933" y="1772437"/>
                  </a:lnTo>
                  <a:lnTo>
                    <a:pt x="2502763" y="1779727"/>
                  </a:lnTo>
                  <a:lnTo>
                    <a:pt x="2466594" y="1772437"/>
                  </a:lnTo>
                  <a:lnTo>
                    <a:pt x="2437053" y="1752549"/>
                  </a:lnTo>
                  <a:lnTo>
                    <a:pt x="2417140" y="1723072"/>
                  </a:lnTo>
                  <a:lnTo>
                    <a:pt x="2409825" y="1686966"/>
                  </a:lnTo>
                  <a:lnTo>
                    <a:pt x="2417127" y="1650860"/>
                  </a:lnTo>
                  <a:lnTo>
                    <a:pt x="2466594" y="1601495"/>
                  </a:lnTo>
                  <a:lnTo>
                    <a:pt x="2538933" y="1601495"/>
                  </a:lnTo>
                  <a:lnTo>
                    <a:pt x="2588387" y="1650860"/>
                  </a:lnTo>
                  <a:lnTo>
                    <a:pt x="2595689" y="1686966"/>
                  </a:lnTo>
                  <a:lnTo>
                    <a:pt x="2595689" y="1592668"/>
                  </a:lnTo>
                  <a:lnTo>
                    <a:pt x="2564155" y="1569504"/>
                  </a:lnTo>
                  <a:lnTo>
                    <a:pt x="2525280" y="1556385"/>
                  </a:lnTo>
                  <a:lnTo>
                    <a:pt x="2482773" y="1556004"/>
                  </a:lnTo>
                  <a:lnTo>
                    <a:pt x="2442375" y="1568983"/>
                  </a:lnTo>
                  <a:lnTo>
                    <a:pt x="2408872" y="1593329"/>
                  </a:lnTo>
                  <a:lnTo>
                    <a:pt x="2384488" y="1626768"/>
                  </a:lnTo>
                  <a:lnTo>
                    <a:pt x="2371483" y="1667090"/>
                  </a:lnTo>
                  <a:lnTo>
                    <a:pt x="2316442" y="1667090"/>
                  </a:lnTo>
                  <a:lnTo>
                    <a:pt x="2257145" y="1667090"/>
                  </a:lnTo>
                  <a:lnTo>
                    <a:pt x="1977275" y="1667090"/>
                  </a:lnTo>
                  <a:lnTo>
                    <a:pt x="1917153" y="1667090"/>
                  </a:lnTo>
                  <a:lnTo>
                    <a:pt x="1863267" y="1667090"/>
                  </a:lnTo>
                  <a:lnTo>
                    <a:pt x="1850301" y="1626692"/>
                  </a:lnTo>
                  <a:lnTo>
                    <a:pt x="1826717" y="1594205"/>
                  </a:lnTo>
                  <a:lnTo>
                    <a:pt x="1826234" y="1593557"/>
                  </a:lnTo>
                  <a:lnTo>
                    <a:pt x="1825028" y="1592681"/>
                  </a:lnTo>
                  <a:lnTo>
                    <a:pt x="1825028" y="1686966"/>
                  </a:lnTo>
                  <a:lnTo>
                    <a:pt x="1817751" y="1723072"/>
                  </a:lnTo>
                  <a:lnTo>
                    <a:pt x="1797900" y="1752549"/>
                  </a:lnTo>
                  <a:lnTo>
                    <a:pt x="1768436" y="1772437"/>
                  </a:lnTo>
                  <a:lnTo>
                    <a:pt x="1732368" y="1779727"/>
                  </a:lnTo>
                  <a:lnTo>
                    <a:pt x="1696300" y="1772437"/>
                  </a:lnTo>
                  <a:lnTo>
                    <a:pt x="1666849" y="1752549"/>
                  </a:lnTo>
                  <a:lnTo>
                    <a:pt x="1646986" y="1723072"/>
                  </a:lnTo>
                  <a:lnTo>
                    <a:pt x="1639709" y="1686966"/>
                  </a:lnTo>
                  <a:lnTo>
                    <a:pt x="1646986" y="1650860"/>
                  </a:lnTo>
                  <a:lnTo>
                    <a:pt x="1666849" y="1621370"/>
                  </a:lnTo>
                  <a:lnTo>
                    <a:pt x="1696300" y="1601495"/>
                  </a:lnTo>
                  <a:lnTo>
                    <a:pt x="1732368" y="1594205"/>
                  </a:lnTo>
                  <a:lnTo>
                    <a:pt x="1768436" y="1601495"/>
                  </a:lnTo>
                  <a:lnTo>
                    <a:pt x="1797900" y="1621370"/>
                  </a:lnTo>
                  <a:lnTo>
                    <a:pt x="1817751" y="1650860"/>
                  </a:lnTo>
                  <a:lnTo>
                    <a:pt x="1825028" y="1686966"/>
                  </a:lnTo>
                  <a:lnTo>
                    <a:pt x="1825028" y="1592681"/>
                  </a:lnTo>
                  <a:lnTo>
                    <a:pt x="1793582" y="1569504"/>
                  </a:lnTo>
                  <a:lnTo>
                    <a:pt x="1754822" y="1556385"/>
                  </a:lnTo>
                  <a:lnTo>
                    <a:pt x="1712442" y="1556004"/>
                  </a:lnTo>
                  <a:lnTo>
                    <a:pt x="1672158" y="1568983"/>
                  </a:lnTo>
                  <a:lnTo>
                    <a:pt x="1638744" y="1593329"/>
                  </a:lnTo>
                  <a:lnTo>
                    <a:pt x="1614436" y="1626768"/>
                  </a:lnTo>
                  <a:lnTo>
                    <a:pt x="1601470" y="1667090"/>
                  </a:lnTo>
                  <a:lnTo>
                    <a:pt x="1537677" y="1667090"/>
                  </a:lnTo>
                  <a:lnTo>
                    <a:pt x="1487462" y="1667090"/>
                  </a:lnTo>
                  <a:lnTo>
                    <a:pt x="772629" y="1667090"/>
                  </a:lnTo>
                  <a:lnTo>
                    <a:pt x="772629" y="1706841"/>
                  </a:lnTo>
                  <a:lnTo>
                    <a:pt x="1487462" y="1706841"/>
                  </a:lnTo>
                  <a:lnTo>
                    <a:pt x="1537677" y="1706841"/>
                  </a:lnTo>
                  <a:lnTo>
                    <a:pt x="1601470" y="1706841"/>
                  </a:lnTo>
                  <a:lnTo>
                    <a:pt x="1614449" y="1747240"/>
                  </a:lnTo>
                  <a:lnTo>
                    <a:pt x="1638503" y="1780374"/>
                  </a:lnTo>
                  <a:lnTo>
                    <a:pt x="1671154" y="1804416"/>
                  </a:lnTo>
                  <a:lnTo>
                    <a:pt x="1709915" y="1817547"/>
                  </a:lnTo>
                  <a:lnTo>
                    <a:pt x="1752307" y="1817916"/>
                  </a:lnTo>
                  <a:lnTo>
                    <a:pt x="1792592" y="1804936"/>
                  </a:lnTo>
                  <a:lnTo>
                    <a:pt x="1826006" y="1780603"/>
                  </a:lnTo>
                  <a:lnTo>
                    <a:pt x="1826641" y="1779727"/>
                  </a:lnTo>
                  <a:lnTo>
                    <a:pt x="1850313" y="1747164"/>
                  </a:lnTo>
                  <a:lnTo>
                    <a:pt x="1863267" y="1706841"/>
                  </a:lnTo>
                  <a:lnTo>
                    <a:pt x="1917153" y="1706841"/>
                  </a:lnTo>
                  <a:lnTo>
                    <a:pt x="1977275" y="1706841"/>
                  </a:lnTo>
                  <a:lnTo>
                    <a:pt x="2257145" y="1706841"/>
                  </a:lnTo>
                  <a:lnTo>
                    <a:pt x="2316442" y="1706841"/>
                  </a:lnTo>
                  <a:lnTo>
                    <a:pt x="2371483" y="1706841"/>
                  </a:lnTo>
                  <a:lnTo>
                    <a:pt x="2384501" y="1747240"/>
                  </a:lnTo>
                  <a:lnTo>
                    <a:pt x="2408618" y="1780374"/>
                  </a:lnTo>
                  <a:lnTo>
                    <a:pt x="2441371" y="1804416"/>
                  </a:lnTo>
                  <a:lnTo>
                    <a:pt x="2480246" y="1817547"/>
                  </a:lnTo>
                  <a:lnTo>
                    <a:pt x="2522766" y="1817916"/>
                  </a:lnTo>
                  <a:lnTo>
                    <a:pt x="2563152" y="1804936"/>
                  </a:lnTo>
                  <a:lnTo>
                    <a:pt x="2596667" y="1780603"/>
                  </a:lnTo>
                  <a:lnTo>
                    <a:pt x="2597315" y="1779727"/>
                  </a:lnTo>
                  <a:lnTo>
                    <a:pt x="2621051" y="1747164"/>
                  </a:lnTo>
                  <a:lnTo>
                    <a:pt x="2634043" y="1706841"/>
                  </a:lnTo>
                  <a:lnTo>
                    <a:pt x="2695918" y="1706841"/>
                  </a:lnTo>
                  <a:lnTo>
                    <a:pt x="2748381" y="1706841"/>
                  </a:lnTo>
                  <a:lnTo>
                    <a:pt x="3028226" y="1706841"/>
                  </a:lnTo>
                  <a:lnTo>
                    <a:pt x="3086062" y="1706841"/>
                  </a:lnTo>
                  <a:lnTo>
                    <a:pt x="3142234" y="1706841"/>
                  </a:lnTo>
                  <a:lnTo>
                    <a:pt x="3155213" y="1747240"/>
                  </a:lnTo>
                  <a:lnTo>
                    <a:pt x="3179267" y="1780374"/>
                  </a:lnTo>
                  <a:lnTo>
                    <a:pt x="3211919" y="1804416"/>
                  </a:lnTo>
                  <a:lnTo>
                    <a:pt x="3250679" y="1817547"/>
                  </a:lnTo>
                  <a:lnTo>
                    <a:pt x="3293072" y="1817916"/>
                  </a:lnTo>
                  <a:lnTo>
                    <a:pt x="3333356" y="1804936"/>
                  </a:lnTo>
                  <a:lnTo>
                    <a:pt x="3366770" y="1780603"/>
                  </a:lnTo>
                  <a:lnTo>
                    <a:pt x="3367405" y="1779727"/>
                  </a:lnTo>
                  <a:lnTo>
                    <a:pt x="3391077" y="1747164"/>
                  </a:lnTo>
                  <a:lnTo>
                    <a:pt x="3404031" y="1706841"/>
                  </a:lnTo>
                  <a:lnTo>
                    <a:pt x="3518039" y="1706841"/>
                  </a:lnTo>
                  <a:lnTo>
                    <a:pt x="3525761" y="1705279"/>
                  </a:lnTo>
                  <a:lnTo>
                    <a:pt x="3529546" y="1702727"/>
                  </a:lnTo>
                  <a:lnTo>
                    <a:pt x="3529546" y="1671205"/>
                  </a:lnTo>
                  <a:close/>
                </a:path>
                <a:path w="4660900" h="1818004">
                  <a:moveTo>
                    <a:pt x="4660354" y="115201"/>
                  </a:moveTo>
                  <a:lnTo>
                    <a:pt x="4656569" y="112649"/>
                  </a:lnTo>
                  <a:lnTo>
                    <a:pt x="4648847" y="111086"/>
                  </a:lnTo>
                  <a:lnTo>
                    <a:pt x="4534840" y="111086"/>
                  </a:lnTo>
                  <a:lnTo>
                    <a:pt x="4521860" y="70688"/>
                  </a:lnTo>
                  <a:lnTo>
                    <a:pt x="4498289" y="38201"/>
                  </a:lnTo>
                  <a:lnTo>
                    <a:pt x="4497806" y="37553"/>
                  </a:lnTo>
                  <a:lnTo>
                    <a:pt x="4496600" y="36677"/>
                  </a:lnTo>
                  <a:lnTo>
                    <a:pt x="4496600" y="130962"/>
                  </a:lnTo>
                  <a:lnTo>
                    <a:pt x="4489323" y="167068"/>
                  </a:lnTo>
                  <a:lnTo>
                    <a:pt x="4469473" y="196545"/>
                  </a:lnTo>
                  <a:lnTo>
                    <a:pt x="4440009" y="216433"/>
                  </a:lnTo>
                  <a:lnTo>
                    <a:pt x="4403941" y="223723"/>
                  </a:lnTo>
                  <a:lnTo>
                    <a:pt x="4367873" y="216433"/>
                  </a:lnTo>
                  <a:lnTo>
                    <a:pt x="4338421" y="196545"/>
                  </a:lnTo>
                  <a:lnTo>
                    <a:pt x="4318559" y="167068"/>
                  </a:lnTo>
                  <a:lnTo>
                    <a:pt x="4311281" y="130962"/>
                  </a:lnTo>
                  <a:lnTo>
                    <a:pt x="4318559" y="94856"/>
                  </a:lnTo>
                  <a:lnTo>
                    <a:pt x="4338421" y="65366"/>
                  </a:lnTo>
                  <a:lnTo>
                    <a:pt x="4367873" y="45491"/>
                  </a:lnTo>
                  <a:lnTo>
                    <a:pt x="4403941" y="38201"/>
                  </a:lnTo>
                  <a:lnTo>
                    <a:pt x="4440009" y="45491"/>
                  </a:lnTo>
                  <a:lnTo>
                    <a:pt x="4469473" y="65366"/>
                  </a:lnTo>
                  <a:lnTo>
                    <a:pt x="4489323" y="94856"/>
                  </a:lnTo>
                  <a:lnTo>
                    <a:pt x="4496600" y="130962"/>
                  </a:lnTo>
                  <a:lnTo>
                    <a:pt x="4496600" y="36677"/>
                  </a:lnTo>
                  <a:lnTo>
                    <a:pt x="4465155" y="13500"/>
                  </a:lnTo>
                  <a:lnTo>
                    <a:pt x="4426394" y="381"/>
                  </a:lnTo>
                  <a:lnTo>
                    <a:pt x="4384014" y="0"/>
                  </a:lnTo>
                  <a:lnTo>
                    <a:pt x="4343730" y="12979"/>
                  </a:lnTo>
                  <a:lnTo>
                    <a:pt x="4310316" y="37325"/>
                  </a:lnTo>
                  <a:lnTo>
                    <a:pt x="4286008" y="70764"/>
                  </a:lnTo>
                  <a:lnTo>
                    <a:pt x="4273042" y="111086"/>
                  </a:lnTo>
                  <a:lnTo>
                    <a:pt x="4245838" y="111086"/>
                  </a:lnTo>
                  <a:lnTo>
                    <a:pt x="4159034" y="111086"/>
                  </a:lnTo>
                  <a:lnTo>
                    <a:pt x="2748381" y="111086"/>
                  </a:lnTo>
                  <a:lnTo>
                    <a:pt x="2717266" y="111086"/>
                  </a:lnTo>
                  <a:lnTo>
                    <a:pt x="2634043" y="111086"/>
                  </a:lnTo>
                  <a:lnTo>
                    <a:pt x="2621026" y="70688"/>
                  </a:lnTo>
                  <a:lnTo>
                    <a:pt x="2597378" y="38201"/>
                  </a:lnTo>
                  <a:lnTo>
                    <a:pt x="2596908" y="37553"/>
                  </a:lnTo>
                  <a:lnTo>
                    <a:pt x="2595689" y="36664"/>
                  </a:lnTo>
                  <a:lnTo>
                    <a:pt x="2595689" y="130962"/>
                  </a:lnTo>
                  <a:lnTo>
                    <a:pt x="2588387" y="167068"/>
                  </a:lnTo>
                  <a:lnTo>
                    <a:pt x="2568473" y="196545"/>
                  </a:lnTo>
                  <a:lnTo>
                    <a:pt x="2538933" y="216433"/>
                  </a:lnTo>
                  <a:lnTo>
                    <a:pt x="2502763" y="223723"/>
                  </a:lnTo>
                  <a:lnTo>
                    <a:pt x="2466594" y="216433"/>
                  </a:lnTo>
                  <a:lnTo>
                    <a:pt x="2437053" y="196545"/>
                  </a:lnTo>
                  <a:lnTo>
                    <a:pt x="2417127" y="167068"/>
                  </a:lnTo>
                  <a:lnTo>
                    <a:pt x="2409825" y="130962"/>
                  </a:lnTo>
                  <a:lnTo>
                    <a:pt x="2417127" y="94856"/>
                  </a:lnTo>
                  <a:lnTo>
                    <a:pt x="2466594" y="45491"/>
                  </a:lnTo>
                  <a:lnTo>
                    <a:pt x="2538933" y="45491"/>
                  </a:lnTo>
                  <a:lnTo>
                    <a:pt x="2588387" y="94856"/>
                  </a:lnTo>
                  <a:lnTo>
                    <a:pt x="2595689" y="130962"/>
                  </a:lnTo>
                  <a:lnTo>
                    <a:pt x="2595689" y="36664"/>
                  </a:lnTo>
                  <a:lnTo>
                    <a:pt x="2564155" y="13500"/>
                  </a:lnTo>
                  <a:lnTo>
                    <a:pt x="2525280" y="381"/>
                  </a:lnTo>
                  <a:lnTo>
                    <a:pt x="2482773" y="0"/>
                  </a:lnTo>
                  <a:lnTo>
                    <a:pt x="2442375" y="12979"/>
                  </a:lnTo>
                  <a:lnTo>
                    <a:pt x="2408872" y="37325"/>
                  </a:lnTo>
                  <a:lnTo>
                    <a:pt x="2384488" y="70764"/>
                  </a:lnTo>
                  <a:lnTo>
                    <a:pt x="2371483" y="111086"/>
                  </a:lnTo>
                  <a:lnTo>
                    <a:pt x="2293556" y="111086"/>
                  </a:lnTo>
                  <a:lnTo>
                    <a:pt x="2257145" y="111086"/>
                  </a:lnTo>
                  <a:lnTo>
                    <a:pt x="509663" y="111086"/>
                  </a:lnTo>
                  <a:lnTo>
                    <a:pt x="461746" y="111086"/>
                  </a:lnTo>
                  <a:lnTo>
                    <a:pt x="395655" y="111086"/>
                  </a:lnTo>
                  <a:lnTo>
                    <a:pt x="382676" y="70688"/>
                  </a:lnTo>
                  <a:lnTo>
                    <a:pt x="359105" y="38201"/>
                  </a:lnTo>
                  <a:lnTo>
                    <a:pt x="358622" y="37553"/>
                  </a:lnTo>
                  <a:lnTo>
                    <a:pt x="357416" y="36677"/>
                  </a:lnTo>
                  <a:lnTo>
                    <a:pt x="357416" y="130962"/>
                  </a:lnTo>
                  <a:lnTo>
                    <a:pt x="350139" y="167068"/>
                  </a:lnTo>
                  <a:lnTo>
                    <a:pt x="330288" y="196545"/>
                  </a:lnTo>
                  <a:lnTo>
                    <a:pt x="300824" y="216433"/>
                  </a:lnTo>
                  <a:lnTo>
                    <a:pt x="264756" y="223723"/>
                  </a:lnTo>
                  <a:lnTo>
                    <a:pt x="228688" y="216433"/>
                  </a:lnTo>
                  <a:lnTo>
                    <a:pt x="199237" y="196545"/>
                  </a:lnTo>
                  <a:lnTo>
                    <a:pt x="179374" y="167068"/>
                  </a:lnTo>
                  <a:lnTo>
                    <a:pt x="172097" y="130962"/>
                  </a:lnTo>
                  <a:lnTo>
                    <a:pt x="179374" y="94856"/>
                  </a:lnTo>
                  <a:lnTo>
                    <a:pt x="199237" y="65366"/>
                  </a:lnTo>
                  <a:lnTo>
                    <a:pt x="228688" y="45491"/>
                  </a:lnTo>
                  <a:lnTo>
                    <a:pt x="264756" y="38201"/>
                  </a:lnTo>
                  <a:lnTo>
                    <a:pt x="300824" y="45491"/>
                  </a:lnTo>
                  <a:lnTo>
                    <a:pt x="330288" y="65366"/>
                  </a:lnTo>
                  <a:lnTo>
                    <a:pt x="350139" y="94856"/>
                  </a:lnTo>
                  <a:lnTo>
                    <a:pt x="357416" y="130962"/>
                  </a:lnTo>
                  <a:lnTo>
                    <a:pt x="357416" y="36677"/>
                  </a:lnTo>
                  <a:lnTo>
                    <a:pt x="325970" y="13500"/>
                  </a:lnTo>
                  <a:lnTo>
                    <a:pt x="287210" y="381"/>
                  </a:lnTo>
                  <a:lnTo>
                    <a:pt x="244830" y="0"/>
                  </a:lnTo>
                  <a:lnTo>
                    <a:pt x="204546" y="12979"/>
                  </a:lnTo>
                  <a:lnTo>
                    <a:pt x="171132" y="37325"/>
                  </a:lnTo>
                  <a:lnTo>
                    <a:pt x="146824" y="70764"/>
                  </a:lnTo>
                  <a:lnTo>
                    <a:pt x="133858" y="111086"/>
                  </a:lnTo>
                  <a:lnTo>
                    <a:pt x="19850" y="111086"/>
                  </a:lnTo>
                  <a:lnTo>
                    <a:pt x="12128" y="112649"/>
                  </a:lnTo>
                  <a:lnTo>
                    <a:pt x="5816" y="116903"/>
                  </a:lnTo>
                  <a:lnTo>
                    <a:pt x="1562" y="123228"/>
                  </a:lnTo>
                  <a:lnTo>
                    <a:pt x="0" y="130962"/>
                  </a:lnTo>
                  <a:lnTo>
                    <a:pt x="1562" y="138696"/>
                  </a:lnTo>
                  <a:lnTo>
                    <a:pt x="5816" y="145021"/>
                  </a:lnTo>
                  <a:lnTo>
                    <a:pt x="12128" y="149275"/>
                  </a:lnTo>
                  <a:lnTo>
                    <a:pt x="19850" y="150837"/>
                  </a:lnTo>
                  <a:lnTo>
                    <a:pt x="133858" y="150837"/>
                  </a:lnTo>
                  <a:lnTo>
                    <a:pt x="146837" y="191236"/>
                  </a:lnTo>
                  <a:lnTo>
                    <a:pt x="170891" y="224370"/>
                  </a:lnTo>
                  <a:lnTo>
                    <a:pt x="203542" y="248412"/>
                  </a:lnTo>
                  <a:lnTo>
                    <a:pt x="242303" y="261543"/>
                  </a:lnTo>
                  <a:lnTo>
                    <a:pt x="284695" y="261912"/>
                  </a:lnTo>
                  <a:lnTo>
                    <a:pt x="324980" y="248932"/>
                  </a:lnTo>
                  <a:lnTo>
                    <a:pt x="358394" y="224599"/>
                  </a:lnTo>
                  <a:lnTo>
                    <a:pt x="359029" y="223723"/>
                  </a:lnTo>
                  <a:lnTo>
                    <a:pt x="382701" y="191160"/>
                  </a:lnTo>
                  <a:lnTo>
                    <a:pt x="395655" y="150837"/>
                  </a:lnTo>
                  <a:lnTo>
                    <a:pt x="461746" y="150837"/>
                  </a:lnTo>
                  <a:lnTo>
                    <a:pt x="509663" y="150837"/>
                  </a:lnTo>
                  <a:lnTo>
                    <a:pt x="2257145" y="150837"/>
                  </a:lnTo>
                  <a:lnTo>
                    <a:pt x="2293556" y="150837"/>
                  </a:lnTo>
                  <a:lnTo>
                    <a:pt x="2371483" y="150837"/>
                  </a:lnTo>
                  <a:lnTo>
                    <a:pt x="2384501" y="191236"/>
                  </a:lnTo>
                  <a:lnTo>
                    <a:pt x="2408618" y="224370"/>
                  </a:lnTo>
                  <a:lnTo>
                    <a:pt x="2441371" y="248412"/>
                  </a:lnTo>
                  <a:lnTo>
                    <a:pt x="2480246" y="261543"/>
                  </a:lnTo>
                  <a:lnTo>
                    <a:pt x="2522766" y="261912"/>
                  </a:lnTo>
                  <a:lnTo>
                    <a:pt x="2563152" y="248932"/>
                  </a:lnTo>
                  <a:lnTo>
                    <a:pt x="2596667" y="224599"/>
                  </a:lnTo>
                  <a:lnTo>
                    <a:pt x="2597315" y="223723"/>
                  </a:lnTo>
                  <a:lnTo>
                    <a:pt x="2621051" y="191160"/>
                  </a:lnTo>
                  <a:lnTo>
                    <a:pt x="2634043" y="150837"/>
                  </a:lnTo>
                  <a:lnTo>
                    <a:pt x="2717266" y="150837"/>
                  </a:lnTo>
                  <a:lnTo>
                    <a:pt x="2748381" y="150837"/>
                  </a:lnTo>
                  <a:lnTo>
                    <a:pt x="4159034" y="150837"/>
                  </a:lnTo>
                  <a:lnTo>
                    <a:pt x="4245838" y="150837"/>
                  </a:lnTo>
                  <a:lnTo>
                    <a:pt x="4273042" y="150837"/>
                  </a:lnTo>
                  <a:lnTo>
                    <a:pt x="4286021" y="191236"/>
                  </a:lnTo>
                  <a:lnTo>
                    <a:pt x="4310075" y="224370"/>
                  </a:lnTo>
                  <a:lnTo>
                    <a:pt x="4342727" y="248412"/>
                  </a:lnTo>
                  <a:lnTo>
                    <a:pt x="4381487" y="261543"/>
                  </a:lnTo>
                  <a:lnTo>
                    <a:pt x="4423880" y="261912"/>
                  </a:lnTo>
                  <a:lnTo>
                    <a:pt x="4464164" y="248932"/>
                  </a:lnTo>
                  <a:lnTo>
                    <a:pt x="4497578" y="224599"/>
                  </a:lnTo>
                  <a:lnTo>
                    <a:pt x="4498213" y="223723"/>
                  </a:lnTo>
                  <a:lnTo>
                    <a:pt x="4521886" y="191160"/>
                  </a:lnTo>
                  <a:lnTo>
                    <a:pt x="4534840" y="150837"/>
                  </a:lnTo>
                  <a:lnTo>
                    <a:pt x="4648847" y="150837"/>
                  </a:lnTo>
                  <a:lnTo>
                    <a:pt x="4656569" y="149275"/>
                  </a:lnTo>
                  <a:lnTo>
                    <a:pt x="4660354" y="146723"/>
                  </a:lnTo>
                  <a:lnTo>
                    <a:pt x="4660354" y="11520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089" y="4975606"/>
              <a:ext cx="157480" cy="15748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417295" y="3691890"/>
              <a:ext cx="984250" cy="1386205"/>
            </a:xfrm>
            <a:custGeom>
              <a:avLst/>
              <a:gdLst/>
              <a:ahLst/>
              <a:cxnLst/>
              <a:rect l="l" t="t" r="r" b="b"/>
              <a:pathLst>
                <a:path w="984250" h="1386204">
                  <a:moveTo>
                    <a:pt x="940269" y="1346390"/>
                  </a:moveTo>
                  <a:lnTo>
                    <a:pt x="0" y="1346390"/>
                  </a:lnTo>
                  <a:lnTo>
                    <a:pt x="0" y="1386141"/>
                  </a:lnTo>
                  <a:lnTo>
                    <a:pt x="940269" y="1386141"/>
                  </a:lnTo>
                  <a:lnTo>
                    <a:pt x="940269" y="1346390"/>
                  </a:lnTo>
                  <a:close/>
                </a:path>
                <a:path w="984250" h="1386204">
                  <a:moveTo>
                    <a:pt x="983881" y="85725"/>
                  </a:moveTo>
                  <a:lnTo>
                    <a:pt x="976706" y="71374"/>
                  </a:lnTo>
                  <a:lnTo>
                    <a:pt x="941082" y="0"/>
                  </a:lnTo>
                  <a:lnTo>
                    <a:pt x="898156" y="85725"/>
                  </a:lnTo>
                  <a:lnTo>
                    <a:pt x="926731" y="85725"/>
                  </a:lnTo>
                  <a:lnTo>
                    <a:pt x="926731" y="1290955"/>
                  </a:lnTo>
                  <a:lnTo>
                    <a:pt x="955306" y="1290955"/>
                  </a:lnTo>
                  <a:lnTo>
                    <a:pt x="955306" y="85725"/>
                  </a:lnTo>
                  <a:lnTo>
                    <a:pt x="983881" y="857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221" y="3388642"/>
              <a:ext cx="225574" cy="22438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593835" y="3482269"/>
              <a:ext cx="897890" cy="40005"/>
            </a:xfrm>
            <a:custGeom>
              <a:avLst/>
              <a:gdLst/>
              <a:ahLst/>
              <a:cxnLst/>
              <a:rect l="l" t="t" r="r" b="b"/>
              <a:pathLst>
                <a:path w="897890" h="40004">
                  <a:moveTo>
                    <a:pt x="897635" y="39754"/>
                  </a:moveTo>
                  <a:lnTo>
                    <a:pt x="897635" y="0"/>
                  </a:lnTo>
                  <a:lnTo>
                    <a:pt x="0" y="0"/>
                  </a:lnTo>
                  <a:lnTo>
                    <a:pt x="0" y="39754"/>
                  </a:lnTo>
                  <a:lnTo>
                    <a:pt x="897635" y="3975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638" y="4975606"/>
              <a:ext cx="155955" cy="15748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57827" y="3482269"/>
              <a:ext cx="68580" cy="40005"/>
            </a:xfrm>
            <a:custGeom>
              <a:avLst/>
              <a:gdLst/>
              <a:ahLst/>
              <a:cxnLst/>
              <a:rect l="l" t="t" r="r" b="b"/>
              <a:pathLst>
                <a:path w="68579" h="40004">
                  <a:moveTo>
                    <a:pt x="68579" y="39754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39754"/>
                  </a:lnTo>
                  <a:lnTo>
                    <a:pt x="68579" y="3975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477261" y="3278885"/>
            <a:ext cx="756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1F1F1"/>
                </a:solidFill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2477261" y="4850384"/>
            <a:ext cx="1201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F1F1"/>
                </a:solidFill>
                <a:latin typeface="Courier New"/>
                <a:cs typeface="Courier New"/>
              </a:rPr>
              <a:t>feature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2315375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Popular</a:t>
            </a:r>
            <a:r>
              <a:rPr dirty="0" spc="-1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naming</a:t>
            </a:r>
            <a:r>
              <a:rPr dirty="0" spc="-15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conventions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61997" y="2539999"/>
            <a:ext cx="24079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E6E6E6"/>
                </a:solidFill>
                <a:latin typeface="Segoe UI"/>
                <a:cs typeface="Segoe UI"/>
              </a:rPr>
              <a:t>Persistent</a:t>
            </a:r>
            <a:r>
              <a:rPr dirty="0" sz="2200" spc="-14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200" spc="-10">
                <a:solidFill>
                  <a:srgbClr val="E6E6E6"/>
                </a:solidFill>
                <a:latin typeface="Segoe UI"/>
                <a:cs typeface="Segoe UI"/>
              </a:rPr>
              <a:t>branches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44876" y="3234080"/>
            <a:ext cx="2042795" cy="2198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33070" marR="425450" indent="-1905">
              <a:lnSpc>
                <a:spcPct val="108000"/>
              </a:lnSpc>
              <a:spcBef>
                <a:spcPts val="105"/>
              </a:spcBef>
            </a:pPr>
            <a:r>
              <a:rPr dirty="0" sz="2200" spc="-20">
                <a:solidFill>
                  <a:srgbClr val="E6E6E6"/>
                </a:solidFill>
                <a:latin typeface="Courier New"/>
                <a:cs typeface="Courier New"/>
              </a:rPr>
              <a:t>main </a:t>
            </a: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master </a:t>
            </a: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dev </a:t>
            </a: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stable v12.3.x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release-</a:t>
            </a:r>
            <a:r>
              <a:rPr dirty="0" sz="2200" spc="-20">
                <a:solidFill>
                  <a:srgbClr val="E6E6E6"/>
                </a:solidFill>
                <a:latin typeface="Courier New"/>
                <a:cs typeface="Courier New"/>
              </a:rPr>
              <a:t>1.23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906643" y="3185207"/>
            <a:ext cx="276860" cy="275590"/>
          </a:xfrm>
          <a:custGeom>
            <a:avLst/>
            <a:gdLst/>
            <a:ahLst/>
            <a:cxnLst/>
            <a:rect l="l" t="t" r="r" b="b"/>
            <a:pathLst>
              <a:path w="276859" h="275589">
                <a:moveTo>
                  <a:pt x="138150" y="0"/>
                </a:moveTo>
                <a:lnTo>
                  <a:pt x="94485" y="7016"/>
                </a:lnTo>
                <a:lnTo>
                  <a:pt x="56561" y="26553"/>
                </a:lnTo>
                <a:lnTo>
                  <a:pt x="26655" y="56344"/>
                </a:lnTo>
                <a:lnTo>
                  <a:pt x="7043" y="94123"/>
                </a:lnTo>
                <a:lnTo>
                  <a:pt x="0" y="137621"/>
                </a:lnTo>
                <a:lnTo>
                  <a:pt x="7043" y="181121"/>
                </a:lnTo>
                <a:lnTo>
                  <a:pt x="26655" y="218900"/>
                </a:lnTo>
                <a:lnTo>
                  <a:pt x="56561" y="248691"/>
                </a:lnTo>
                <a:lnTo>
                  <a:pt x="94485" y="268229"/>
                </a:lnTo>
                <a:lnTo>
                  <a:pt x="138150" y="275245"/>
                </a:lnTo>
                <a:lnTo>
                  <a:pt x="181816" y="268229"/>
                </a:lnTo>
                <a:lnTo>
                  <a:pt x="204625" y="256479"/>
                </a:lnTo>
                <a:lnTo>
                  <a:pt x="138150" y="256478"/>
                </a:lnTo>
                <a:lnTo>
                  <a:pt x="91709" y="247138"/>
                </a:lnTo>
                <a:lnTo>
                  <a:pt x="53784" y="221666"/>
                </a:lnTo>
                <a:lnTo>
                  <a:pt x="28215" y="183886"/>
                </a:lnTo>
                <a:lnTo>
                  <a:pt x="18838" y="137621"/>
                </a:lnTo>
                <a:lnTo>
                  <a:pt x="28215" y="91358"/>
                </a:lnTo>
                <a:lnTo>
                  <a:pt x="53784" y="53578"/>
                </a:lnTo>
                <a:lnTo>
                  <a:pt x="91709" y="28106"/>
                </a:lnTo>
                <a:lnTo>
                  <a:pt x="138150" y="18766"/>
                </a:lnTo>
                <a:lnTo>
                  <a:pt x="204625" y="18766"/>
                </a:lnTo>
                <a:lnTo>
                  <a:pt x="181816" y="7016"/>
                </a:lnTo>
                <a:lnTo>
                  <a:pt x="138150" y="0"/>
                </a:lnTo>
                <a:close/>
              </a:path>
              <a:path w="276859" h="275589">
                <a:moveTo>
                  <a:pt x="204625" y="18766"/>
                </a:moveTo>
                <a:lnTo>
                  <a:pt x="138150" y="18766"/>
                </a:lnTo>
                <a:lnTo>
                  <a:pt x="184592" y="28106"/>
                </a:lnTo>
                <a:lnTo>
                  <a:pt x="222517" y="53578"/>
                </a:lnTo>
                <a:lnTo>
                  <a:pt x="248087" y="91358"/>
                </a:lnTo>
                <a:lnTo>
                  <a:pt x="257463" y="137621"/>
                </a:lnTo>
                <a:lnTo>
                  <a:pt x="248087" y="183886"/>
                </a:lnTo>
                <a:lnTo>
                  <a:pt x="222517" y="221666"/>
                </a:lnTo>
                <a:lnTo>
                  <a:pt x="184592" y="247138"/>
                </a:lnTo>
                <a:lnTo>
                  <a:pt x="138150" y="256478"/>
                </a:lnTo>
                <a:lnTo>
                  <a:pt x="204625" y="256479"/>
                </a:lnTo>
                <a:lnTo>
                  <a:pt x="219740" y="248692"/>
                </a:lnTo>
                <a:lnTo>
                  <a:pt x="249646" y="218900"/>
                </a:lnTo>
                <a:lnTo>
                  <a:pt x="269259" y="181121"/>
                </a:lnTo>
                <a:lnTo>
                  <a:pt x="276302" y="137621"/>
                </a:lnTo>
                <a:lnTo>
                  <a:pt x="269259" y="94123"/>
                </a:lnTo>
                <a:lnTo>
                  <a:pt x="249646" y="56344"/>
                </a:lnTo>
                <a:lnTo>
                  <a:pt x="219740" y="26553"/>
                </a:lnTo>
                <a:lnTo>
                  <a:pt x="204625" y="18766"/>
                </a:lnTo>
                <a:close/>
              </a:path>
              <a:path w="276859" h="275589">
                <a:moveTo>
                  <a:pt x="138150" y="112599"/>
                </a:moveTo>
                <a:lnTo>
                  <a:pt x="128375" y="114566"/>
                </a:lnTo>
                <a:lnTo>
                  <a:pt x="120390" y="119930"/>
                </a:lnTo>
                <a:lnTo>
                  <a:pt x="115006" y="127884"/>
                </a:lnTo>
                <a:lnTo>
                  <a:pt x="113031" y="137621"/>
                </a:lnTo>
                <a:lnTo>
                  <a:pt x="115006" y="147363"/>
                </a:lnTo>
                <a:lnTo>
                  <a:pt x="120390" y="155317"/>
                </a:lnTo>
                <a:lnTo>
                  <a:pt x="128375" y="160678"/>
                </a:lnTo>
                <a:lnTo>
                  <a:pt x="138150" y="162643"/>
                </a:lnTo>
                <a:lnTo>
                  <a:pt x="147929" y="160678"/>
                </a:lnTo>
                <a:lnTo>
                  <a:pt x="155913" y="155317"/>
                </a:lnTo>
                <a:lnTo>
                  <a:pt x="161295" y="147363"/>
                </a:lnTo>
                <a:lnTo>
                  <a:pt x="163268" y="137621"/>
                </a:lnTo>
                <a:lnTo>
                  <a:pt x="161295" y="127884"/>
                </a:lnTo>
                <a:lnTo>
                  <a:pt x="155913" y="119930"/>
                </a:lnTo>
                <a:lnTo>
                  <a:pt x="147929" y="114566"/>
                </a:lnTo>
                <a:lnTo>
                  <a:pt x="138150" y="112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029704" y="2539999"/>
            <a:ext cx="3390265" cy="289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E6E6E6"/>
                </a:solidFill>
                <a:latin typeface="Segoe UI"/>
                <a:cs typeface="Segoe UI"/>
              </a:rPr>
              <a:t>Feature</a:t>
            </a:r>
            <a:r>
              <a:rPr dirty="0" sz="2200" spc="-8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200" spc="-10">
                <a:solidFill>
                  <a:srgbClr val="E6E6E6"/>
                </a:solidFill>
                <a:latin typeface="Segoe UI"/>
                <a:cs typeface="Segoe UI"/>
              </a:rPr>
              <a:t>branches</a:t>
            </a:r>
            <a:endParaRPr sz="2200">
              <a:latin typeface="Segoe UI"/>
              <a:cs typeface="Segoe UI"/>
            </a:endParaRPr>
          </a:p>
          <a:p>
            <a:pPr marL="1242695">
              <a:lnSpc>
                <a:spcPct val="100000"/>
              </a:lnSpc>
              <a:spcBef>
                <a:spcPts val="2150"/>
              </a:spcBef>
            </a:pPr>
            <a:r>
              <a:rPr dirty="0" sz="2000">
                <a:solidFill>
                  <a:srgbClr val="F1F1F1"/>
                </a:solidFill>
                <a:latin typeface="Segoe UI"/>
                <a:cs typeface="Segoe UI"/>
              </a:rPr>
              <a:t>#123:</a:t>
            </a:r>
            <a:r>
              <a:rPr dirty="0" sz="2000" spc="-1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000" spc="-20">
                <a:solidFill>
                  <a:srgbClr val="F1F1F1"/>
                </a:solidFill>
                <a:latin typeface="Segoe UI"/>
                <a:cs typeface="Segoe UI"/>
              </a:rPr>
              <a:t>Abc!</a:t>
            </a:r>
            <a:endParaRPr sz="2000">
              <a:latin typeface="Segoe UI"/>
              <a:cs typeface="Segoe UI"/>
            </a:endParaRPr>
          </a:p>
          <a:p>
            <a:pPr marL="1106805" marR="1098550" indent="336550">
              <a:lnSpc>
                <a:spcPct val="107700"/>
              </a:lnSpc>
              <a:spcBef>
                <a:spcPts val="1150"/>
              </a:spcBef>
            </a:pP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abc </a:t>
            </a:r>
            <a:r>
              <a:rPr dirty="0" sz="2200" spc="-20">
                <a:solidFill>
                  <a:srgbClr val="E6E6E6"/>
                </a:solidFill>
                <a:latin typeface="Courier New"/>
                <a:cs typeface="Courier New"/>
              </a:rPr>
              <a:t>123-</a:t>
            </a: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abc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123-fix-</a:t>
            </a: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abc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UserName/issue-</a:t>
            </a: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123</a:t>
            </a:r>
            <a:endParaRPr sz="2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2200" spc="-10">
                <a:solidFill>
                  <a:srgbClr val="E6E6E6"/>
                </a:solidFill>
                <a:latin typeface="Courier New"/>
                <a:cs typeface="Courier New"/>
              </a:rPr>
              <a:t>UserName/123/fix-</a:t>
            </a:r>
            <a:r>
              <a:rPr dirty="0" sz="2200" spc="-25">
                <a:solidFill>
                  <a:srgbClr val="E6E6E6"/>
                </a:solidFill>
                <a:latin typeface="Courier New"/>
                <a:cs typeface="Courier New"/>
              </a:rPr>
              <a:t>abc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2303386" cy="419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6461" y="2080386"/>
            <a:ext cx="4668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Segoe UI"/>
                <a:cs typeface="Segoe UI"/>
              </a:rPr>
              <a:t>Single</a:t>
            </a:r>
            <a:r>
              <a:rPr dirty="0" spc="-95">
                <a:latin typeface="Segoe UI"/>
                <a:cs typeface="Segoe UI"/>
              </a:rPr>
              <a:t> </a:t>
            </a:r>
            <a:r>
              <a:rPr dirty="0" spc="-10">
                <a:latin typeface="Segoe UI"/>
                <a:cs typeface="Segoe UI"/>
              </a:rPr>
              <a:t>Responsibility</a:t>
            </a:r>
            <a:r>
              <a:rPr dirty="0" spc="-90">
                <a:latin typeface="Segoe UI"/>
                <a:cs typeface="Segoe UI"/>
              </a:rPr>
              <a:t> </a:t>
            </a:r>
            <a:r>
              <a:rPr dirty="0" spc="-10">
                <a:latin typeface="Segoe UI"/>
                <a:cs typeface="Segoe UI"/>
              </a:rPr>
              <a:t>Principle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053835" y="2684526"/>
            <a:ext cx="85725" cy="801370"/>
          </a:xfrm>
          <a:custGeom>
            <a:avLst/>
            <a:gdLst/>
            <a:ahLst/>
            <a:cxnLst/>
            <a:rect l="l" t="t" r="r" b="b"/>
            <a:pathLst>
              <a:path w="85725" h="801370">
                <a:moveTo>
                  <a:pt x="28575" y="715518"/>
                </a:moveTo>
                <a:lnTo>
                  <a:pt x="0" y="715518"/>
                </a:lnTo>
                <a:lnTo>
                  <a:pt x="42925" y="801243"/>
                </a:lnTo>
                <a:lnTo>
                  <a:pt x="78560" y="729869"/>
                </a:lnTo>
                <a:lnTo>
                  <a:pt x="28575" y="729869"/>
                </a:lnTo>
                <a:lnTo>
                  <a:pt x="28575" y="715518"/>
                </a:lnTo>
                <a:close/>
              </a:path>
              <a:path w="85725" h="801370">
                <a:moveTo>
                  <a:pt x="57150" y="0"/>
                </a:moveTo>
                <a:lnTo>
                  <a:pt x="28575" y="0"/>
                </a:lnTo>
                <a:lnTo>
                  <a:pt x="28575" y="729869"/>
                </a:lnTo>
                <a:lnTo>
                  <a:pt x="57150" y="729869"/>
                </a:lnTo>
                <a:lnTo>
                  <a:pt x="57150" y="0"/>
                </a:lnTo>
                <a:close/>
              </a:path>
              <a:path w="85725" h="801370">
                <a:moveTo>
                  <a:pt x="85725" y="715518"/>
                </a:moveTo>
                <a:lnTo>
                  <a:pt x="57150" y="715518"/>
                </a:lnTo>
                <a:lnTo>
                  <a:pt x="57150" y="729869"/>
                </a:lnTo>
                <a:lnTo>
                  <a:pt x="78560" y="729869"/>
                </a:lnTo>
                <a:lnTo>
                  <a:pt x="85725" y="71551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33925" y="3357343"/>
            <a:ext cx="2647315" cy="1831339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Atomic</a:t>
            </a:r>
            <a:r>
              <a:rPr dirty="0" sz="2800" spc="-13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commits:</a:t>
            </a:r>
            <a:endParaRPr sz="2800">
              <a:latin typeface="Segoe UI"/>
              <a:cs typeface="Segoe UI"/>
            </a:endParaRPr>
          </a:p>
          <a:p>
            <a:pPr algn="ctr" marL="709930" marR="626110">
              <a:lnSpc>
                <a:spcPct val="100000"/>
              </a:lnSpc>
              <a:spcBef>
                <a:spcPts val="1025"/>
              </a:spcBef>
            </a:pPr>
            <a:r>
              <a:rPr dirty="0" sz="2400" spc="-10">
                <a:solidFill>
                  <a:srgbClr val="F1F1F1"/>
                </a:solidFill>
                <a:latin typeface="Segoe UI"/>
                <a:cs typeface="Segoe UI"/>
              </a:rPr>
              <a:t>Minimal Complete Isolate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2303386" cy="419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Commit</a:t>
            </a:r>
            <a:r>
              <a:rPr dirty="0" spc="-9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messages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008" y="2825495"/>
            <a:ext cx="7403592" cy="243992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778755" y="2513533"/>
            <a:ext cx="55391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Short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(max</a:t>
            </a:r>
            <a:r>
              <a:rPr dirty="0" sz="1800" spc="-3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50</a:t>
            </a:r>
            <a:r>
              <a:rPr dirty="0" sz="1800" spc="-3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chars),</a:t>
            </a:r>
            <a:r>
              <a:rPr dirty="0" sz="1800" spc="-5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imperative,</a:t>
            </a:r>
            <a:r>
              <a:rPr dirty="0" sz="1800" spc="-2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capitalized,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no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period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18701" y="3499815"/>
            <a:ext cx="22764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Wraps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at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72~80</a:t>
            </a:r>
            <a:r>
              <a:rPr dirty="0" sz="1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chars,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explains</a:t>
            </a:r>
            <a:r>
              <a:rPr dirty="0" sz="1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the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thinking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behind</a:t>
            </a:r>
            <a:r>
              <a:rPr dirty="0" sz="1800" spc="-2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the</a:t>
            </a:r>
            <a:r>
              <a:rPr dirty="0" sz="1800" spc="-3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commit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91383" y="2855976"/>
            <a:ext cx="6647815" cy="2495550"/>
          </a:xfrm>
          <a:custGeom>
            <a:avLst/>
            <a:gdLst/>
            <a:ahLst/>
            <a:cxnLst/>
            <a:rect l="l" t="t" r="r" b="b"/>
            <a:pathLst>
              <a:path w="6647815" h="2495550">
                <a:moveTo>
                  <a:pt x="0" y="1857756"/>
                </a:moveTo>
                <a:lnTo>
                  <a:pt x="443230" y="1857756"/>
                </a:lnTo>
                <a:lnTo>
                  <a:pt x="443230" y="2495169"/>
                </a:lnTo>
                <a:lnTo>
                  <a:pt x="886332" y="2495169"/>
                </a:lnTo>
              </a:path>
              <a:path w="6647815" h="2495550">
                <a:moveTo>
                  <a:pt x="5545836" y="1077468"/>
                </a:moveTo>
                <a:lnTo>
                  <a:pt x="6647561" y="1077468"/>
                </a:lnTo>
              </a:path>
              <a:path w="6647815" h="2495550">
                <a:moveTo>
                  <a:pt x="3342131" y="517144"/>
                </a:moveTo>
                <a:lnTo>
                  <a:pt x="4885055" y="517144"/>
                </a:lnTo>
                <a:lnTo>
                  <a:pt x="4885055" y="0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859660" y="5195442"/>
            <a:ext cx="4275455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911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Reference</a:t>
            </a:r>
            <a:r>
              <a:rPr dirty="0" sz="1800" spc="-7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to</a:t>
            </a:r>
            <a:r>
              <a:rPr dirty="0" sz="1800" spc="-7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issue/ticket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Blank</a:t>
            </a:r>
            <a:r>
              <a:rPr dirty="0" sz="1800" spc="-3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lines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to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separate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sections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207008" y="3579876"/>
            <a:ext cx="574040" cy="2383790"/>
          </a:xfrm>
          <a:custGeom>
            <a:avLst/>
            <a:gdLst/>
            <a:ahLst/>
            <a:cxnLst/>
            <a:rect l="l" t="t" r="r" b="b"/>
            <a:pathLst>
              <a:path w="574039" h="2383790">
                <a:moveTo>
                  <a:pt x="574040" y="2383345"/>
                </a:moveTo>
                <a:lnTo>
                  <a:pt x="0" y="2383345"/>
                </a:lnTo>
                <a:lnTo>
                  <a:pt x="0" y="0"/>
                </a:lnTo>
              </a:path>
              <a:path w="574039" h="2383790">
                <a:moveTo>
                  <a:pt x="0" y="0"/>
                </a:moveTo>
                <a:lnTo>
                  <a:pt x="382269" y="0"/>
                </a:lnTo>
              </a:path>
              <a:path w="574039" h="2383790">
                <a:moveTo>
                  <a:pt x="0" y="931163"/>
                </a:moveTo>
                <a:lnTo>
                  <a:pt x="382269" y="931163"/>
                </a:lnTo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2303386" cy="419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E6E6E6"/>
                </a:solidFill>
                <a:latin typeface="Segoe UI"/>
                <a:cs typeface="Segoe UI"/>
              </a:rPr>
              <a:t>conventionalcommits.org</a:t>
            </a:r>
            <a:r>
              <a:rPr dirty="0" sz="2400" spc="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E6E6E6"/>
                </a:solidFill>
                <a:latin typeface="Segoe UI"/>
                <a:cs typeface="Segoe UI"/>
              </a:rPr>
              <a:t>/</a:t>
            </a:r>
            <a:r>
              <a:rPr dirty="0" sz="2400" spc="-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E6E6E6"/>
                </a:solidFill>
                <a:latin typeface="Segoe UI"/>
                <a:cs typeface="Segoe UI"/>
              </a:rPr>
              <a:t>Angular</a:t>
            </a:r>
            <a:r>
              <a:rPr dirty="0" sz="2400" spc="-2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spc="-10">
                <a:solidFill>
                  <a:srgbClr val="E6E6E6"/>
                </a:solidFill>
                <a:latin typeface="Segoe UI"/>
                <a:cs typeface="Segoe UI"/>
              </a:rPr>
              <a:t>convention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731007"/>
            <a:ext cx="8724900" cy="32857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80286" y="2490342"/>
            <a:ext cx="4528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  <a:tab pos="1797050" algn="l"/>
              </a:tabLst>
            </a:pPr>
            <a:r>
              <a:rPr dirty="0" sz="1800" spc="-20">
                <a:solidFill>
                  <a:srgbClr val="F1F1F1"/>
                </a:solidFill>
                <a:latin typeface="Segoe UI"/>
                <a:cs typeface="Segoe UI"/>
              </a:rPr>
              <a:t>type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	</a:t>
            </a:r>
            <a:r>
              <a:rPr dirty="0" baseline="1543" sz="2700" spc="-15">
                <a:solidFill>
                  <a:srgbClr val="F1F1F1"/>
                </a:solidFill>
                <a:latin typeface="Segoe UI"/>
                <a:cs typeface="Segoe UI"/>
              </a:rPr>
              <a:t>scope</a:t>
            </a:r>
            <a:r>
              <a:rPr dirty="0" baseline="1543" sz="2700">
                <a:solidFill>
                  <a:srgbClr val="F1F1F1"/>
                </a:solidFill>
                <a:latin typeface="Segoe UI"/>
                <a:cs typeface="Segoe UI"/>
              </a:rPr>
              <a:t>	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breaking</a:t>
            </a:r>
            <a:r>
              <a:rPr dirty="0" sz="1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changes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indicator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27923" y="2484501"/>
            <a:ext cx="1148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description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19174" y="2802382"/>
            <a:ext cx="8468995" cy="1374140"/>
            <a:chOff x="1519174" y="2802382"/>
            <a:chExt cx="8468995" cy="1374140"/>
          </a:xfrm>
        </p:grpSpPr>
        <p:sp>
          <p:nvSpPr>
            <p:cNvPr id="8" name="object 8" descr=""/>
            <p:cNvSpPr/>
            <p:nvPr/>
          </p:nvSpPr>
          <p:spPr>
            <a:xfrm>
              <a:off x="2412238" y="2827020"/>
              <a:ext cx="12700" cy="479425"/>
            </a:xfrm>
            <a:custGeom>
              <a:avLst/>
              <a:gdLst/>
              <a:ahLst/>
              <a:cxnLst/>
              <a:rect l="l" t="t" r="r" b="b"/>
              <a:pathLst>
                <a:path w="12700" h="479425">
                  <a:moveTo>
                    <a:pt x="0" y="479043"/>
                  </a:moveTo>
                  <a:lnTo>
                    <a:pt x="12700" y="479043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904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53868" y="2808732"/>
              <a:ext cx="1717675" cy="496570"/>
            </a:xfrm>
            <a:custGeom>
              <a:avLst/>
              <a:gdLst/>
              <a:ahLst/>
              <a:cxnLst/>
              <a:rect l="l" t="t" r="r" b="b"/>
              <a:pathLst>
                <a:path w="1717675" h="496570">
                  <a:moveTo>
                    <a:pt x="675132" y="361314"/>
                  </a:moveTo>
                  <a:lnTo>
                    <a:pt x="1717547" y="361314"/>
                  </a:lnTo>
                  <a:lnTo>
                    <a:pt x="1717547" y="0"/>
                  </a:lnTo>
                  <a:lnTo>
                    <a:pt x="1713610" y="0"/>
                  </a:lnTo>
                </a:path>
                <a:path w="1717675" h="496570">
                  <a:moveTo>
                    <a:pt x="0" y="496062"/>
                  </a:moveTo>
                  <a:lnTo>
                    <a:pt x="5968" y="496062"/>
                  </a:lnTo>
                  <a:lnTo>
                    <a:pt x="5968" y="361188"/>
                  </a:lnTo>
                  <a:lnTo>
                    <a:pt x="676402" y="361188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25524" y="2831592"/>
              <a:ext cx="256540" cy="339725"/>
            </a:xfrm>
            <a:custGeom>
              <a:avLst/>
              <a:gdLst/>
              <a:ahLst/>
              <a:cxnLst/>
              <a:rect l="l" t="t" r="r" b="b"/>
              <a:pathLst>
                <a:path w="256539" h="339725">
                  <a:moveTo>
                    <a:pt x="256539" y="339471"/>
                  </a:moveTo>
                  <a:lnTo>
                    <a:pt x="256539" y="336423"/>
                  </a:lnTo>
                  <a:lnTo>
                    <a:pt x="0" y="33642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75460" y="2872740"/>
              <a:ext cx="8206740" cy="1297305"/>
            </a:xfrm>
            <a:custGeom>
              <a:avLst/>
              <a:gdLst/>
              <a:ahLst/>
              <a:cxnLst/>
              <a:rect l="l" t="t" r="r" b="b"/>
              <a:pathLst>
                <a:path w="8206740" h="1297304">
                  <a:moveTo>
                    <a:pt x="209931" y="432562"/>
                  </a:moveTo>
                  <a:lnTo>
                    <a:pt x="203326" y="432562"/>
                  </a:lnTo>
                  <a:lnTo>
                    <a:pt x="203326" y="295656"/>
                  </a:lnTo>
                  <a:lnTo>
                    <a:pt x="0" y="295656"/>
                  </a:lnTo>
                </a:path>
                <a:path w="8206740" h="1297304">
                  <a:moveTo>
                    <a:pt x="5384292" y="555498"/>
                  </a:moveTo>
                  <a:lnTo>
                    <a:pt x="6842633" y="555498"/>
                  </a:lnTo>
                  <a:lnTo>
                    <a:pt x="6842633" y="0"/>
                  </a:lnTo>
                  <a:lnTo>
                    <a:pt x="6835394" y="0"/>
                  </a:lnTo>
                </a:path>
                <a:path w="8206740" h="1297304">
                  <a:moveTo>
                    <a:pt x="8206359" y="1296924"/>
                  </a:moveTo>
                  <a:lnTo>
                    <a:pt x="7322819" y="1296924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328407" y="4013454"/>
            <a:ext cx="453136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637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1F1F1"/>
                </a:solidFill>
                <a:latin typeface="Segoe UI"/>
                <a:cs typeface="Segoe UI"/>
              </a:rPr>
              <a:t>body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  <a:tabLst>
                <a:tab pos="2712720" algn="l"/>
              </a:tabLst>
            </a:pPr>
            <a:r>
              <a:rPr dirty="0" u="sng" sz="180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Segoe UI"/>
                <a:cs typeface="Segoe UI"/>
              </a:rPr>
              <a:t>	</a:t>
            </a:r>
            <a:r>
              <a:rPr dirty="0" sz="1800" spc="-229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breaking</a:t>
            </a:r>
            <a:r>
              <a:rPr dirty="0" sz="1800" spc="-6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changes</a:t>
            </a:r>
            <a:endParaRPr sz="1800">
              <a:latin typeface="Segoe UI"/>
              <a:cs typeface="Segoe UI"/>
            </a:endParaRPr>
          </a:p>
          <a:p>
            <a:pPr marL="2746375">
              <a:lnSpc>
                <a:spcPct val="100000"/>
              </a:lnSpc>
            </a:pP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footer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519174" y="2802382"/>
            <a:ext cx="2959100" cy="509270"/>
            <a:chOff x="1519174" y="2802382"/>
            <a:chExt cx="2959100" cy="509270"/>
          </a:xfrm>
        </p:grpSpPr>
        <p:sp>
          <p:nvSpPr>
            <p:cNvPr id="14" name="object 14" descr=""/>
            <p:cNvSpPr/>
            <p:nvPr/>
          </p:nvSpPr>
          <p:spPr>
            <a:xfrm>
              <a:off x="2412238" y="2827020"/>
              <a:ext cx="12700" cy="479425"/>
            </a:xfrm>
            <a:custGeom>
              <a:avLst/>
              <a:gdLst/>
              <a:ahLst/>
              <a:cxnLst/>
              <a:rect l="l" t="t" r="r" b="b"/>
              <a:pathLst>
                <a:path w="12700" h="479425">
                  <a:moveTo>
                    <a:pt x="0" y="479043"/>
                  </a:moveTo>
                  <a:lnTo>
                    <a:pt x="12700" y="479043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47904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53868" y="2808732"/>
              <a:ext cx="1717675" cy="496570"/>
            </a:xfrm>
            <a:custGeom>
              <a:avLst/>
              <a:gdLst/>
              <a:ahLst/>
              <a:cxnLst/>
              <a:rect l="l" t="t" r="r" b="b"/>
              <a:pathLst>
                <a:path w="1717675" h="496570">
                  <a:moveTo>
                    <a:pt x="675132" y="361314"/>
                  </a:moveTo>
                  <a:lnTo>
                    <a:pt x="1717547" y="361314"/>
                  </a:lnTo>
                  <a:lnTo>
                    <a:pt x="1717547" y="0"/>
                  </a:lnTo>
                  <a:lnTo>
                    <a:pt x="1713610" y="0"/>
                  </a:lnTo>
                </a:path>
                <a:path w="1717675" h="496570">
                  <a:moveTo>
                    <a:pt x="0" y="496062"/>
                  </a:moveTo>
                  <a:lnTo>
                    <a:pt x="5968" y="496062"/>
                  </a:lnTo>
                  <a:lnTo>
                    <a:pt x="5968" y="361188"/>
                  </a:lnTo>
                  <a:lnTo>
                    <a:pt x="676402" y="361188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25524" y="2831592"/>
              <a:ext cx="256540" cy="339725"/>
            </a:xfrm>
            <a:custGeom>
              <a:avLst/>
              <a:gdLst/>
              <a:ahLst/>
              <a:cxnLst/>
              <a:rect l="l" t="t" r="r" b="b"/>
              <a:pathLst>
                <a:path w="256539" h="339725">
                  <a:moveTo>
                    <a:pt x="256539" y="339471"/>
                  </a:moveTo>
                  <a:lnTo>
                    <a:pt x="256539" y="336423"/>
                  </a:lnTo>
                  <a:lnTo>
                    <a:pt x="0" y="33642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5460" y="3168396"/>
              <a:ext cx="210185" cy="137160"/>
            </a:xfrm>
            <a:custGeom>
              <a:avLst/>
              <a:gdLst/>
              <a:ahLst/>
              <a:cxnLst/>
              <a:rect l="l" t="t" r="r" b="b"/>
              <a:pathLst>
                <a:path w="210185" h="137160">
                  <a:moveTo>
                    <a:pt x="209931" y="136905"/>
                  </a:moveTo>
                  <a:lnTo>
                    <a:pt x="203326" y="136905"/>
                  </a:lnTo>
                  <a:lnTo>
                    <a:pt x="20332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2303386" cy="419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GPG</a:t>
            </a:r>
            <a:r>
              <a:rPr dirty="0" spc="-8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signing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60842" y="5101907"/>
            <a:ext cx="9230360" cy="805815"/>
            <a:chOff x="1660842" y="5101907"/>
            <a:chExt cx="9230360" cy="8058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303" y="5111496"/>
              <a:ext cx="9211056" cy="78638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665604" y="5106670"/>
              <a:ext cx="9220835" cy="796290"/>
            </a:xfrm>
            <a:custGeom>
              <a:avLst/>
              <a:gdLst/>
              <a:ahLst/>
              <a:cxnLst/>
              <a:rect l="l" t="t" r="r" b="b"/>
              <a:pathLst>
                <a:path w="9220835" h="796289">
                  <a:moveTo>
                    <a:pt x="135762" y="0"/>
                  </a:moveTo>
                  <a:lnTo>
                    <a:pt x="9085072" y="0"/>
                  </a:lnTo>
                  <a:lnTo>
                    <a:pt x="9112377" y="2920"/>
                  </a:lnTo>
                  <a:lnTo>
                    <a:pt x="9160891" y="23113"/>
                  </a:lnTo>
                  <a:lnTo>
                    <a:pt x="9197467" y="60070"/>
                  </a:lnTo>
                  <a:lnTo>
                    <a:pt x="9217660" y="108584"/>
                  </a:lnTo>
                  <a:lnTo>
                    <a:pt x="9220581" y="135889"/>
                  </a:lnTo>
                  <a:lnTo>
                    <a:pt x="9220581" y="660717"/>
                  </a:lnTo>
                  <a:lnTo>
                    <a:pt x="9209913" y="713104"/>
                  </a:lnTo>
                  <a:lnTo>
                    <a:pt x="9181084" y="756297"/>
                  </a:lnTo>
                  <a:lnTo>
                    <a:pt x="9137777" y="785533"/>
                  </a:lnTo>
                  <a:lnTo>
                    <a:pt x="9085072" y="796188"/>
                  </a:lnTo>
                  <a:lnTo>
                    <a:pt x="135762" y="796188"/>
                  </a:lnTo>
                  <a:lnTo>
                    <a:pt x="83057" y="785533"/>
                  </a:lnTo>
                  <a:lnTo>
                    <a:pt x="39877" y="756310"/>
                  </a:lnTo>
                  <a:lnTo>
                    <a:pt x="10540" y="713104"/>
                  </a:lnTo>
                  <a:lnTo>
                    <a:pt x="0" y="660387"/>
                  </a:lnTo>
                  <a:lnTo>
                    <a:pt x="0" y="135635"/>
                  </a:lnTo>
                  <a:lnTo>
                    <a:pt x="10540" y="83184"/>
                  </a:lnTo>
                  <a:lnTo>
                    <a:pt x="39877" y="40004"/>
                  </a:lnTo>
                  <a:lnTo>
                    <a:pt x="83057" y="10667"/>
                  </a:lnTo>
                  <a:lnTo>
                    <a:pt x="13576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64391" y="5331252"/>
            <a:ext cx="368300" cy="342900"/>
            <a:chOff x="1064391" y="5331252"/>
            <a:chExt cx="368300" cy="3429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297" y="5410237"/>
              <a:ext cx="210412" cy="18430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64391" y="5331252"/>
              <a:ext cx="368300" cy="342900"/>
            </a:xfrm>
            <a:custGeom>
              <a:avLst/>
              <a:gdLst/>
              <a:ahLst/>
              <a:cxnLst/>
              <a:rect l="l" t="t" r="r" b="b"/>
              <a:pathLst>
                <a:path w="368300" h="342900">
                  <a:moveTo>
                    <a:pt x="337538" y="0"/>
                  </a:moveTo>
                  <a:lnTo>
                    <a:pt x="30685" y="0"/>
                  </a:lnTo>
                  <a:lnTo>
                    <a:pt x="0" y="30716"/>
                  </a:lnTo>
                  <a:lnTo>
                    <a:pt x="0" y="160120"/>
                  </a:lnTo>
                  <a:lnTo>
                    <a:pt x="2034" y="166146"/>
                  </a:lnTo>
                  <a:lnTo>
                    <a:pt x="5505" y="171134"/>
                  </a:lnTo>
                  <a:lnTo>
                    <a:pt x="1914" y="176282"/>
                  </a:lnTo>
                  <a:lnTo>
                    <a:pt x="70" y="182162"/>
                  </a:lnTo>
                  <a:lnTo>
                    <a:pt x="0" y="311554"/>
                  </a:lnTo>
                  <a:lnTo>
                    <a:pt x="2415" y="323511"/>
                  </a:lnTo>
                  <a:lnTo>
                    <a:pt x="8995" y="333274"/>
                  </a:lnTo>
                  <a:lnTo>
                    <a:pt x="18751" y="339857"/>
                  </a:lnTo>
                  <a:lnTo>
                    <a:pt x="30685" y="342271"/>
                  </a:lnTo>
                  <a:lnTo>
                    <a:pt x="337538" y="342271"/>
                  </a:lnTo>
                  <a:lnTo>
                    <a:pt x="349485" y="339856"/>
                  </a:lnTo>
                  <a:lnTo>
                    <a:pt x="359239" y="333271"/>
                  </a:lnTo>
                  <a:lnTo>
                    <a:pt x="365813" y="323507"/>
                  </a:lnTo>
                  <a:lnTo>
                    <a:pt x="367339" y="315943"/>
                  </a:lnTo>
                  <a:lnTo>
                    <a:pt x="28265" y="315943"/>
                  </a:lnTo>
                  <a:lnTo>
                    <a:pt x="26303" y="313978"/>
                  </a:lnTo>
                  <a:lnTo>
                    <a:pt x="26301" y="186258"/>
                  </a:lnTo>
                  <a:lnTo>
                    <a:pt x="28264" y="184298"/>
                  </a:lnTo>
                  <a:lnTo>
                    <a:pt x="368223" y="184298"/>
                  </a:lnTo>
                  <a:lnTo>
                    <a:pt x="368223" y="182162"/>
                  </a:lnTo>
                  <a:lnTo>
                    <a:pt x="366192" y="176122"/>
                  </a:lnTo>
                  <a:lnTo>
                    <a:pt x="362715" y="171134"/>
                  </a:lnTo>
                  <a:lnTo>
                    <a:pt x="366192" y="166146"/>
                  </a:lnTo>
                  <a:lnTo>
                    <a:pt x="368223" y="160120"/>
                  </a:lnTo>
                  <a:lnTo>
                    <a:pt x="368223" y="157970"/>
                  </a:lnTo>
                  <a:lnTo>
                    <a:pt x="28265" y="157970"/>
                  </a:lnTo>
                  <a:lnTo>
                    <a:pt x="26301" y="156010"/>
                  </a:lnTo>
                  <a:lnTo>
                    <a:pt x="26301" y="28302"/>
                  </a:lnTo>
                  <a:lnTo>
                    <a:pt x="28264" y="26328"/>
                  </a:lnTo>
                  <a:lnTo>
                    <a:pt x="367339" y="26328"/>
                  </a:lnTo>
                  <a:lnTo>
                    <a:pt x="365812" y="18759"/>
                  </a:lnTo>
                  <a:lnTo>
                    <a:pt x="359237" y="8995"/>
                  </a:lnTo>
                  <a:lnTo>
                    <a:pt x="349483" y="2413"/>
                  </a:lnTo>
                  <a:lnTo>
                    <a:pt x="337538" y="0"/>
                  </a:lnTo>
                  <a:close/>
                </a:path>
                <a:path w="368300" h="342900">
                  <a:moveTo>
                    <a:pt x="368223" y="184298"/>
                  </a:moveTo>
                  <a:lnTo>
                    <a:pt x="339963" y="184298"/>
                  </a:lnTo>
                  <a:lnTo>
                    <a:pt x="341922" y="186258"/>
                  </a:lnTo>
                  <a:lnTo>
                    <a:pt x="341922" y="313978"/>
                  </a:lnTo>
                  <a:lnTo>
                    <a:pt x="339964" y="315943"/>
                  </a:lnTo>
                  <a:lnTo>
                    <a:pt x="367339" y="315943"/>
                  </a:lnTo>
                  <a:lnTo>
                    <a:pt x="368223" y="311555"/>
                  </a:lnTo>
                  <a:lnTo>
                    <a:pt x="368223" y="184298"/>
                  </a:lnTo>
                  <a:close/>
                </a:path>
                <a:path w="368300" h="342900">
                  <a:moveTo>
                    <a:pt x="367339" y="26328"/>
                  </a:moveTo>
                  <a:lnTo>
                    <a:pt x="339963" y="26328"/>
                  </a:lnTo>
                  <a:lnTo>
                    <a:pt x="341921" y="28303"/>
                  </a:lnTo>
                  <a:lnTo>
                    <a:pt x="341922" y="156010"/>
                  </a:lnTo>
                  <a:lnTo>
                    <a:pt x="339963" y="157970"/>
                  </a:lnTo>
                  <a:lnTo>
                    <a:pt x="368223" y="157970"/>
                  </a:lnTo>
                  <a:lnTo>
                    <a:pt x="368223" y="30716"/>
                  </a:lnTo>
                  <a:lnTo>
                    <a:pt x="367339" y="263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38090" y="2106167"/>
            <a:ext cx="10267315" cy="2880995"/>
            <a:chOff x="1038090" y="2106167"/>
            <a:chExt cx="10267315" cy="288099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631" y="2106167"/>
              <a:ext cx="10058400" cy="264566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33668" y="4405122"/>
              <a:ext cx="85725" cy="581660"/>
            </a:xfrm>
            <a:custGeom>
              <a:avLst/>
              <a:gdLst/>
              <a:ahLst/>
              <a:cxnLst/>
              <a:rect l="l" t="t" r="r" b="b"/>
              <a:pathLst>
                <a:path w="85725" h="581660">
                  <a:moveTo>
                    <a:pt x="28575" y="495934"/>
                  </a:moveTo>
                  <a:lnTo>
                    <a:pt x="0" y="495934"/>
                  </a:lnTo>
                  <a:lnTo>
                    <a:pt x="42926" y="581659"/>
                  </a:lnTo>
                  <a:lnTo>
                    <a:pt x="78560" y="510285"/>
                  </a:lnTo>
                  <a:lnTo>
                    <a:pt x="28575" y="510285"/>
                  </a:lnTo>
                  <a:lnTo>
                    <a:pt x="28575" y="495934"/>
                  </a:lnTo>
                  <a:close/>
                </a:path>
                <a:path w="85725" h="581660">
                  <a:moveTo>
                    <a:pt x="57150" y="0"/>
                  </a:moveTo>
                  <a:lnTo>
                    <a:pt x="28575" y="0"/>
                  </a:lnTo>
                  <a:lnTo>
                    <a:pt x="28575" y="510285"/>
                  </a:lnTo>
                  <a:lnTo>
                    <a:pt x="57150" y="510285"/>
                  </a:lnTo>
                  <a:lnTo>
                    <a:pt x="57150" y="0"/>
                  </a:lnTo>
                  <a:close/>
                </a:path>
                <a:path w="85725" h="581660">
                  <a:moveTo>
                    <a:pt x="85725" y="495934"/>
                  </a:moveTo>
                  <a:lnTo>
                    <a:pt x="57150" y="495934"/>
                  </a:lnTo>
                  <a:lnTo>
                    <a:pt x="57150" y="510285"/>
                  </a:lnTo>
                  <a:lnTo>
                    <a:pt x="78560" y="510285"/>
                  </a:lnTo>
                  <a:lnTo>
                    <a:pt x="85725" y="49593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8090" y="3273346"/>
              <a:ext cx="421005" cy="317500"/>
            </a:xfrm>
            <a:custGeom>
              <a:avLst/>
              <a:gdLst/>
              <a:ahLst/>
              <a:cxnLst/>
              <a:rect l="l" t="t" r="r" b="b"/>
              <a:pathLst>
                <a:path w="421005" h="317500">
                  <a:moveTo>
                    <a:pt x="390141" y="0"/>
                  </a:moveTo>
                  <a:lnTo>
                    <a:pt x="30685" y="0"/>
                  </a:lnTo>
                  <a:lnTo>
                    <a:pt x="0" y="30822"/>
                  </a:lnTo>
                  <a:lnTo>
                    <a:pt x="0" y="286209"/>
                  </a:lnTo>
                  <a:lnTo>
                    <a:pt x="30685" y="317031"/>
                  </a:lnTo>
                  <a:lnTo>
                    <a:pt x="390141" y="317032"/>
                  </a:lnTo>
                  <a:lnTo>
                    <a:pt x="402087" y="314610"/>
                  </a:lnTo>
                  <a:lnTo>
                    <a:pt x="411840" y="308004"/>
                  </a:lnTo>
                  <a:lnTo>
                    <a:pt x="418416" y="298207"/>
                  </a:lnTo>
                  <a:lnTo>
                    <a:pt x="419942" y="290613"/>
                  </a:lnTo>
                  <a:lnTo>
                    <a:pt x="28265" y="290612"/>
                  </a:lnTo>
                  <a:lnTo>
                    <a:pt x="26302" y="288641"/>
                  </a:lnTo>
                  <a:lnTo>
                    <a:pt x="26301" y="28400"/>
                  </a:lnTo>
                  <a:lnTo>
                    <a:pt x="28263" y="26419"/>
                  </a:lnTo>
                  <a:lnTo>
                    <a:pt x="419941" y="26419"/>
                  </a:lnTo>
                  <a:lnTo>
                    <a:pt x="418414" y="18830"/>
                  </a:lnTo>
                  <a:lnTo>
                    <a:pt x="411835" y="9032"/>
                  </a:lnTo>
                  <a:lnTo>
                    <a:pt x="402081" y="2424"/>
                  </a:lnTo>
                  <a:lnTo>
                    <a:pt x="390141" y="0"/>
                  </a:lnTo>
                  <a:close/>
                </a:path>
                <a:path w="421005" h="317500">
                  <a:moveTo>
                    <a:pt x="419941" y="26419"/>
                  </a:moveTo>
                  <a:lnTo>
                    <a:pt x="392567" y="26419"/>
                  </a:lnTo>
                  <a:lnTo>
                    <a:pt x="394525" y="28400"/>
                  </a:lnTo>
                  <a:lnTo>
                    <a:pt x="394525" y="288641"/>
                  </a:lnTo>
                  <a:lnTo>
                    <a:pt x="392567" y="290613"/>
                  </a:lnTo>
                  <a:lnTo>
                    <a:pt x="419942" y="290613"/>
                  </a:lnTo>
                  <a:lnTo>
                    <a:pt x="420827" y="286209"/>
                  </a:lnTo>
                  <a:lnTo>
                    <a:pt x="420827" y="30822"/>
                  </a:lnTo>
                  <a:lnTo>
                    <a:pt x="419941" y="264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4013" y="3368455"/>
            <a:ext cx="212161" cy="126151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2303386" cy="419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GPG</a:t>
            </a:r>
            <a:r>
              <a:rPr dirty="0" spc="-8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signing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368423" y="2961601"/>
            <a:ext cx="368300" cy="343535"/>
            <a:chOff x="4368423" y="2961601"/>
            <a:chExt cx="368300" cy="34353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7329" y="3040859"/>
              <a:ext cx="210412" cy="1849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368423" y="2961601"/>
              <a:ext cx="368300" cy="343535"/>
            </a:xfrm>
            <a:custGeom>
              <a:avLst/>
              <a:gdLst/>
              <a:ahLst/>
              <a:cxnLst/>
              <a:rect l="l" t="t" r="r" b="b"/>
              <a:pathLst>
                <a:path w="368300" h="343535">
                  <a:moveTo>
                    <a:pt x="337538" y="0"/>
                  </a:moveTo>
                  <a:lnTo>
                    <a:pt x="30685" y="0"/>
                  </a:lnTo>
                  <a:lnTo>
                    <a:pt x="0" y="30822"/>
                  </a:lnTo>
                  <a:lnTo>
                    <a:pt x="0" y="160672"/>
                  </a:lnTo>
                  <a:lnTo>
                    <a:pt x="2034" y="166719"/>
                  </a:lnTo>
                  <a:lnTo>
                    <a:pt x="5505" y="171724"/>
                  </a:lnTo>
                  <a:lnTo>
                    <a:pt x="1914" y="176890"/>
                  </a:lnTo>
                  <a:lnTo>
                    <a:pt x="70" y="182790"/>
                  </a:lnTo>
                  <a:lnTo>
                    <a:pt x="0" y="312628"/>
                  </a:lnTo>
                  <a:lnTo>
                    <a:pt x="2415" y="324626"/>
                  </a:lnTo>
                  <a:lnTo>
                    <a:pt x="8995" y="334423"/>
                  </a:lnTo>
                  <a:lnTo>
                    <a:pt x="18751" y="341028"/>
                  </a:lnTo>
                  <a:lnTo>
                    <a:pt x="30685" y="343450"/>
                  </a:lnTo>
                  <a:lnTo>
                    <a:pt x="337538" y="343451"/>
                  </a:lnTo>
                  <a:lnTo>
                    <a:pt x="349485" y="341027"/>
                  </a:lnTo>
                  <a:lnTo>
                    <a:pt x="359239" y="334420"/>
                  </a:lnTo>
                  <a:lnTo>
                    <a:pt x="365813" y="324622"/>
                  </a:lnTo>
                  <a:lnTo>
                    <a:pt x="367339" y="317032"/>
                  </a:lnTo>
                  <a:lnTo>
                    <a:pt x="28266" y="317031"/>
                  </a:lnTo>
                  <a:lnTo>
                    <a:pt x="26303" y="315060"/>
                  </a:lnTo>
                  <a:lnTo>
                    <a:pt x="26302" y="186900"/>
                  </a:lnTo>
                  <a:lnTo>
                    <a:pt x="28264" y="184933"/>
                  </a:lnTo>
                  <a:lnTo>
                    <a:pt x="368224" y="184933"/>
                  </a:lnTo>
                  <a:lnTo>
                    <a:pt x="368224" y="182790"/>
                  </a:lnTo>
                  <a:lnTo>
                    <a:pt x="366192" y="176729"/>
                  </a:lnTo>
                  <a:lnTo>
                    <a:pt x="362715" y="171724"/>
                  </a:lnTo>
                  <a:lnTo>
                    <a:pt x="366192" y="166719"/>
                  </a:lnTo>
                  <a:lnTo>
                    <a:pt x="368224" y="160672"/>
                  </a:lnTo>
                  <a:lnTo>
                    <a:pt x="368224" y="158514"/>
                  </a:lnTo>
                  <a:lnTo>
                    <a:pt x="28265" y="158514"/>
                  </a:lnTo>
                  <a:lnTo>
                    <a:pt x="26302" y="156547"/>
                  </a:lnTo>
                  <a:lnTo>
                    <a:pt x="26301" y="28400"/>
                  </a:lnTo>
                  <a:lnTo>
                    <a:pt x="28264" y="26419"/>
                  </a:lnTo>
                  <a:lnTo>
                    <a:pt x="367339" y="26419"/>
                  </a:lnTo>
                  <a:lnTo>
                    <a:pt x="365812" y="18823"/>
                  </a:lnTo>
                  <a:lnTo>
                    <a:pt x="359237" y="9026"/>
                  </a:lnTo>
                  <a:lnTo>
                    <a:pt x="349483" y="2421"/>
                  </a:lnTo>
                  <a:lnTo>
                    <a:pt x="337538" y="0"/>
                  </a:lnTo>
                  <a:close/>
                </a:path>
                <a:path w="368300" h="343535">
                  <a:moveTo>
                    <a:pt x="368224" y="184933"/>
                  </a:moveTo>
                  <a:lnTo>
                    <a:pt x="339964" y="184933"/>
                  </a:lnTo>
                  <a:lnTo>
                    <a:pt x="341922" y="186900"/>
                  </a:lnTo>
                  <a:lnTo>
                    <a:pt x="341922" y="315060"/>
                  </a:lnTo>
                  <a:lnTo>
                    <a:pt x="339964" y="317032"/>
                  </a:lnTo>
                  <a:lnTo>
                    <a:pt x="367339" y="317032"/>
                  </a:lnTo>
                  <a:lnTo>
                    <a:pt x="368224" y="312628"/>
                  </a:lnTo>
                  <a:lnTo>
                    <a:pt x="368224" y="184933"/>
                  </a:lnTo>
                  <a:close/>
                </a:path>
                <a:path w="368300" h="343535">
                  <a:moveTo>
                    <a:pt x="367339" y="26419"/>
                  </a:moveTo>
                  <a:lnTo>
                    <a:pt x="339963" y="26419"/>
                  </a:lnTo>
                  <a:lnTo>
                    <a:pt x="341921" y="28400"/>
                  </a:lnTo>
                  <a:lnTo>
                    <a:pt x="341922" y="156547"/>
                  </a:lnTo>
                  <a:lnTo>
                    <a:pt x="339964" y="158514"/>
                  </a:lnTo>
                  <a:lnTo>
                    <a:pt x="368224" y="158514"/>
                  </a:lnTo>
                  <a:lnTo>
                    <a:pt x="368223" y="30822"/>
                  </a:lnTo>
                  <a:lnTo>
                    <a:pt x="367339" y="264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854185" y="3812612"/>
            <a:ext cx="421005" cy="316230"/>
            <a:chOff x="4854185" y="3812612"/>
            <a:chExt cx="421005" cy="31623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0109" y="3907394"/>
              <a:ext cx="212161" cy="12571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854185" y="3812612"/>
              <a:ext cx="421005" cy="316230"/>
            </a:xfrm>
            <a:custGeom>
              <a:avLst/>
              <a:gdLst/>
              <a:ahLst/>
              <a:cxnLst/>
              <a:rect l="l" t="t" r="r" b="b"/>
              <a:pathLst>
                <a:path w="421004" h="316229">
                  <a:moveTo>
                    <a:pt x="390141" y="0"/>
                  </a:moveTo>
                  <a:lnTo>
                    <a:pt x="30685" y="0"/>
                  </a:lnTo>
                  <a:lnTo>
                    <a:pt x="0" y="30716"/>
                  </a:lnTo>
                  <a:lnTo>
                    <a:pt x="0" y="285226"/>
                  </a:lnTo>
                  <a:lnTo>
                    <a:pt x="30685" y="315943"/>
                  </a:lnTo>
                  <a:lnTo>
                    <a:pt x="390141" y="315943"/>
                  </a:lnTo>
                  <a:lnTo>
                    <a:pt x="402087" y="313529"/>
                  </a:lnTo>
                  <a:lnTo>
                    <a:pt x="411841" y="306946"/>
                  </a:lnTo>
                  <a:lnTo>
                    <a:pt x="418416" y="297183"/>
                  </a:lnTo>
                  <a:lnTo>
                    <a:pt x="419942" y="289614"/>
                  </a:lnTo>
                  <a:lnTo>
                    <a:pt x="28265" y="289614"/>
                  </a:lnTo>
                  <a:lnTo>
                    <a:pt x="26303" y="287650"/>
                  </a:lnTo>
                  <a:lnTo>
                    <a:pt x="26301" y="28302"/>
                  </a:lnTo>
                  <a:lnTo>
                    <a:pt x="28263" y="26328"/>
                  </a:lnTo>
                  <a:lnTo>
                    <a:pt x="419941" y="26328"/>
                  </a:lnTo>
                  <a:lnTo>
                    <a:pt x="418414" y="18765"/>
                  </a:lnTo>
                  <a:lnTo>
                    <a:pt x="411835" y="9001"/>
                  </a:lnTo>
                  <a:lnTo>
                    <a:pt x="402081" y="2415"/>
                  </a:lnTo>
                  <a:lnTo>
                    <a:pt x="390141" y="0"/>
                  </a:lnTo>
                  <a:close/>
                </a:path>
                <a:path w="421004" h="316229">
                  <a:moveTo>
                    <a:pt x="419941" y="26328"/>
                  </a:moveTo>
                  <a:lnTo>
                    <a:pt x="392567" y="26328"/>
                  </a:lnTo>
                  <a:lnTo>
                    <a:pt x="394525" y="28303"/>
                  </a:lnTo>
                  <a:lnTo>
                    <a:pt x="394525" y="287650"/>
                  </a:lnTo>
                  <a:lnTo>
                    <a:pt x="392567" y="289614"/>
                  </a:lnTo>
                  <a:lnTo>
                    <a:pt x="419942" y="289614"/>
                  </a:lnTo>
                  <a:lnTo>
                    <a:pt x="420827" y="285226"/>
                  </a:lnTo>
                  <a:lnTo>
                    <a:pt x="420827" y="30716"/>
                  </a:lnTo>
                  <a:lnTo>
                    <a:pt x="419941" y="263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488560" y="2978022"/>
            <a:ext cx="3249295" cy="2239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94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Upload</a:t>
            </a:r>
            <a:r>
              <a:rPr dirty="0" sz="1800" spc="-5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your</a:t>
            </a:r>
            <a:r>
              <a:rPr dirty="0" sz="1800" spc="-7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public</a:t>
            </a:r>
            <a:r>
              <a:rPr dirty="0" sz="1800" spc="-5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GPG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25">
                <a:solidFill>
                  <a:srgbClr val="F1F1F1"/>
                </a:solidFill>
                <a:latin typeface="Segoe UI"/>
                <a:cs typeface="Segoe UI"/>
              </a:rPr>
              <a:t>key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1800">
              <a:latin typeface="Segoe UI"/>
              <a:cs typeface="Segoe UI"/>
            </a:endParaRPr>
          </a:p>
          <a:p>
            <a:pPr algn="ctr" marL="3949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Sign</a:t>
            </a:r>
            <a:r>
              <a:rPr dirty="0" sz="1800" spc="-3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your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commit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Commits</a:t>
            </a: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will</a:t>
            </a:r>
            <a:r>
              <a:rPr dirty="0" sz="1800" spc="-2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now</a:t>
            </a:r>
            <a:r>
              <a:rPr dirty="0" sz="1800" spc="-7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be</a:t>
            </a:r>
            <a:r>
              <a:rPr dirty="0" sz="1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marked</a:t>
            </a:r>
            <a:r>
              <a:rPr dirty="0" sz="1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25">
                <a:solidFill>
                  <a:srgbClr val="F1F1F1"/>
                </a:solidFill>
                <a:latin typeface="Segoe UI"/>
                <a:cs typeface="Segoe UI"/>
              </a:rPr>
              <a:t>as</a:t>
            </a:r>
            <a:endParaRPr sz="1800">
              <a:latin typeface="Segoe UI"/>
              <a:cs typeface="Segoe UI"/>
            </a:endParaRPr>
          </a:p>
          <a:p>
            <a:pPr marL="45720">
              <a:lnSpc>
                <a:spcPct val="100000"/>
              </a:lnSpc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either</a:t>
            </a:r>
            <a:r>
              <a:rPr dirty="0" sz="1800" spc="-3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"Verified"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or</a:t>
            </a:r>
            <a:r>
              <a:rPr dirty="0" sz="1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"Unverified"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954653" y="4739530"/>
            <a:ext cx="403860" cy="403860"/>
            <a:chOff x="3954653" y="4739530"/>
            <a:chExt cx="403860" cy="40386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3392" y="4879089"/>
              <a:ext cx="186053" cy="13376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954653" y="4739530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201640" y="0"/>
                  </a:moveTo>
                  <a:lnTo>
                    <a:pt x="182159" y="3068"/>
                  </a:lnTo>
                  <a:lnTo>
                    <a:pt x="164189" y="12275"/>
                  </a:lnTo>
                  <a:lnTo>
                    <a:pt x="135271" y="33528"/>
                  </a:lnTo>
                  <a:lnTo>
                    <a:pt x="129689" y="35839"/>
                  </a:lnTo>
                  <a:lnTo>
                    <a:pt x="75008" y="47504"/>
                  </a:lnTo>
                  <a:lnTo>
                    <a:pt x="47456" y="75083"/>
                  </a:lnTo>
                  <a:lnTo>
                    <a:pt x="35814" y="129802"/>
                  </a:lnTo>
                  <a:lnTo>
                    <a:pt x="33503" y="135404"/>
                  </a:lnTo>
                  <a:lnTo>
                    <a:pt x="12269" y="164350"/>
                  </a:lnTo>
                  <a:lnTo>
                    <a:pt x="3067" y="182339"/>
                  </a:lnTo>
                  <a:lnTo>
                    <a:pt x="0" y="201841"/>
                  </a:lnTo>
                  <a:lnTo>
                    <a:pt x="3067" y="221339"/>
                  </a:lnTo>
                  <a:lnTo>
                    <a:pt x="12269" y="239328"/>
                  </a:lnTo>
                  <a:lnTo>
                    <a:pt x="28282" y="261149"/>
                  </a:lnTo>
                  <a:lnTo>
                    <a:pt x="33486" y="268274"/>
                  </a:lnTo>
                  <a:lnTo>
                    <a:pt x="35818" y="273876"/>
                  </a:lnTo>
                  <a:lnTo>
                    <a:pt x="41260" y="309385"/>
                  </a:lnTo>
                  <a:lnTo>
                    <a:pt x="47465" y="328617"/>
                  </a:lnTo>
                  <a:lnTo>
                    <a:pt x="59072" y="344573"/>
                  </a:lnTo>
                  <a:lnTo>
                    <a:pt x="75016" y="356187"/>
                  </a:lnTo>
                  <a:lnTo>
                    <a:pt x="94208" y="362392"/>
                  </a:lnTo>
                  <a:lnTo>
                    <a:pt x="129689" y="367839"/>
                  </a:lnTo>
                  <a:lnTo>
                    <a:pt x="135272" y="370150"/>
                  </a:lnTo>
                  <a:lnTo>
                    <a:pt x="164189" y="391406"/>
                  </a:lnTo>
                  <a:lnTo>
                    <a:pt x="182160" y="400618"/>
                  </a:lnTo>
                  <a:lnTo>
                    <a:pt x="201640" y="403688"/>
                  </a:lnTo>
                  <a:lnTo>
                    <a:pt x="221120" y="400618"/>
                  </a:lnTo>
                  <a:lnTo>
                    <a:pt x="239091" y="391406"/>
                  </a:lnTo>
                  <a:lnTo>
                    <a:pt x="258202" y="377359"/>
                  </a:lnTo>
                  <a:lnTo>
                    <a:pt x="201642" y="377359"/>
                  </a:lnTo>
                  <a:lnTo>
                    <a:pt x="190263" y="375566"/>
                  </a:lnTo>
                  <a:lnTo>
                    <a:pt x="179718" y="370150"/>
                  </a:lnTo>
                  <a:lnTo>
                    <a:pt x="155626" y="352458"/>
                  </a:lnTo>
                  <a:lnTo>
                    <a:pt x="149228" y="348323"/>
                  </a:lnTo>
                  <a:lnTo>
                    <a:pt x="142402" y="344998"/>
                  </a:lnTo>
                  <a:lnTo>
                    <a:pt x="135226" y="342516"/>
                  </a:lnTo>
                  <a:lnTo>
                    <a:pt x="127775" y="340908"/>
                  </a:lnTo>
                  <a:lnTo>
                    <a:pt x="98152" y="336362"/>
                  </a:lnTo>
                  <a:lnTo>
                    <a:pt x="86951" y="332737"/>
                  </a:lnTo>
                  <a:lnTo>
                    <a:pt x="77642" y="325950"/>
                  </a:lnTo>
                  <a:lnTo>
                    <a:pt x="70863" y="316624"/>
                  </a:lnTo>
                  <a:lnTo>
                    <a:pt x="67240" y="305383"/>
                  </a:lnTo>
                  <a:lnTo>
                    <a:pt x="62716" y="275790"/>
                  </a:lnTo>
                  <a:lnTo>
                    <a:pt x="61095" y="268274"/>
                  </a:lnTo>
                  <a:lnTo>
                    <a:pt x="58633" y="261136"/>
                  </a:lnTo>
                  <a:lnTo>
                    <a:pt x="55312" y="254298"/>
                  </a:lnTo>
                  <a:lnTo>
                    <a:pt x="51178" y="247884"/>
                  </a:lnTo>
                  <a:lnTo>
                    <a:pt x="33468" y="223750"/>
                  </a:lnTo>
                  <a:lnTo>
                    <a:pt x="28095" y="213234"/>
                  </a:lnTo>
                  <a:lnTo>
                    <a:pt x="26304" y="201839"/>
                  </a:lnTo>
                  <a:lnTo>
                    <a:pt x="28095" y="190451"/>
                  </a:lnTo>
                  <a:lnTo>
                    <a:pt x="33468" y="179943"/>
                  </a:lnTo>
                  <a:lnTo>
                    <a:pt x="51178" y="155779"/>
                  </a:lnTo>
                  <a:lnTo>
                    <a:pt x="55310" y="149374"/>
                  </a:lnTo>
                  <a:lnTo>
                    <a:pt x="58631" y="142542"/>
                  </a:lnTo>
                  <a:lnTo>
                    <a:pt x="61110" y="135358"/>
                  </a:lnTo>
                  <a:lnTo>
                    <a:pt x="62716" y="127900"/>
                  </a:lnTo>
                  <a:lnTo>
                    <a:pt x="67240" y="98296"/>
                  </a:lnTo>
                  <a:lnTo>
                    <a:pt x="70865" y="87054"/>
                  </a:lnTo>
                  <a:lnTo>
                    <a:pt x="77649" y="77725"/>
                  </a:lnTo>
                  <a:lnTo>
                    <a:pt x="86971" y="70933"/>
                  </a:lnTo>
                  <a:lnTo>
                    <a:pt x="98206" y="67301"/>
                  </a:lnTo>
                  <a:lnTo>
                    <a:pt x="127775" y="62782"/>
                  </a:lnTo>
                  <a:lnTo>
                    <a:pt x="135228" y="61172"/>
                  </a:lnTo>
                  <a:lnTo>
                    <a:pt x="142411" y="58688"/>
                  </a:lnTo>
                  <a:lnTo>
                    <a:pt x="149246" y="55362"/>
                  </a:lnTo>
                  <a:lnTo>
                    <a:pt x="155655" y="51226"/>
                  </a:lnTo>
                  <a:lnTo>
                    <a:pt x="179765" y="33499"/>
                  </a:lnTo>
                  <a:lnTo>
                    <a:pt x="190263" y="28118"/>
                  </a:lnTo>
                  <a:lnTo>
                    <a:pt x="201642" y="26324"/>
                  </a:lnTo>
                  <a:lnTo>
                    <a:pt x="258207" y="26324"/>
                  </a:lnTo>
                  <a:lnTo>
                    <a:pt x="239091" y="12275"/>
                  </a:lnTo>
                  <a:lnTo>
                    <a:pt x="221120" y="3068"/>
                  </a:lnTo>
                  <a:lnTo>
                    <a:pt x="201640" y="0"/>
                  </a:lnTo>
                  <a:close/>
                </a:path>
                <a:path w="403860" h="403860">
                  <a:moveTo>
                    <a:pt x="258207" y="26324"/>
                  </a:moveTo>
                  <a:lnTo>
                    <a:pt x="201642" y="26324"/>
                  </a:lnTo>
                  <a:lnTo>
                    <a:pt x="213023" y="28118"/>
                  </a:lnTo>
                  <a:lnTo>
                    <a:pt x="223569" y="33528"/>
                  </a:lnTo>
                  <a:lnTo>
                    <a:pt x="260890" y="58688"/>
                  </a:lnTo>
                  <a:lnTo>
                    <a:pt x="305079" y="67301"/>
                  </a:lnTo>
                  <a:lnTo>
                    <a:pt x="316310" y="70933"/>
                  </a:lnTo>
                  <a:lnTo>
                    <a:pt x="325628" y="77725"/>
                  </a:lnTo>
                  <a:lnTo>
                    <a:pt x="332409" y="87054"/>
                  </a:lnTo>
                  <a:lnTo>
                    <a:pt x="336028" y="98296"/>
                  </a:lnTo>
                  <a:lnTo>
                    <a:pt x="340587" y="127900"/>
                  </a:lnTo>
                  <a:lnTo>
                    <a:pt x="342202" y="135404"/>
                  </a:lnTo>
                  <a:lnTo>
                    <a:pt x="344662" y="142546"/>
                  </a:lnTo>
                  <a:lnTo>
                    <a:pt x="347978" y="149387"/>
                  </a:lnTo>
                  <a:lnTo>
                    <a:pt x="352101" y="155809"/>
                  </a:lnTo>
                  <a:lnTo>
                    <a:pt x="369811" y="179943"/>
                  </a:lnTo>
                  <a:lnTo>
                    <a:pt x="375187" y="190451"/>
                  </a:lnTo>
                  <a:lnTo>
                    <a:pt x="376979" y="201841"/>
                  </a:lnTo>
                  <a:lnTo>
                    <a:pt x="375187" y="213234"/>
                  </a:lnTo>
                  <a:lnTo>
                    <a:pt x="369811" y="223750"/>
                  </a:lnTo>
                  <a:lnTo>
                    <a:pt x="352102" y="247899"/>
                  </a:lnTo>
                  <a:lnTo>
                    <a:pt x="347978" y="254312"/>
                  </a:lnTo>
                  <a:lnTo>
                    <a:pt x="344660" y="261149"/>
                  </a:lnTo>
                  <a:lnTo>
                    <a:pt x="342181" y="268333"/>
                  </a:lnTo>
                  <a:lnTo>
                    <a:pt x="340573" y="275790"/>
                  </a:lnTo>
                  <a:lnTo>
                    <a:pt x="336043" y="305383"/>
                  </a:lnTo>
                  <a:lnTo>
                    <a:pt x="332411" y="316630"/>
                  </a:lnTo>
                  <a:lnTo>
                    <a:pt x="325616" y="325961"/>
                  </a:lnTo>
                  <a:lnTo>
                    <a:pt x="316310" y="332737"/>
                  </a:lnTo>
                  <a:lnTo>
                    <a:pt x="305080" y="336362"/>
                  </a:lnTo>
                  <a:lnTo>
                    <a:pt x="275519" y="340926"/>
                  </a:lnTo>
                  <a:lnTo>
                    <a:pt x="268066" y="342528"/>
                  </a:lnTo>
                  <a:lnTo>
                    <a:pt x="260883" y="345005"/>
                  </a:lnTo>
                  <a:lnTo>
                    <a:pt x="254048" y="348326"/>
                  </a:lnTo>
                  <a:lnTo>
                    <a:pt x="247639" y="352458"/>
                  </a:lnTo>
                  <a:lnTo>
                    <a:pt x="223529" y="370186"/>
                  </a:lnTo>
                  <a:lnTo>
                    <a:pt x="213023" y="375566"/>
                  </a:lnTo>
                  <a:lnTo>
                    <a:pt x="201642" y="377359"/>
                  </a:lnTo>
                  <a:lnTo>
                    <a:pt x="258202" y="377359"/>
                  </a:lnTo>
                  <a:lnTo>
                    <a:pt x="268009" y="370150"/>
                  </a:lnTo>
                  <a:lnTo>
                    <a:pt x="273643" y="367834"/>
                  </a:lnTo>
                  <a:lnTo>
                    <a:pt x="328284" y="356180"/>
                  </a:lnTo>
                  <a:lnTo>
                    <a:pt x="355834" y="328601"/>
                  </a:lnTo>
                  <a:lnTo>
                    <a:pt x="367474" y="273875"/>
                  </a:lnTo>
                  <a:lnTo>
                    <a:pt x="369782" y="268274"/>
                  </a:lnTo>
                  <a:lnTo>
                    <a:pt x="391014" y="239328"/>
                  </a:lnTo>
                  <a:lnTo>
                    <a:pt x="400219" y="221339"/>
                  </a:lnTo>
                  <a:lnTo>
                    <a:pt x="403288" y="201839"/>
                  </a:lnTo>
                  <a:lnTo>
                    <a:pt x="400219" y="182339"/>
                  </a:lnTo>
                  <a:lnTo>
                    <a:pt x="391014" y="164351"/>
                  </a:lnTo>
                  <a:lnTo>
                    <a:pt x="369763" y="135358"/>
                  </a:lnTo>
                  <a:lnTo>
                    <a:pt x="367473" y="129802"/>
                  </a:lnTo>
                  <a:lnTo>
                    <a:pt x="355828" y="75071"/>
                  </a:lnTo>
                  <a:lnTo>
                    <a:pt x="328288" y="47502"/>
                  </a:lnTo>
                  <a:lnTo>
                    <a:pt x="273605" y="35839"/>
                  </a:lnTo>
                  <a:lnTo>
                    <a:pt x="267969" y="33499"/>
                  </a:lnTo>
                  <a:lnTo>
                    <a:pt x="258207" y="263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839329" y="4739530"/>
            <a:ext cx="403860" cy="403860"/>
            <a:chOff x="7839329" y="4739530"/>
            <a:chExt cx="403860" cy="403860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7839" y="4844833"/>
              <a:ext cx="104637" cy="19307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839329" y="4739530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59" h="403860">
                  <a:moveTo>
                    <a:pt x="201640" y="0"/>
                  </a:moveTo>
                  <a:lnTo>
                    <a:pt x="182159" y="3068"/>
                  </a:lnTo>
                  <a:lnTo>
                    <a:pt x="164189" y="12275"/>
                  </a:lnTo>
                  <a:lnTo>
                    <a:pt x="135271" y="33528"/>
                  </a:lnTo>
                  <a:lnTo>
                    <a:pt x="129689" y="35839"/>
                  </a:lnTo>
                  <a:lnTo>
                    <a:pt x="74996" y="47504"/>
                  </a:lnTo>
                  <a:lnTo>
                    <a:pt x="47453" y="75083"/>
                  </a:lnTo>
                  <a:lnTo>
                    <a:pt x="35814" y="129802"/>
                  </a:lnTo>
                  <a:lnTo>
                    <a:pt x="33503" y="135404"/>
                  </a:lnTo>
                  <a:lnTo>
                    <a:pt x="12269" y="164350"/>
                  </a:lnTo>
                  <a:lnTo>
                    <a:pt x="3067" y="182339"/>
                  </a:lnTo>
                  <a:lnTo>
                    <a:pt x="0" y="201841"/>
                  </a:lnTo>
                  <a:lnTo>
                    <a:pt x="3067" y="221339"/>
                  </a:lnTo>
                  <a:lnTo>
                    <a:pt x="12269" y="239328"/>
                  </a:lnTo>
                  <a:lnTo>
                    <a:pt x="33504" y="268274"/>
                  </a:lnTo>
                  <a:lnTo>
                    <a:pt x="35814" y="273875"/>
                  </a:lnTo>
                  <a:lnTo>
                    <a:pt x="47460" y="328617"/>
                  </a:lnTo>
                  <a:lnTo>
                    <a:pt x="75011" y="356187"/>
                  </a:lnTo>
                  <a:lnTo>
                    <a:pt x="129690" y="367839"/>
                  </a:lnTo>
                  <a:lnTo>
                    <a:pt x="135272" y="370150"/>
                  </a:lnTo>
                  <a:lnTo>
                    <a:pt x="164189" y="391406"/>
                  </a:lnTo>
                  <a:lnTo>
                    <a:pt x="182160" y="400618"/>
                  </a:lnTo>
                  <a:lnTo>
                    <a:pt x="201640" y="403688"/>
                  </a:lnTo>
                  <a:lnTo>
                    <a:pt x="221121" y="400618"/>
                  </a:lnTo>
                  <a:lnTo>
                    <a:pt x="239091" y="391406"/>
                  </a:lnTo>
                  <a:lnTo>
                    <a:pt x="258202" y="377359"/>
                  </a:lnTo>
                  <a:lnTo>
                    <a:pt x="201642" y="377359"/>
                  </a:lnTo>
                  <a:lnTo>
                    <a:pt x="190263" y="375566"/>
                  </a:lnTo>
                  <a:lnTo>
                    <a:pt x="179718" y="370150"/>
                  </a:lnTo>
                  <a:lnTo>
                    <a:pt x="155656" y="352458"/>
                  </a:lnTo>
                  <a:lnTo>
                    <a:pt x="149234" y="348323"/>
                  </a:lnTo>
                  <a:lnTo>
                    <a:pt x="142385" y="344998"/>
                  </a:lnTo>
                  <a:lnTo>
                    <a:pt x="135170" y="342516"/>
                  </a:lnTo>
                  <a:lnTo>
                    <a:pt x="127662" y="340908"/>
                  </a:lnTo>
                  <a:lnTo>
                    <a:pt x="98206" y="336362"/>
                  </a:lnTo>
                  <a:lnTo>
                    <a:pt x="86975" y="332737"/>
                  </a:lnTo>
                  <a:lnTo>
                    <a:pt x="77655" y="325950"/>
                  </a:lnTo>
                  <a:lnTo>
                    <a:pt x="70869" y="316624"/>
                  </a:lnTo>
                  <a:lnTo>
                    <a:pt x="67240" y="305383"/>
                  </a:lnTo>
                  <a:lnTo>
                    <a:pt x="62716" y="275790"/>
                  </a:lnTo>
                  <a:lnTo>
                    <a:pt x="61090" y="268274"/>
                  </a:lnTo>
                  <a:lnTo>
                    <a:pt x="58628" y="261142"/>
                  </a:lnTo>
                  <a:lnTo>
                    <a:pt x="55302" y="254300"/>
                  </a:lnTo>
                  <a:lnTo>
                    <a:pt x="51168" y="247884"/>
                  </a:lnTo>
                  <a:lnTo>
                    <a:pt x="33468" y="223750"/>
                  </a:lnTo>
                  <a:lnTo>
                    <a:pt x="28095" y="213234"/>
                  </a:lnTo>
                  <a:lnTo>
                    <a:pt x="26304" y="201839"/>
                  </a:lnTo>
                  <a:lnTo>
                    <a:pt x="28095" y="190451"/>
                  </a:lnTo>
                  <a:lnTo>
                    <a:pt x="33468" y="179943"/>
                  </a:lnTo>
                  <a:lnTo>
                    <a:pt x="51197" y="155779"/>
                  </a:lnTo>
                  <a:lnTo>
                    <a:pt x="55320" y="149374"/>
                  </a:lnTo>
                  <a:lnTo>
                    <a:pt x="58636" y="142542"/>
                  </a:lnTo>
                  <a:lnTo>
                    <a:pt x="61112" y="135358"/>
                  </a:lnTo>
                  <a:lnTo>
                    <a:pt x="62716" y="127900"/>
                  </a:lnTo>
                  <a:lnTo>
                    <a:pt x="67240" y="98296"/>
                  </a:lnTo>
                  <a:lnTo>
                    <a:pt x="70865" y="87054"/>
                  </a:lnTo>
                  <a:lnTo>
                    <a:pt x="77649" y="77725"/>
                  </a:lnTo>
                  <a:lnTo>
                    <a:pt x="86971" y="70933"/>
                  </a:lnTo>
                  <a:lnTo>
                    <a:pt x="98206" y="67301"/>
                  </a:lnTo>
                  <a:lnTo>
                    <a:pt x="127775" y="62782"/>
                  </a:lnTo>
                  <a:lnTo>
                    <a:pt x="135226" y="61172"/>
                  </a:lnTo>
                  <a:lnTo>
                    <a:pt x="142402" y="58688"/>
                  </a:lnTo>
                  <a:lnTo>
                    <a:pt x="149228" y="55362"/>
                  </a:lnTo>
                  <a:lnTo>
                    <a:pt x="155626" y="51226"/>
                  </a:lnTo>
                  <a:lnTo>
                    <a:pt x="179765" y="33499"/>
                  </a:lnTo>
                  <a:lnTo>
                    <a:pt x="190263" y="28118"/>
                  </a:lnTo>
                  <a:lnTo>
                    <a:pt x="201641" y="26324"/>
                  </a:lnTo>
                  <a:lnTo>
                    <a:pt x="258198" y="26324"/>
                  </a:lnTo>
                  <a:lnTo>
                    <a:pt x="239091" y="12275"/>
                  </a:lnTo>
                  <a:lnTo>
                    <a:pt x="221120" y="3068"/>
                  </a:lnTo>
                  <a:lnTo>
                    <a:pt x="201640" y="0"/>
                  </a:lnTo>
                  <a:close/>
                </a:path>
                <a:path w="403859" h="403860">
                  <a:moveTo>
                    <a:pt x="258198" y="26324"/>
                  </a:moveTo>
                  <a:lnTo>
                    <a:pt x="201641" y="26324"/>
                  </a:lnTo>
                  <a:lnTo>
                    <a:pt x="213023" y="28118"/>
                  </a:lnTo>
                  <a:lnTo>
                    <a:pt x="223568" y="33528"/>
                  </a:lnTo>
                  <a:lnTo>
                    <a:pt x="260877" y="58688"/>
                  </a:lnTo>
                  <a:lnTo>
                    <a:pt x="305079" y="67301"/>
                  </a:lnTo>
                  <a:lnTo>
                    <a:pt x="316318" y="70933"/>
                  </a:lnTo>
                  <a:lnTo>
                    <a:pt x="325640" y="77725"/>
                  </a:lnTo>
                  <a:lnTo>
                    <a:pt x="332423" y="87054"/>
                  </a:lnTo>
                  <a:lnTo>
                    <a:pt x="336043" y="98296"/>
                  </a:lnTo>
                  <a:lnTo>
                    <a:pt x="340572" y="127900"/>
                  </a:lnTo>
                  <a:lnTo>
                    <a:pt x="342196" y="135404"/>
                  </a:lnTo>
                  <a:lnTo>
                    <a:pt x="344665" y="142551"/>
                  </a:lnTo>
                  <a:lnTo>
                    <a:pt x="347990" y="149393"/>
                  </a:lnTo>
                  <a:lnTo>
                    <a:pt x="352123" y="155809"/>
                  </a:lnTo>
                  <a:lnTo>
                    <a:pt x="369811" y="179943"/>
                  </a:lnTo>
                  <a:lnTo>
                    <a:pt x="375187" y="190451"/>
                  </a:lnTo>
                  <a:lnTo>
                    <a:pt x="376979" y="201841"/>
                  </a:lnTo>
                  <a:lnTo>
                    <a:pt x="375187" y="213234"/>
                  </a:lnTo>
                  <a:lnTo>
                    <a:pt x="369812" y="223750"/>
                  </a:lnTo>
                  <a:lnTo>
                    <a:pt x="352092" y="247899"/>
                  </a:lnTo>
                  <a:lnTo>
                    <a:pt x="347972" y="254312"/>
                  </a:lnTo>
                  <a:lnTo>
                    <a:pt x="344660" y="261149"/>
                  </a:lnTo>
                  <a:lnTo>
                    <a:pt x="342187" y="268333"/>
                  </a:lnTo>
                  <a:lnTo>
                    <a:pt x="340587" y="275790"/>
                  </a:lnTo>
                  <a:lnTo>
                    <a:pt x="336028" y="305383"/>
                  </a:lnTo>
                  <a:lnTo>
                    <a:pt x="332409" y="316626"/>
                  </a:lnTo>
                  <a:lnTo>
                    <a:pt x="325628" y="325955"/>
                  </a:lnTo>
                  <a:lnTo>
                    <a:pt x="316310" y="332748"/>
                  </a:lnTo>
                  <a:lnTo>
                    <a:pt x="305080" y="336380"/>
                  </a:lnTo>
                  <a:lnTo>
                    <a:pt x="275438" y="340926"/>
                  </a:lnTo>
                  <a:lnTo>
                    <a:pt x="268034" y="342528"/>
                  </a:lnTo>
                  <a:lnTo>
                    <a:pt x="260876" y="345005"/>
                  </a:lnTo>
                  <a:lnTo>
                    <a:pt x="254056" y="348326"/>
                  </a:lnTo>
                  <a:lnTo>
                    <a:pt x="247654" y="352458"/>
                  </a:lnTo>
                  <a:lnTo>
                    <a:pt x="223529" y="370186"/>
                  </a:lnTo>
                  <a:lnTo>
                    <a:pt x="213023" y="375566"/>
                  </a:lnTo>
                  <a:lnTo>
                    <a:pt x="201642" y="377359"/>
                  </a:lnTo>
                  <a:lnTo>
                    <a:pt x="258202" y="377359"/>
                  </a:lnTo>
                  <a:lnTo>
                    <a:pt x="268009" y="370150"/>
                  </a:lnTo>
                  <a:lnTo>
                    <a:pt x="273605" y="367839"/>
                  </a:lnTo>
                  <a:lnTo>
                    <a:pt x="328296" y="356180"/>
                  </a:lnTo>
                  <a:lnTo>
                    <a:pt x="355837" y="328601"/>
                  </a:lnTo>
                  <a:lnTo>
                    <a:pt x="367474" y="273875"/>
                  </a:lnTo>
                  <a:lnTo>
                    <a:pt x="369782" y="268274"/>
                  </a:lnTo>
                  <a:lnTo>
                    <a:pt x="391014" y="239328"/>
                  </a:lnTo>
                  <a:lnTo>
                    <a:pt x="400219" y="221339"/>
                  </a:lnTo>
                  <a:lnTo>
                    <a:pt x="403288" y="201839"/>
                  </a:lnTo>
                  <a:lnTo>
                    <a:pt x="400219" y="182339"/>
                  </a:lnTo>
                  <a:lnTo>
                    <a:pt x="391014" y="164351"/>
                  </a:lnTo>
                  <a:lnTo>
                    <a:pt x="369763" y="135358"/>
                  </a:lnTo>
                  <a:lnTo>
                    <a:pt x="367473" y="129802"/>
                  </a:lnTo>
                  <a:lnTo>
                    <a:pt x="355828" y="75071"/>
                  </a:lnTo>
                  <a:lnTo>
                    <a:pt x="328275" y="47502"/>
                  </a:lnTo>
                  <a:lnTo>
                    <a:pt x="273570" y="35839"/>
                  </a:lnTo>
                  <a:lnTo>
                    <a:pt x="267988" y="33499"/>
                  </a:lnTo>
                  <a:lnTo>
                    <a:pt x="258198" y="263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909" y="2187320"/>
            <a:ext cx="2479675" cy="7594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Segoe UI"/>
                <a:cs typeface="Segoe UI"/>
              </a:rPr>
              <a:t>Running</a:t>
            </a:r>
            <a:r>
              <a:rPr dirty="0" spc="-90">
                <a:latin typeface="Segoe UI"/>
                <a:cs typeface="Segoe UI"/>
              </a:rPr>
              <a:t> </a:t>
            </a:r>
            <a:r>
              <a:rPr dirty="0" spc="-10">
                <a:latin typeface="Segoe UI"/>
                <a:cs typeface="Segoe UI"/>
              </a:rPr>
              <a:t>checks</a:t>
            </a:r>
          </a:p>
          <a:p>
            <a:pPr algn="ctr" marL="190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Segoe UI"/>
                <a:cs typeface="Segoe UI"/>
              </a:rPr>
              <a:t>(build,</a:t>
            </a:r>
            <a:r>
              <a:rPr dirty="0" sz="2000" spc="-3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lint,</a:t>
            </a:r>
            <a:r>
              <a:rPr dirty="0" sz="2000" spc="-3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test,</a:t>
            </a:r>
            <a:r>
              <a:rPr dirty="0" sz="2000" spc="-50">
                <a:latin typeface="Segoe UI"/>
                <a:cs typeface="Segoe UI"/>
              </a:rPr>
              <a:t> </a:t>
            </a:r>
            <a:r>
              <a:rPr dirty="0" sz="2000" spc="-25">
                <a:latin typeface="Segoe UI"/>
                <a:cs typeface="Segoe UI"/>
              </a:rPr>
              <a:t>…)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40273" y="4399915"/>
            <a:ext cx="148336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Using </a:t>
            </a: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git</a:t>
            </a:r>
            <a:r>
              <a:rPr dirty="0" sz="2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hooks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93695" y="4394708"/>
            <a:ext cx="1451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Manually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91093" y="4399915"/>
            <a:ext cx="193611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Using</a:t>
            </a:r>
            <a:r>
              <a:rPr dirty="0" sz="2800" spc="-7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CI/CD workflows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77591" y="2993897"/>
            <a:ext cx="5923915" cy="1381125"/>
          </a:xfrm>
          <a:custGeom>
            <a:avLst/>
            <a:gdLst/>
            <a:ahLst/>
            <a:cxnLst/>
            <a:rect l="l" t="t" r="r" b="b"/>
            <a:pathLst>
              <a:path w="5923915" h="1381125">
                <a:moveTo>
                  <a:pt x="5923661" y="1295146"/>
                </a:moveTo>
                <a:lnTo>
                  <a:pt x="5895086" y="1295146"/>
                </a:lnTo>
                <a:lnTo>
                  <a:pt x="5895086" y="704723"/>
                </a:lnTo>
                <a:lnTo>
                  <a:pt x="5895086" y="676148"/>
                </a:lnTo>
                <a:lnTo>
                  <a:pt x="2919095" y="676148"/>
                </a:lnTo>
                <a:lnTo>
                  <a:pt x="2919095" y="0"/>
                </a:lnTo>
                <a:lnTo>
                  <a:pt x="2918714" y="0"/>
                </a:lnTo>
                <a:lnTo>
                  <a:pt x="2890520" y="0"/>
                </a:lnTo>
                <a:lnTo>
                  <a:pt x="2890139" y="0"/>
                </a:lnTo>
                <a:lnTo>
                  <a:pt x="2890139" y="673608"/>
                </a:lnTo>
                <a:lnTo>
                  <a:pt x="28575" y="673608"/>
                </a:lnTo>
                <a:lnTo>
                  <a:pt x="28575" y="1290066"/>
                </a:lnTo>
                <a:lnTo>
                  <a:pt x="0" y="1290066"/>
                </a:lnTo>
                <a:lnTo>
                  <a:pt x="42799" y="1375791"/>
                </a:lnTo>
                <a:lnTo>
                  <a:pt x="78536" y="1304417"/>
                </a:lnTo>
                <a:lnTo>
                  <a:pt x="85725" y="1290066"/>
                </a:lnTo>
                <a:lnTo>
                  <a:pt x="57150" y="1290066"/>
                </a:lnTo>
                <a:lnTo>
                  <a:pt x="57150" y="702183"/>
                </a:lnTo>
                <a:lnTo>
                  <a:pt x="2890520" y="702183"/>
                </a:lnTo>
                <a:lnTo>
                  <a:pt x="2890520" y="704723"/>
                </a:lnTo>
                <a:lnTo>
                  <a:pt x="2890520" y="1295146"/>
                </a:lnTo>
                <a:lnTo>
                  <a:pt x="2861945" y="1295146"/>
                </a:lnTo>
                <a:lnTo>
                  <a:pt x="2904871" y="1380871"/>
                </a:lnTo>
                <a:lnTo>
                  <a:pt x="2940558" y="1309370"/>
                </a:lnTo>
                <a:lnTo>
                  <a:pt x="2947670" y="1295146"/>
                </a:lnTo>
                <a:lnTo>
                  <a:pt x="2919095" y="1295146"/>
                </a:lnTo>
                <a:lnTo>
                  <a:pt x="2919095" y="704723"/>
                </a:lnTo>
                <a:lnTo>
                  <a:pt x="5866511" y="704723"/>
                </a:lnTo>
                <a:lnTo>
                  <a:pt x="5866511" y="1295146"/>
                </a:lnTo>
                <a:lnTo>
                  <a:pt x="5837936" y="1295146"/>
                </a:lnTo>
                <a:lnTo>
                  <a:pt x="5880735" y="1380871"/>
                </a:lnTo>
                <a:lnTo>
                  <a:pt x="5916536" y="1309370"/>
                </a:lnTo>
                <a:lnTo>
                  <a:pt x="5923661" y="12951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Running</a:t>
            </a:r>
            <a:r>
              <a:rPr dirty="0" spc="-11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manual</a:t>
            </a:r>
            <a:r>
              <a:rPr dirty="0" spc="-12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checks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6583" y="2010155"/>
            <a:ext cx="7418831" cy="442874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54" y="789177"/>
            <a:ext cx="3057690" cy="54533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1796" y="2705100"/>
            <a:ext cx="4788408" cy="200101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Using</a:t>
            </a:r>
            <a:r>
              <a:rPr dirty="0" spc="-5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git</a:t>
            </a:r>
            <a:r>
              <a:rPr dirty="0" spc="-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hooks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23797" y="2979877"/>
            <a:ext cx="1702435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1F1F1"/>
                </a:solidFill>
                <a:latin typeface="Courier New"/>
                <a:cs typeface="Courier New"/>
              </a:rPr>
              <a:t>pre-commit commit-</a:t>
            </a:r>
            <a:r>
              <a:rPr dirty="0" sz="2000" spc="-25">
                <a:solidFill>
                  <a:srgbClr val="F1F1F1"/>
                </a:solidFill>
                <a:latin typeface="Courier New"/>
                <a:cs typeface="Courier New"/>
              </a:rPr>
              <a:t>msg </a:t>
            </a:r>
            <a:r>
              <a:rPr dirty="0" sz="2000" spc="-10">
                <a:solidFill>
                  <a:srgbClr val="F1F1F1"/>
                </a:solidFill>
                <a:latin typeface="Courier New"/>
                <a:cs typeface="Courier New"/>
              </a:rPr>
              <a:t>post-commit update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solidFill>
                  <a:srgbClr val="F1F1F1"/>
                </a:solidFill>
                <a:latin typeface="Courier New"/>
                <a:cs typeface="Courier New"/>
              </a:rPr>
              <a:t>pre-</a:t>
            </a:r>
            <a:r>
              <a:rPr dirty="0" sz="2000" spc="-20">
                <a:solidFill>
                  <a:srgbClr val="F1F1F1"/>
                </a:solidFill>
                <a:latin typeface="Courier New"/>
                <a:cs typeface="Courier New"/>
              </a:rPr>
              <a:t>push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1F1F1"/>
                </a:solidFill>
                <a:latin typeface="Courier New"/>
                <a:cs typeface="Courier New"/>
              </a:rPr>
              <a:t>pre-receive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25">
                <a:solidFill>
                  <a:srgbClr val="F1F1F1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200590" y="1263522"/>
            <a:ext cx="8179434" cy="5229225"/>
            <a:chOff x="3200590" y="1263522"/>
            <a:chExt cx="8179434" cy="52292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1277111"/>
              <a:ext cx="7216140" cy="521512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14877" y="1277873"/>
              <a:ext cx="824230" cy="1853564"/>
            </a:xfrm>
            <a:custGeom>
              <a:avLst/>
              <a:gdLst/>
              <a:ahLst/>
              <a:cxnLst/>
              <a:rect l="l" t="t" r="r" b="b"/>
              <a:pathLst>
                <a:path w="824229" h="1853564">
                  <a:moveTo>
                    <a:pt x="0" y="1848103"/>
                  </a:moveTo>
                  <a:lnTo>
                    <a:pt x="0" y="1853438"/>
                  </a:lnTo>
                  <a:lnTo>
                    <a:pt x="824230" y="1853438"/>
                  </a:lnTo>
                  <a:lnTo>
                    <a:pt x="824230" y="0"/>
                  </a:lnTo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039361" y="1263522"/>
              <a:ext cx="2607310" cy="427990"/>
            </a:xfrm>
            <a:custGeom>
              <a:avLst/>
              <a:gdLst/>
              <a:ahLst/>
              <a:cxnLst/>
              <a:rect l="l" t="t" r="r" b="b"/>
              <a:pathLst>
                <a:path w="2607309" h="427989">
                  <a:moveTo>
                    <a:pt x="2550398" y="342298"/>
                  </a:moveTo>
                  <a:lnTo>
                    <a:pt x="2521458" y="343026"/>
                  </a:lnTo>
                  <a:lnTo>
                    <a:pt x="2566416" y="427609"/>
                  </a:lnTo>
                  <a:lnTo>
                    <a:pt x="2599960" y="356235"/>
                  </a:lnTo>
                  <a:lnTo>
                    <a:pt x="2550414" y="356235"/>
                  </a:lnTo>
                  <a:lnTo>
                    <a:pt x="2550398" y="342298"/>
                  </a:lnTo>
                  <a:close/>
                </a:path>
                <a:path w="2607309" h="427989">
                  <a:moveTo>
                    <a:pt x="2578973" y="341578"/>
                  </a:moveTo>
                  <a:lnTo>
                    <a:pt x="2550398" y="342298"/>
                  </a:lnTo>
                  <a:lnTo>
                    <a:pt x="2550414" y="356235"/>
                  </a:lnTo>
                  <a:lnTo>
                    <a:pt x="2578989" y="356235"/>
                  </a:lnTo>
                  <a:lnTo>
                    <a:pt x="2578973" y="341578"/>
                  </a:lnTo>
                  <a:close/>
                </a:path>
                <a:path w="2607309" h="427989">
                  <a:moveTo>
                    <a:pt x="2607183" y="340867"/>
                  </a:moveTo>
                  <a:lnTo>
                    <a:pt x="2578973" y="341578"/>
                  </a:lnTo>
                  <a:lnTo>
                    <a:pt x="2578989" y="356235"/>
                  </a:lnTo>
                  <a:lnTo>
                    <a:pt x="2599960" y="356235"/>
                  </a:lnTo>
                  <a:lnTo>
                    <a:pt x="2607183" y="340867"/>
                  </a:lnTo>
                  <a:close/>
                </a:path>
                <a:path w="2607309" h="427989">
                  <a:moveTo>
                    <a:pt x="2578623" y="14350"/>
                  </a:moveTo>
                  <a:lnTo>
                    <a:pt x="2550033" y="14350"/>
                  </a:lnTo>
                  <a:lnTo>
                    <a:pt x="2564257" y="28575"/>
                  </a:lnTo>
                  <a:lnTo>
                    <a:pt x="2550048" y="28575"/>
                  </a:lnTo>
                  <a:lnTo>
                    <a:pt x="2550398" y="342298"/>
                  </a:lnTo>
                  <a:lnTo>
                    <a:pt x="2578973" y="341578"/>
                  </a:lnTo>
                  <a:lnTo>
                    <a:pt x="2578638" y="28575"/>
                  </a:lnTo>
                  <a:lnTo>
                    <a:pt x="2564257" y="28575"/>
                  </a:lnTo>
                  <a:lnTo>
                    <a:pt x="2550033" y="14350"/>
                  </a:lnTo>
                  <a:lnTo>
                    <a:pt x="2578623" y="14350"/>
                  </a:lnTo>
                  <a:close/>
                </a:path>
                <a:path w="2607309" h="427989">
                  <a:moveTo>
                    <a:pt x="2578608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550048" y="28575"/>
                  </a:lnTo>
                  <a:lnTo>
                    <a:pt x="2550033" y="14350"/>
                  </a:lnTo>
                  <a:lnTo>
                    <a:pt x="2578623" y="14350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Using</a:t>
            </a:r>
            <a:r>
              <a:rPr dirty="0" spc="-8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CI/CD</a:t>
            </a:r>
            <a:r>
              <a:rPr dirty="0" spc="-6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workflows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777657" y="3705758"/>
            <a:ext cx="789305" cy="791210"/>
          </a:xfrm>
          <a:custGeom>
            <a:avLst/>
            <a:gdLst/>
            <a:ahLst/>
            <a:cxnLst/>
            <a:rect l="l" t="t" r="r" b="b"/>
            <a:pathLst>
              <a:path w="789305" h="791210">
                <a:moveTo>
                  <a:pt x="244119" y="122377"/>
                </a:moveTo>
                <a:lnTo>
                  <a:pt x="234530" y="74739"/>
                </a:lnTo>
                <a:lnTo>
                  <a:pt x="222250" y="56476"/>
                </a:lnTo>
                <a:lnTo>
                  <a:pt x="208368" y="35839"/>
                </a:lnTo>
                <a:lnTo>
                  <a:pt x="187794" y="21932"/>
                </a:lnTo>
                <a:lnTo>
                  <a:pt x="187794" y="122377"/>
                </a:lnTo>
                <a:lnTo>
                  <a:pt x="182626" y="148031"/>
                </a:lnTo>
                <a:lnTo>
                  <a:pt x="168541" y="168973"/>
                </a:lnTo>
                <a:lnTo>
                  <a:pt x="147650" y="183095"/>
                </a:lnTo>
                <a:lnTo>
                  <a:pt x="122059" y="188264"/>
                </a:lnTo>
                <a:lnTo>
                  <a:pt x="96481" y="183095"/>
                </a:lnTo>
                <a:lnTo>
                  <a:pt x="75590" y="168973"/>
                </a:lnTo>
                <a:lnTo>
                  <a:pt x="61506" y="148031"/>
                </a:lnTo>
                <a:lnTo>
                  <a:pt x="56337" y="122377"/>
                </a:lnTo>
                <a:lnTo>
                  <a:pt x="61506" y="96723"/>
                </a:lnTo>
                <a:lnTo>
                  <a:pt x="75590" y="75780"/>
                </a:lnTo>
                <a:lnTo>
                  <a:pt x="96481" y="61658"/>
                </a:lnTo>
                <a:lnTo>
                  <a:pt x="122059" y="56476"/>
                </a:lnTo>
                <a:lnTo>
                  <a:pt x="147650" y="61658"/>
                </a:lnTo>
                <a:lnTo>
                  <a:pt x="168541" y="75780"/>
                </a:lnTo>
                <a:lnTo>
                  <a:pt x="182626" y="96723"/>
                </a:lnTo>
                <a:lnTo>
                  <a:pt x="187794" y="122377"/>
                </a:lnTo>
                <a:lnTo>
                  <a:pt x="187794" y="21932"/>
                </a:lnTo>
                <a:lnTo>
                  <a:pt x="169570" y="9613"/>
                </a:lnTo>
                <a:lnTo>
                  <a:pt x="122059" y="0"/>
                </a:lnTo>
                <a:lnTo>
                  <a:pt x="74549" y="9613"/>
                </a:lnTo>
                <a:lnTo>
                  <a:pt x="35750" y="35839"/>
                </a:lnTo>
                <a:lnTo>
                  <a:pt x="9588" y="74739"/>
                </a:lnTo>
                <a:lnTo>
                  <a:pt x="0" y="122377"/>
                </a:lnTo>
                <a:lnTo>
                  <a:pt x="9588" y="170014"/>
                </a:lnTo>
                <a:lnTo>
                  <a:pt x="35750" y="208902"/>
                </a:lnTo>
                <a:lnTo>
                  <a:pt x="74549" y="235127"/>
                </a:lnTo>
                <a:lnTo>
                  <a:pt x="94996" y="239280"/>
                </a:lnTo>
                <a:lnTo>
                  <a:pt x="93891" y="244754"/>
                </a:lnTo>
                <a:lnTo>
                  <a:pt x="93891" y="545985"/>
                </a:lnTo>
                <a:lnTo>
                  <a:pt x="94996" y="551472"/>
                </a:lnTo>
                <a:lnTo>
                  <a:pt x="74549" y="555599"/>
                </a:lnTo>
                <a:lnTo>
                  <a:pt x="35750" y="581825"/>
                </a:lnTo>
                <a:lnTo>
                  <a:pt x="9588" y="620725"/>
                </a:lnTo>
                <a:lnTo>
                  <a:pt x="0" y="668362"/>
                </a:lnTo>
                <a:lnTo>
                  <a:pt x="9588" y="716000"/>
                </a:lnTo>
                <a:lnTo>
                  <a:pt x="35750" y="754888"/>
                </a:lnTo>
                <a:lnTo>
                  <a:pt x="74549" y="781113"/>
                </a:lnTo>
                <a:lnTo>
                  <a:pt x="122059" y="790740"/>
                </a:lnTo>
                <a:lnTo>
                  <a:pt x="169570" y="781113"/>
                </a:lnTo>
                <a:lnTo>
                  <a:pt x="208368" y="754888"/>
                </a:lnTo>
                <a:lnTo>
                  <a:pt x="222250" y="734250"/>
                </a:lnTo>
                <a:lnTo>
                  <a:pt x="234530" y="716000"/>
                </a:lnTo>
                <a:lnTo>
                  <a:pt x="244119" y="668362"/>
                </a:lnTo>
                <a:lnTo>
                  <a:pt x="234530" y="620725"/>
                </a:lnTo>
                <a:lnTo>
                  <a:pt x="222250" y="602462"/>
                </a:lnTo>
                <a:lnTo>
                  <a:pt x="208368" y="581825"/>
                </a:lnTo>
                <a:lnTo>
                  <a:pt x="187794" y="567918"/>
                </a:lnTo>
                <a:lnTo>
                  <a:pt x="187794" y="668362"/>
                </a:lnTo>
                <a:lnTo>
                  <a:pt x="182626" y="694004"/>
                </a:lnTo>
                <a:lnTo>
                  <a:pt x="168541" y="714959"/>
                </a:lnTo>
                <a:lnTo>
                  <a:pt x="147650" y="729081"/>
                </a:lnTo>
                <a:lnTo>
                  <a:pt x="122059" y="734250"/>
                </a:lnTo>
                <a:lnTo>
                  <a:pt x="96481" y="729081"/>
                </a:lnTo>
                <a:lnTo>
                  <a:pt x="75590" y="714959"/>
                </a:lnTo>
                <a:lnTo>
                  <a:pt x="61506" y="694004"/>
                </a:lnTo>
                <a:lnTo>
                  <a:pt x="56337" y="668362"/>
                </a:lnTo>
                <a:lnTo>
                  <a:pt x="61506" y="642708"/>
                </a:lnTo>
                <a:lnTo>
                  <a:pt x="75590" y="621766"/>
                </a:lnTo>
                <a:lnTo>
                  <a:pt x="96481" y="607644"/>
                </a:lnTo>
                <a:lnTo>
                  <a:pt x="122059" y="602462"/>
                </a:lnTo>
                <a:lnTo>
                  <a:pt x="147650" y="607644"/>
                </a:lnTo>
                <a:lnTo>
                  <a:pt x="168541" y="621766"/>
                </a:lnTo>
                <a:lnTo>
                  <a:pt x="182626" y="642708"/>
                </a:lnTo>
                <a:lnTo>
                  <a:pt x="187794" y="668362"/>
                </a:lnTo>
                <a:lnTo>
                  <a:pt x="187794" y="567918"/>
                </a:lnTo>
                <a:lnTo>
                  <a:pt x="169570" y="555599"/>
                </a:lnTo>
                <a:lnTo>
                  <a:pt x="149123" y="551472"/>
                </a:lnTo>
                <a:lnTo>
                  <a:pt x="150228" y="545985"/>
                </a:lnTo>
                <a:lnTo>
                  <a:pt x="150228" y="244754"/>
                </a:lnTo>
                <a:lnTo>
                  <a:pt x="149123" y="239280"/>
                </a:lnTo>
                <a:lnTo>
                  <a:pt x="169570" y="235127"/>
                </a:lnTo>
                <a:lnTo>
                  <a:pt x="208368" y="208902"/>
                </a:lnTo>
                <a:lnTo>
                  <a:pt x="222250" y="188264"/>
                </a:lnTo>
                <a:lnTo>
                  <a:pt x="234530" y="170014"/>
                </a:lnTo>
                <a:lnTo>
                  <a:pt x="244119" y="122377"/>
                </a:lnTo>
                <a:close/>
              </a:path>
              <a:path w="789305" h="791210">
                <a:moveTo>
                  <a:pt x="788708" y="668362"/>
                </a:moveTo>
                <a:lnTo>
                  <a:pt x="779119" y="620725"/>
                </a:lnTo>
                <a:lnTo>
                  <a:pt x="766838" y="602462"/>
                </a:lnTo>
                <a:lnTo>
                  <a:pt x="752957" y="581825"/>
                </a:lnTo>
                <a:lnTo>
                  <a:pt x="732370" y="567918"/>
                </a:lnTo>
                <a:lnTo>
                  <a:pt x="732370" y="668362"/>
                </a:lnTo>
                <a:lnTo>
                  <a:pt x="727214" y="694004"/>
                </a:lnTo>
                <a:lnTo>
                  <a:pt x="713130" y="714959"/>
                </a:lnTo>
                <a:lnTo>
                  <a:pt x="692238" y="729081"/>
                </a:lnTo>
                <a:lnTo>
                  <a:pt x="666648" y="734250"/>
                </a:lnTo>
                <a:lnTo>
                  <a:pt x="641057" y="729081"/>
                </a:lnTo>
                <a:lnTo>
                  <a:pt x="620166" y="714959"/>
                </a:lnTo>
                <a:lnTo>
                  <a:pt x="606082" y="694004"/>
                </a:lnTo>
                <a:lnTo>
                  <a:pt x="600925" y="668362"/>
                </a:lnTo>
                <a:lnTo>
                  <a:pt x="606082" y="642708"/>
                </a:lnTo>
                <a:lnTo>
                  <a:pt x="620166" y="621766"/>
                </a:lnTo>
                <a:lnTo>
                  <a:pt x="641057" y="607644"/>
                </a:lnTo>
                <a:lnTo>
                  <a:pt x="666648" y="602462"/>
                </a:lnTo>
                <a:lnTo>
                  <a:pt x="692238" y="607644"/>
                </a:lnTo>
                <a:lnTo>
                  <a:pt x="713130" y="621766"/>
                </a:lnTo>
                <a:lnTo>
                  <a:pt x="727214" y="642708"/>
                </a:lnTo>
                <a:lnTo>
                  <a:pt x="732370" y="668362"/>
                </a:lnTo>
                <a:lnTo>
                  <a:pt x="732370" y="567918"/>
                </a:lnTo>
                <a:lnTo>
                  <a:pt x="714159" y="555599"/>
                </a:lnTo>
                <a:lnTo>
                  <a:pt x="694817" y="551688"/>
                </a:lnTo>
                <a:lnTo>
                  <a:pt x="694817" y="235331"/>
                </a:lnTo>
                <a:lnTo>
                  <a:pt x="687641" y="190703"/>
                </a:lnTo>
                <a:lnTo>
                  <a:pt x="667651" y="151942"/>
                </a:lnTo>
                <a:lnTo>
                  <a:pt x="666318" y="150609"/>
                </a:lnTo>
                <a:lnTo>
                  <a:pt x="637159" y="121386"/>
                </a:lnTo>
                <a:lnTo>
                  <a:pt x="598500" y="101333"/>
                </a:lnTo>
                <a:lnTo>
                  <a:pt x="553974" y="94132"/>
                </a:lnTo>
                <a:lnTo>
                  <a:pt x="401294" y="94132"/>
                </a:lnTo>
                <a:lnTo>
                  <a:pt x="447116" y="48196"/>
                </a:lnTo>
                <a:lnTo>
                  <a:pt x="453301" y="38862"/>
                </a:lnTo>
                <a:lnTo>
                  <a:pt x="455358" y="28257"/>
                </a:lnTo>
                <a:lnTo>
                  <a:pt x="453301" y="17627"/>
                </a:lnTo>
                <a:lnTo>
                  <a:pt x="447116" y="8280"/>
                </a:lnTo>
                <a:lnTo>
                  <a:pt x="437819" y="2082"/>
                </a:lnTo>
                <a:lnTo>
                  <a:pt x="427228" y="25"/>
                </a:lnTo>
                <a:lnTo>
                  <a:pt x="416636" y="2082"/>
                </a:lnTo>
                <a:lnTo>
                  <a:pt x="407314" y="8280"/>
                </a:lnTo>
                <a:lnTo>
                  <a:pt x="313410" y="102412"/>
                </a:lnTo>
                <a:lnTo>
                  <a:pt x="307238" y="111760"/>
                </a:lnTo>
                <a:lnTo>
                  <a:pt x="305181" y="122389"/>
                </a:lnTo>
                <a:lnTo>
                  <a:pt x="307238" y="133007"/>
                </a:lnTo>
                <a:lnTo>
                  <a:pt x="313410" y="142328"/>
                </a:lnTo>
                <a:lnTo>
                  <a:pt x="407352" y="236499"/>
                </a:lnTo>
                <a:lnTo>
                  <a:pt x="416496" y="242417"/>
                </a:lnTo>
                <a:lnTo>
                  <a:pt x="426885" y="244398"/>
                </a:lnTo>
                <a:lnTo>
                  <a:pt x="437299" y="242417"/>
                </a:lnTo>
                <a:lnTo>
                  <a:pt x="453186" y="206006"/>
                </a:lnTo>
                <a:lnTo>
                  <a:pt x="401332" y="150609"/>
                </a:lnTo>
                <a:lnTo>
                  <a:pt x="553974" y="150609"/>
                </a:lnTo>
                <a:lnTo>
                  <a:pt x="586867" y="157276"/>
                </a:lnTo>
                <a:lnTo>
                  <a:pt x="613727" y="175425"/>
                </a:lnTo>
                <a:lnTo>
                  <a:pt x="631837" y="202361"/>
                </a:lnTo>
                <a:lnTo>
                  <a:pt x="638479" y="235331"/>
                </a:lnTo>
                <a:lnTo>
                  <a:pt x="638479" y="551688"/>
                </a:lnTo>
                <a:lnTo>
                  <a:pt x="619137" y="555599"/>
                </a:lnTo>
                <a:lnTo>
                  <a:pt x="580339" y="581825"/>
                </a:lnTo>
                <a:lnTo>
                  <a:pt x="554177" y="620725"/>
                </a:lnTo>
                <a:lnTo>
                  <a:pt x="544588" y="668362"/>
                </a:lnTo>
                <a:lnTo>
                  <a:pt x="554177" y="716000"/>
                </a:lnTo>
                <a:lnTo>
                  <a:pt x="580339" y="754888"/>
                </a:lnTo>
                <a:lnTo>
                  <a:pt x="619137" y="781113"/>
                </a:lnTo>
                <a:lnTo>
                  <a:pt x="666648" y="790740"/>
                </a:lnTo>
                <a:lnTo>
                  <a:pt x="714159" y="781113"/>
                </a:lnTo>
                <a:lnTo>
                  <a:pt x="752957" y="754888"/>
                </a:lnTo>
                <a:lnTo>
                  <a:pt x="766838" y="734250"/>
                </a:lnTo>
                <a:lnTo>
                  <a:pt x="779119" y="716000"/>
                </a:lnTo>
                <a:lnTo>
                  <a:pt x="788708" y="6683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93686" y="2648802"/>
            <a:ext cx="278765" cy="277495"/>
          </a:xfrm>
          <a:custGeom>
            <a:avLst/>
            <a:gdLst/>
            <a:ahLst/>
            <a:cxnLst/>
            <a:rect l="l" t="t" r="r" b="b"/>
            <a:pathLst>
              <a:path w="278764" h="277494">
                <a:moveTo>
                  <a:pt x="139199" y="0"/>
                </a:moveTo>
                <a:lnTo>
                  <a:pt x="95202" y="7067"/>
                </a:lnTo>
                <a:lnTo>
                  <a:pt x="56990" y="26746"/>
                </a:lnTo>
                <a:lnTo>
                  <a:pt x="26857" y="56754"/>
                </a:lnTo>
                <a:lnTo>
                  <a:pt x="7096" y="94808"/>
                </a:lnTo>
                <a:lnTo>
                  <a:pt x="0" y="138625"/>
                </a:lnTo>
                <a:lnTo>
                  <a:pt x="7096" y="182443"/>
                </a:lnTo>
                <a:lnTo>
                  <a:pt x="26858" y="220499"/>
                </a:lnTo>
                <a:lnTo>
                  <a:pt x="56991" y="250508"/>
                </a:lnTo>
                <a:lnTo>
                  <a:pt x="95202" y="270187"/>
                </a:lnTo>
                <a:lnTo>
                  <a:pt x="139200" y="277254"/>
                </a:lnTo>
                <a:lnTo>
                  <a:pt x="183199" y="270187"/>
                </a:lnTo>
                <a:lnTo>
                  <a:pt x="221411" y="250508"/>
                </a:lnTo>
                <a:lnTo>
                  <a:pt x="251545" y="220499"/>
                </a:lnTo>
                <a:lnTo>
                  <a:pt x="266411" y="191869"/>
                </a:lnTo>
                <a:lnTo>
                  <a:pt x="113325" y="191869"/>
                </a:lnTo>
                <a:lnTo>
                  <a:pt x="73429" y="152144"/>
                </a:lnTo>
                <a:lnTo>
                  <a:pt x="68760" y="147154"/>
                </a:lnTo>
                <a:lnTo>
                  <a:pt x="68760" y="139417"/>
                </a:lnTo>
                <a:lnTo>
                  <a:pt x="78343" y="129167"/>
                </a:lnTo>
                <a:lnTo>
                  <a:pt x="86601" y="128878"/>
                </a:lnTo>
                <a:lnTo>
                  <a:pt x="147946" y="128878"/>
                </a:lnTo>
                <a:lnTo>
                  <a:pt x="186528" y="90453"/>
                </a:lnTo>
                <a:lnTo>
                  <a:pt x="191545" y="85803"/>
                </a:lnTo>
                <a:lnTo>
                  <a:pt x="266629" y="85803"/>
                </a:lnTo>
                <a:lnTo>
                  <a:pt x="251544" y="56754"/>
                </a:lnTo>
                <a:lnTo>
                  <a:pt x="221411" y="26746"/>
                </a:lnTo>
                <a:lnTo>
                  <a:pt x="183198" y="7067"/>
                </a:lnTo>
                <a:lnTo>
                  <a:pt x="139199" y="0"/>
                </a:lnTo>
                <a:close/>
              </a:path>
              <a:path w="278764" h="277494">
                <a:moveTo>
                  <a:pt x="266629" y="85803"/>
                </a:moveTo>
                <a:lnTo>
                  <a:pt x="199317" y="85803"/>
                </a:lnTo>
                <a:lnTo>
                  <a:pt x="209598" y="95348"/>
                </a:lnTo>
                <a:lnTo>
                  <a:pt x="209888" y="103579"/>
                </a:lnTo>
                <a:lnTo>
                  <a:pt x="204973" y="108821"/>
                </a:lnTo>
                <a:lnTo>
                  <a:pt x="121579" y="191869"/>
                </a:lnTo>
                <a:lnTo>
                  <a:pt x="266411" y="191869"/>
                </a:lnTo>
                <a:lnTo>
                  <a:pt x="271306" y="182444"/>
                </a:lnTo>
                <a:lnTo>
                  <a:pt x="278402" y="138625"/>
                </a:lnTo>
                <a:lnTo>
                  <a:pt x="271306" y="94809"/>
                </a:lnTo>
                <a:lnTo>
                  <a:pt x="266629" y="85803"/>
                </a:lnTo>
                <a:close/>
              </a:path>
              <a:path w="278764" h="277494">
                <a:moveTo>
                  <a:pt x="147946" y="128878"/>
                </a:moveTo>
                <a:lnTo>
                  <a:pt x="86601" y="128878"/>
                </a:lnTo>
                <a:lnTo>
                  <a:pt x="91873" y="133773"/>
                </a:lnTo>
                <a:lnTo>
                  <a:pt x="117452" y="159249"/>
                </a:lnTo>
                <a:lnTo>
                  <a:pt x="147946" y="1288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195314" y="5258062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158881" y="0"/>
                </a:moveTo>
                <a:lnTo>
                  <a:pt x="116265" y="0"/>
                </a:lnTo>
                <a:lnTo>
                  <a:pt x="75271" y="13059"/>
                </a:lnTo>
                <a:lnTo>
                  <a:pt x="39141" y="39179"/>
                </a:lnTo>
                <a:lnTo>
                  <a:pt x="13047" y="75345"/>
                </a:lnTo>
                <a:lnTo>
                  <a:pt x="0" y="116380"/>
                </a:lnTo>
                <a:lnTo>
                  <a:pt x="0" y="159038"/>
                </a:lnTo>
                <a:lnTo>
                  <a:pt x="13047" y="200073"/>
                </a:lnTo>
                <a:lnTo>
                  <a:pt x="39141" y="236240"/>
                </a:lnTo>
                <a:lnTo>
                  <a:pt x="75272" y="262361"/>
                </a:lnTo>
                <a:lnTo>
                  <a:pt x="116266" y="275422"/>
                </a:lnTo>
                <a:lnTo>
                  <a:pt x="158882" y="275422"/>
                </a:lnTo>
                <a:lnTo>
                  <a:pt x="199879" y="262361"/>
                </a:lnTo>
                <a:lnTo>
                  <a:pt x="236015" y="236240"/>
                </a:lnTo>
                <a:lnTo>
                  <a:pt x="262109" y="200073"/>
                </a:lnTo>
                <a:lnTo>
                  <a:pt x="263386" y="196055"/>
                </a:lnTo>
                <a:lnTo>
                  <a:pt x="97373" y="196055"/>
                </a:lnTo>
                <a:lnTo>
                  <a:pt x="89115" y="195761"/>
                </a:lnTo>
                <a:lnTo>
                  <a:pt x="79288" y="185206"/>
                </a:lnTo>
                <a:lnTo>
                  <a:pt x="79580" y="176940"/>
                </a:lnTo>
                <a:lnTo>
                  <a:pt x="84852" y="172021"/>
                </a:lnTo>
                <a:lnTo>
                  <a:pt x="119131" y="137705"/>
                </a:lnTo>
                <a:lnTo>
                  <a:pt x="84852" y="103392"/>
                </a:lnTo>
                <a:lnTo>
                  <a:pt x="80264" y="98472"/>
                </a:lnTo>
                <a:lnTo>
                  <a:pt x="80183" y="90605"/>
                </a:lnTo>
                <a:lnTo>
                  <a:pt x="89766" y="80299"/>
                </a:lnTo>
                <a:lnTo>
                  <a:pt x="98024" y="80009"/>
                </a:lnTo>
                <a:lnTo>
                  <a:pt x="177086" y="80009"/>
                </a:lnTo>
                <a:lnTo>
                  <a:pt x="177781" y="79356"/>
                </a:lnTo>
                <a:lnTo>
                  <a:pt x="263383" y="79356"/>
                </a:lnTo>
                <a:lnTo>
                  <a:pt x="262108" y="75345"/>
                </a:lnTo>
                <a:lnTo>
                  <a:pt x="236015" y="39179"/>
                </a:lnTo>
                <a:lnTo>
                  <a:pt x="199878" y="13059"/>
                </a:lnTo>
                <a:lnTo>
                  <a:pt x="158881" y="0"/>
                </a:lnTo>
                <a:close/>
              </a:path>
              <a:path w="275589" h="275589">
                <a:moveTo>
                  <a:pt x="137572" y="156171"/>
                </a:moveTo>
                <a:lnTo>
                  <a:pt x="103088" y="190709"/>
                </a:lnTo>
                <a:lnTo>
                  <a:pt x="97373" y="196055"/>
                </a:lnTo>
                <a:lnTo>
                  <a:pt x="185032" y="196055"/>
                </a:lnTo>
                <a:lnTo>
                  <a:pt x="176767" y="195761"/>
                </a:lnTo>
                <a:lnTo>
                  <a:pt x="171851" y="190484"/>
                </a:lnTo>
                <a:lnTo>
                  <a:pt x="137572" y="156171"/>
                </a:lnTo>
                <a:close/>
              </a:path>
              <a:path w="275589" h="275589">
                <a:moveTo>
                  <a:pt x="263383" y="79356"/>
                </a:moveTo>
                <a:lnTo>
                  <a:pt x="177781" y="79356"/>
                </a:lnTo>
                <a:lnTo>
                  <a:pt x="186032" y="79661"/>
                </a:lnTo>
                <a:lnTo>
                  <a:pt x="195863" y="90213"/>
                </a:lnTo>
                <a:lnTo>
                  <a:pt x="195573" y="98472"/>
                </a:lnTo>
                <a:lnTo>
                  <a:pt x="190295" y="103392"/>
                </a:lnTo>
                <a:lnTo>
                  <a:pt x="156016" y="137705"/>
                </a:lnTo>
                <a:lnTo>
                  <a:pt x="190295" y="172021"/>
                </a:lnTo>
                <a:lnTo>
                  <a:pt x="190527" y="172231"/>
                </a:lnTo>
                <a:lnTo>
                  <a:pt x="195863" y="177952"/>
                </a:lnTo>
                <a:lnTo>
                  <a:pt x="195573" y="186216"/>
                </a:lnTo>
                <a:lnTo>
                  <a:pt x="185032" y="196055"/>
                </a:lnTo>
                <a:lnTo>
                  <a:pt x="263386" y="196055"/>
                </a:lnTo>
                <a:lnTo>
                  <a:pt x="275155" y="159038"/>
                </a:lnTo>
                <a:lnTo>
                  <a:pt x="275155" y="116380"/>
                </a:lnTo>
                <a:lnTo>
                  <a:pt x="263383" y="79356"/>
                </a:lnTo>
                <a:close/>
              </a:path>
              <a:path w="275589" h="275589">
                <a:moveTo>
                  <a:pt x="177086" y="80009"/>
                </a:moveTo>
                <a:lnTo>
                  <a:pt x="98024" y="80009"/>
                </a:lnTo>
                <a:lnTo>
                  <a:pt x="103296" y="84929"/>
                </a:lnTo>
                <a:lnTo>
                  <a:pt x="137572" y="119242"/>
                </a:lnTo>
                <a:lnTo>
                  <a:pt x="171851" y="84929"/>
                </a:lnTo>
                <a:lnTo>
                  <a:pt x="177086" y="800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652372" y="4930901"/>
            <a:ext cx="542290" cy="662940"/>
          </a:xfrm>
          <a:custGeom>
            <a:avLst/>
            <a:gdLst/>
            <a:ahLst/>
            <a:cxnLst/>
            <a:rect l="l" t="t" r="r" b="b"/>
            <a:pathLst>
              <a:path w="542290" h="662939">
                <a:moveTo>
                  <a:pt x="376174" y="474484"/>
                </a:moveTo>
                <a:lnTo>
                  <a:pt x="374396" y="465696"/>
                </a:lnTo>
                <a:lnTo>
                  <a:pt x="369557" y="458508"/>
                </a:lnTo>
                <a:lnTo>
                  <a:pt x="362381" y="453669"/>
                </a:lnTo>
                <a:lnTo>
                  <a:pt x="353606" y="451891"/>
                </a:lnTo>
                <a:lnTo>
                  <a:pt x="173037" y="451891"/>
                </a:lnTo>
                <a:lnTo>
                  <a:pt x="164249" y="453669"/>
                </a:lnTo>
                <a:lnTo>
                  <a:pt x="157073" y="458508"/>
                </a:lnTo>
                <a:lnTo>
                  <a:pt x="152234" y="465696"/>
                </a:lnTo>
                <a:lnTo>
                  <a:pt x="150469" y="474484"/>
                </a:lnTo>
                <a:lnTo>
                  <a:pt x="152234" y="483285"/>
                </a:lnTo>
                <a:lnTo>
                  <a:pt x="157073" y="490461"/>
                </a:lnTo>
                <a:lnTo>
                  <a:pt x="164249" y="495312"/>
                </a:lnTo>
                <a:lnTo>
                  <a:pt x="173037" y="497090"/>
                </a:lnTo>
                <a:lnTo>
                  <a:pt x="353606" y="497090"/>
                </a:lnTo>
                <a:lnTo>
                  <a:pt x="362381" y="495312"/>
                </a:lnTo>
                <a:lnTo>
                  <a:pt x="369557" y="490461"/>
                </a:lnTo>
                <a:lnTo>
                  <a:pt x="374396" y="483285"/>
                </a:lnTo>
                <a:lnTo>
                  <a:pt x="376174" y="474484"/>
                </a:lnTo>
                <a:close/>
              </a:path>
              <a:path w="542290" h="662939">
                <a:moveTo>
                  <a:pt x="376174" y="263601"/>
                </a:moveTo>
                <a:lnTo>
                  <a:pt x="374396" y="254812"/>
                </a:lnTo>
                <a:lnTo>
                  <a:pt x="369557" y="247624"/>
                </a:lnTo>
                <a:lnTo>
                  <a:pt x="362381" y="242785"/>
                </a:lnTo>
                <a:lnTo>
                  <a:pt x="353606" y="241007"/>
                </a:lnTo>
                <a:lnTo>
                  <a:pt x="285889" y="241007"/>
                </a:lnTo>
                <a:lnTo>
                  <a:pt x="285889" y="173228"/>
                </a:lnTo>
                <a:lnTo>
                  <a:pt x="284111" y="164426"/>
                </a:lnTo>
                <a:lnTo>
                  <a:pt x="279273" y="157251"/>
                </a:lnTo>
                <a:lnTo>
                  <a:pt x="272097" y="152400"/>
                </a:lnTo>
                <a:lnTo>
                  <a:pt x="263321" y="150622"/>
                </a:lnTo>
                <a:lnTo>
                  <a:pt x="254533" y="152400"/>
                </a:lnTo>
                <a:lnTo>
                  <a:pt x="247357" y="157251"/>
                </a:lnTo>
                <a:lnTo>
                  <a:pt x="242519" y="164426"/>
                </a:lnTo>
                <a:lnTo>
                  <a:pt x="240753" y="173228"/>
                </a:lnTo>
                <a:lnTo>
                  <a:pt x="240753" y="241007"/>
                </a:lnTo>
                <a:lnTo>
                  <a:pt x="173037" y="241007"/>
                </a:lnTo>
                <a:lnTo>
                  <a:pt x="164249" y="242785"/>
                </a:lnTo>
                <a:lnTo>
                  <a:pt x="157073" y="247624"/>
                </a:lnTo>
                <a:lnTo>
                  <a:pt x="152234" y="254812"/>
                </a:lnTo>
                <a:lnTo>
                  <a:pt x="150469" y="263601"/>
                </a:lnTo>
                <a:lnTo>
                  <a:pt x="152234" y="272389"/>
                </a:lnTo>
                <a:lnTo>
                  <a:pt x="157073" y="279577"/>
                </a:lnTo>
                <a:lnTo>
                  <a:pt x="164249" y="284416"/>
                </a:lnTo>
                <a:lnTo>
                  <a:pt x="173037" y="286194"/>
                </a:lnTo>
                <a:lnTo>
                  <a:pt x="240753" y="286194"/>
                </a:lnTo>
                <a:lnTo>
                  <a:pt x="240753" y="353974"/>
                </a:lnTo>
                <a:lnTo>
                  <a:pt x="242519" y="362775"/>
                </a:lnTo>
                <a:lnTo>
                  <a:pt x="247357" y="369951"/>
                </a:lnTo>
                <a:lnTo>
                  <a:pt x="254533" y="374802"/>
                </a:lnTo>
                <a:lnTo>
                  <a:pt x="263321" y="376580"/>
                </a:lnTo>
                <a:lnTo>
                  <a:pt x="272097" y="374802"/>
                </a:lnTo>
                <a:lnTo>
                  <a:pt x="279273" y="369951"/>
                </a:lnTo>
                <a:lnTo>
                  <a:pt x="284111" y="362775"/>
                </a:lnTo>
                <a:lnTo>
                  <a:pt x="285889" y="353974"/>
                </a:lnTo>
                <a:lnTo>
                  <a:pt x="285889" y="286194"/>
                </a:lnTo>
                <a:lnTo>
                  <a:pt x="353606" y="286194"/>
                </a:lnTo>
                <a:lnTo>
                  <a:pt x="362381" y="284416"/>
                </a:lnTo>
                <a:lnTo>
                  <a:pt x="369557" y="279577"/>
                </a:lnTo>
                <a:lnTo>
                  <a:pt x="374396" y="272389"/>
                </a:lnTo>
                <a:lnTo>
                  <a:pt x="376174" y="263601"/>
                </a:lnTo>
                <a:close/>
              </a:path>
              <a:path w="542290" h="662939">
                <a:moveTo>
                  <a:pt x="541693" y="181305"/>
                </a:moveTo>
                <a:lnTo>
                  <a:pt x="524052" y="138696"/>
                </a:lnTo>
                <a:lnTo>
                  <a:pt x="496544" y="111163"/>
                </a:lnTo>
                <a:lnTo>
                  <a:pt x="496544" y="177317"/>
                </a:lnTo>
                <a:lnTo>
                  <a:pt x="496544" y="610844"/>
                </a:lnTo>
                <a:lnTo>
                  <a:pt x="489826" y="617588"/>
                </a:lnTo>
                <a:lnTo>
                  <a:pt x="51879" y="617588"/>
                </a:lnTo>
                <a:lnTo>
                  <a:pt x="45148" y="610844"/>
                </a:lnTo>
                <a:lnTo>
                  <a:pt x="45135" y="51943"/>
                </a:lnTo>
                <a:lnTo>
                  <a:pt x="51879" y="45186"/>
                </a:lnTo>
                <a:lnTo>
                  <a:pt x="364578" y="45186"/>
                </a:lnTo>
                <a:lnTo>
                  <a:pt x="368427" y="46761"/>
                </a:lnTo>
                <a:lnTo>
                  <a:pt x="494969" y="173469"/>
                </a:lnTo>
                <a:lnTo>
                  <a:pt x="496544" y="177317"/>
                </a:lnTo>
                <a:lnTo>
                  <a:pt x="496544" y="111163"/>
                </a:lnTo>
                <a:lnTo>
                  <a:pt x="430644" y="45186"/>
                </a:lnTo>
                <a:lnTo>
                  <a:pt x="403123" y="17640"/>
                </a:lnTo>
                <a:lnTo>
                  <a:pt x="360591" y="0"/>
                </a:lnTo>
                <a:lnTo>
                  <a:pt x="60185" y="0"/>
                </a:lnTo>
                <a:lnTo>
                  <a:pt x="36766" y="4737"/>
                </a:lnTo>
                <a:lnTo>
                  <a:pt x="17627" y="17653"/>
                </a:lnTo>
                <a:lnTo>
                  <a:pt x="4737" y="36804"/>
                </a:lnTo>
                <a:lnTo>
                  <a:pt x="0" y="60248"/>
                </a:lnTo>
                <a:lnTo>
                  <a:pt x="0" y="602526"/>
                </a:lnTo>
                <a:lnTo>
                  <a:pt x="4737" y="625983"/>
                </a:lnTo>
                <a:lnTo>
                  <a:pt x="17627" y="645134"/>
                </a:lnTo>
                <a:lnTo>
                  <a:pt x="36766" y="658050"/>
                </a:lnTo>
                <a:lnTo>
                  <a:pt x="60185" y="662774"/>
                </a:lnTo>
                <a:lnTo>
                  <a:pt x="481495" y="662774"/>
                </a:lnTo>
                <a:lnTo>
                  <a:pt x="504926" y="658050"/>
                </a:lnTo>
                <a:lnTo>
                  <a:pt x="524065" y="645134"/>
                </a:lnTo>
                <a:lnTo>
                  <a:pt x="536956" y="625983"/>
                </a:lnTo>
                <a:lnTo>
                  <a:pt x="538645" y="617588"/>
                </a:lnTo>
                <a:lnTo>
                  <a:pt x="541693" y="602526"/>
                </a:lnTo>
                <a:lnTo>
                  <a:pt x="541693" y="1813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811385" y="3740002"/>
            <a:ext cx="724535" cy="726440"/>
          </a:xfrm>
          <a:custGeom>
            <a:avLst/>
            <a:gdLst/>
            <a:ahLst/>
            <a:cxnLst/>
            <a:rect l="l" t="t" r="r" b="b"/>
            <a:pathLst>
              <a:path w="724535" h="726439">
                <a:moveTo>
                  <a:pt x="362231" y="0"/>
                </a:moveTo>
                <a:lnTo>
                  <a:pt x="313079" y="3314"/>
                </a:lnTo>
                <a:lnTo>
                  <a:pt x="265937" y="12969"/>
                </a:lnTo>
                <a:lnTo>
                  <a:pt x="221236" y="28532"/>
                </a:lnTo>
                <a:lnTo>
                  <a:pt x="179408" y="49571"/>
                </a:lnTo>
                <a:lnTo>
                  <a:pt x="140884" y="75652"/>
                </a:lnTo>
                <a:lnTo>
                  <a:pt x="106096" y="106344"/>
                </a:lnTo>
                <a:lnTo>
                  <a:pt x="75476" y="141213"/>
                </a:lnTo>
                <a:lnTo>
                  <a:pt x="49456" y="179828"/>
                </a:lnTo>
                <a:lnTo>
                  <a:pt x="28466" y="221755"/>
                </a:lnTo>
                <a:lnTo>
                  <a:pt x="12939" y="266562"/>
                </a:lnTo>
                <a:lnTo>
                  <a:pt x="3306" y="313816"/>
                </a:lnTo>
                <a:lnTo>
                  <a:pt x="0" y="363086"/>
                </a:lnTo>
                <a:lnTo>
                  <a:pt x="3306" y="412356"/>
                </a:lnTo>
                <a:lnTo>
                  <a:pt x="12939" y="459612"/>
                </a:lnTo>
                <a:lnTo>
                  <a:pt x="28466" y="504421"/>
                </a:lnTo>
                <a:lnTo>
                  <a:pt x="49456" y="546349"/>
                </a:lnTo>
                <a:lnTo>
                  <a:pt x="75476" y="584964"/>
                </a:lnTo>
                <a:lnTo>
                  <a:pt x="106096" y="619834"/>
                </a:lnTo>
                <a:lnTo>
                  <a:pt x="140884" y="650527"/>
                </a:lnTo>
                <a:lnTo>
                  <a:pt x="179408" y="676609"/>
                </a:lnTo>
                <a:lnTo>
                  <a:pt x="221236" y="697648"/>
                </a:lnTo>
                <a:lnTo>
                  <a:pt x="265937" y="713211"/>
                </a:lnTo>
                <a:lnTo>
                  <a:pt x="313080" y="722866"/>
                </a:lnTo>
                <a:lnTo>
                  <a:pt x="362232" y="726181"/>
                </a:lnTo>
                <a:lnTo>
                  <a:pt x="411386" y="722866"/>
                </a:lnTo>
                <a:lnTo>
                  <a:pt x="458530" y="713211"/>
                </a:lnTo>
                <a:lnTo>
                  <a:pt x="503233" y="697648"/>
                </a:lnTo>
                <a:lnTo>
                  <a:pt x="545063" y="676609"/>
                </a:lnTo>
                <a:lnTo>
                  <a:pt x="572400" y="658101"/>
                </a:lnTo>
                <a:lnTo>
                  <a:pt x="362232" y="658101"/>
                </a:lnTo>
                <a:lnTo>
                  <a:pt x="314494" y="654239"/>
                </a:lnTo>
                <a:lnTo>
                  <a:pt x="269208" y="643061"/>
                </a:lnTo>
                <a:lnTo>
                  <a:pt x="226980" y="625173"/>
                </a:lnTo>
                <a:lnTo>
                  <a:pt x="188416" y="601182"/>
                </a:lnTo>
                <a:lnTo>
                  <a:pt x="154122" y="571695"/>
                </a:lnTo>
                <a:lnTo>
                  <a:pt x="124705" y="537320"/>
                </a:lnTo>
                <a:lnTo>
                  <a:pt x="100770" y="498665"/>
                </a:lnTo>
                <a:lnTo>
                  <a:pt x="82923" y="456336"/>
                </a:lnTo>
                <a:lnTo>
                  <a:pt x="71771" y="410940"/>
                </a:lnTo>
                <a:lnTo>
                  <a:pt x="67918" y="363086"/>
                </a:lnTo>
                <a:lnTo>
                  <a:pt x="71771" y="315232"/>
                </a:lnTo>
                <a:lnTo>
                  <a:pt x="82923" y="269838"/>
                </a:lnTo>
                <a:lnTo>
                  <a:pt x="100770" y="227510"/>
                </a:lnTo>
                <a:lnTo>
                  <a:pt x="124705" y="188855"/>
                </a:lnTo>
                <a:lnTo>
                  <a:pt x="154122" y="154481"/>
                </a:lnTo>
                <a:lnTo>
                  <a:pt x="188416" y="124996"/>
                </a:lnTo>
                <a:lnTo>
                  <a:pt x="226979" y="101005"/>
                </a:lnTo>
                <a:lnTo>
                  <a:pt x="269207" y="83117"/>
                </a:lnTo>
                <a:lnTo>
                  <a:pt x="314493" y="71939"/>
                </a:lnTo>
                <a:lnTo>
                  <a:pt x="362231" y="68078"/>
                </a:lnTo>
                <a:lnTo>
                  <a:pt x="572399" y="68078"/>
                </a:lnTo>
                <a:lnTo>
                  <a:pt x="545062" y="49571"/>
                </a:lnTo>
                <a:lnTo>
                  <a:pt x="503233" y="28532"/>
                </a:lnTo>
                <a:lnTo>
                  <a:pt x="458530" y="12969"/>
                </a:lnTo>
                <a:lnTo>
                  <a:pt x="411386" y="3314"/>
                </a:lnTo>
                <a:lnTo>
                  <a:pt x="362231" y="0"/>
                </a:lnTo>
                <a:close/>
              </a:path>
              <a:path w="724535" h="726439">
                <a:moveTo>
                  <a:pt x="572399" y="68078"/>
                </a:moveTo>
                <a:lnTo>
                  <a:pt x="362231" y="68078"/>
                </a:lnTo>
                <a:lnTo>
                  <a:pt x="409973" y="71939"/>
                </a:lnTo>
                <a:lnTo>
                  <a:pt x="455262" y="83117"/>
                </a:lnTo>
                <a:lnTo>
                  <a:pt x="497492" y="101005"/>
                </a:lnTo>
                <a:lnTo>
                  <a:pt x="536056" y="124996"/>
                </a:lnTo>
                <a:lnTo>
                  <a:pt x="570350" y="154481"/>
                </a:lnTo>
                <a:lnTo>
                  <a:pt x="599767" y="188855"/>
                </a:lnTo>
                <a:lnTo>
                  <a:pt x="623702" y="227510"/>
                </a:lnTo>
                <a:lnTo>
                  <a:pt x="641548" y="269838"/>
                </a:lnTo>
                <a:lnTo>
                  <a:pt x="652700" y="315232"/>
                </a:lnTo>
                <a:lnTo>
                  <a:pt x="656552" y="363086"/>
                </a:lnTo>
                <a:lnTo>
                  <a:pt x="652700" y="410940"/>
                </a:lnTo>
                <a:lnTo>
                  <a:pt x="641548" y="456336"/>
                </a:lnTo>
                <a:lnTo>
                  <a:pt x="623702" y="498665"/>
                </a:lnTo>
                <a:lnTo>
                  <a:pt x="599767" y="537320"/>
                </a:lnTo>
                <a:lnTo>
                  <a:pt x="570350" y="571695"/>
                </a:lnTo>
                <a:lnTo>
                  <a:pt x="536056" y="601182"/>
                </a:lnTo>
                <a:lnTo>
                  <a:pt x="497492" y="625173"/>
                </a:lnTo>
                <a:lnTo>
                  <a:pt x="455262" y="643061"/>
                </a:lnTo>
                <a:lnTo>
                  <a:pt x="409974" y="654239"/>
                </a:lnTo>
                <a:lnTo>
                  <a:pt x="362232" y="658101"/>
                </a:lnTo>
                <a:lnTo>
                  <a:pt x="572400" y="658101"/>
                </a:lnTo>
                <a:lnTo>
                  <a:pt x="618375" y="619834"/>
                </a:lnTo>
                <a:lnTo>
                  <a:pt x="648996" y="584964"/>
                </a:lnTo>
                <a:lnTo>
                  <a:pt x="675016" y="546349"/>
                </a:lnTo>
                <a:lnTo>
                  <a:pt x="696006" y="504421"/>
                </a:lnTo>
                <a:lnTo>
                  <a:pt x="711533" y="459612"/>
                </a:lnTo>
                <a:lnTo>
                  <a:pt x="721165" y="412356"/>
                </a:lnTo>
                <a:lnTo>
                  <a:pt x="724472" y="363086"/>
                </a:lnTo>
                <a:lnTo>
                  <a:pt x="721165" y="313816"/>
                </a:lnTo>
                <a:lnTo>
                  <a:pt x="711533" y="266562"/>
                </a:lnTo>
                <a:lnTo>
                  <a:pt x="696006" y="221755"/>
                </a:lnTo>
                <a:lnTo>
                  <a:pt x="675016" y="179828"/>
                </a:lnTo>
                <a:lnTo>
                  <a:pt x="648995" y="141213"/>
                </a:lnTo>
                <a:lnTo>
                  <a:pt x="618375" y="106344"/>
                </a:lnTo>
                <a:lnTo>
                  <a:pt x="583587" y="75652"/>
                </a:lnTo>
                <a:lnTo>
                  <a:pt x="572399" y="68078"/>
                </a:lnTo>
                <a:close/>
              </a:path>
              <a:path w="724535" h="726439">
                <a:moveTo>
                  <a:pt x="283486" y="234001"/>
                </a:moveTo>
                <a:lnTo>
                  <a:pt x="276531" y="235741"/>
                </a:lnTo>
                <a:lnTo>
                  <a:pt x="272234" y="242889"/>
                </a:lnTo>
                <a:lnTo>
                  <a:pt x="271671" y="244931"/>
                </a:lnTo>
                <a:lnTo>
                  <a:pt x="271683" y="485506"/>
                </a:lnTo>
                <a:lnTo>
                  <a:pt x="276754" y="490578"/>
                </a:lnTo>
                <a:lnTo>
                  <a:pt x="285063" y="490574"/>
                </a:lnTo>
                <a:lnTo>
                  <a:pt x="287082" y="490011"/>
                </a:lnTo>
                <a:lnTo>
                  <a:pt x="487280" y="369568"/>
                </a:lnTo>
                <a:lnTo>
                  <a:pt x="488978" y="362594"/>
                </a:lnTo>
                <a:lnTo>
                  <a:pt x="485771" y="357223"/>
                </a:lnTo>
                <a:lnTo>
                  <a:pt x="484790" y="355673"/>
                </a:lnTo>
                <a:lnTo>
                  <a:pt x="483469" y="354349"/>
                </a:lnTo>
                <a:lnTo>
                  <a:pt x="481922" y="353365"/>
                </a:lnTo>
                <a:lnTo>
                  <a:pt x="283486" y="2340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585964" y="2585973"/>
            <a:ext cx="1889760" cy="684530"/>
          </a:xfrm>
          <a:custGeom>
            <a:avLst/>
            <a:gdLst/>
            <a:ahLst/>
            <a:cxnLst/>
            <a:rect l="l" t="t" r="r" b="b"/>
            <a:pathLst>
              <a:path w="1889759" h="684529">
                <a:moveTo>
                  <a:pt x="485863" y="584847"/>
                </a:moveTo>
                <a:lnTo>
                  <a:pt x="477354" y="533107"/>
                </a:lnTo>
                <a:lnTo>
                  <a:pt x="458431" y="485152"/>
                </a:lnTo>
                <a:lnTo>
                  <a:pt x="430072" y="442417"/>
                </a:lnTo>
                <a:lnTo>
                  <a:pt x="407860" y="420700"/>
                </a:lnTo>
                <a:lnTo>
                  <a:pt x="393242" y="406400"/>
                </a:lnTo>
                <a:lnTo>
                  <a:pt x="348907" y="378536"/>
                </a:lnTo>
                <a:lnTo>
                  <a:pt x="367576" y="354253"/>
                </a:lnTo>
                <a:lnTo>
                  <a:pt x="379133" y="339204"/>
                </a:lnTo>
                <a:lnTo>
                  <a:pt x="394982" y="294030"/>
                </a:lnTo>
                <a:lnTo>
                  <a:pt x="396405" y="246595"/>
                </a:lnTo>
                <a:lnTo>
                  <a:pt x="383286" y="200545"/>
                </a:lnTo>
                <a:lnTo>
                  <a:pt x="367449" y="177126"/>
                </a:lnTo>
                <a:lnTo>
                  <a:pt x="355498" y="159461"/>
                </a:lnTo>
                <a:lnTo>
                  <a:pt x="331279" y="140792"/>
                </a:lnTo>
                <a:lnTo>
                  <a:pt x="331279" y="265696"/>
                </a:lnTo>
                <a:lnTo>
                  <a:pt x="324345" y="300177"/>
                </a:lnTo>
                <a:lnTo>
                  <a:pt x="305409" y="328320"/>
                </a:lnTo>
                <a:lnTo>
                  <a:pt x="277317" y="347306"/>
                </a:lnTo>
                <a:lnTo>
                  <a:pt x="242925" y="354253"/>
                </a:lnTo>
                <a:lnTo>
                  <a:pt x="208546" y="347306"/>
                </a:lnTo>
                <a:lnTo>
                  <a:pt x="180454" y="328320"/>
                </a:lnTo>
                <a:lnTo>
                  <a:pt x="161518" y="300177"/>
                </a:lnTo>
                <a:lnTo>
                  <a:pt x="154584" y="265696"/>
                </a:lnTo>
                <a:lnTo>
                  <a:pt x="161518" y="231228"/>
                </a:lnTo>
                <a:lnTo>
                  <a:pt x="180454" y="203073"/>
                </a:lnTo>
                <a:lnTo>
                  <a:pt x="208534" y="184099"/>
                </a:lnTo>
                <a:lnTo>
                  <a:pt x="242925" y="177126"/>
                </a:lnTo>
                <a:lnTo>
                  <a:pt x="277317" y="184099"/>
                </a:lnTo>
                <a:lnTo>
                  <a:pt x="305409" y="203073"/>
                </a:lnTo>
                <a:lnTo>
                  <a:pt x="324345" y="231228"/>
                </a:lnTo>
                <a:lnTo>
                  <a:pt x="331279" y="265696"/>
                </a:lnTo>
                <a:lnTo>
                  <a:pt x="331279" y="140792"/>
                </a:lnTo>
                <a:lnTo>
                  <a:pt x="316268" y="129209"/>
                </a:lnTo>
                <a:lnTo>
                  <a:pt x="271195" y="113322"/>
                </a:lnTo>
                <a:lnTo>
                  <a:pt x="223875" y="111899"/>
                </a:lnTo>
                <a:lnTo>
                  <a:pt x="177939" y="125056"/>
                </a:lnTo>
                <a:lnTo>
                  <a:pt x="136956" y="152882"/>
                </a:lnTo>
                <a:lnTo>
                  <a:pt x="106781" y="192214"/>
                </a:lnTo>
                <a:lnTo>
                  <a:pt x="90932" y="237401"/>
                </a:lnTo>
                <a:lnTo>
                  <a:pt x="89509" y="284822"/>
                </a:lnTo>
                <a:lnTo>
                  <a:pt x="102628" y="330885"/>
                </a:lnTo>
                <a:lnTo>
                  <a:pt x="130390" y="371970"/>
                </a:lnTo>
                <a:lnTo>
                  <a:pt x="132511" y="374218"/>
                </a:lnTo>
                <a:lnTo>
                  <a:pt x="134708" y="376415"/>
                </a:lnTo>
                <a:lnTo>
                  <a:pt x="136956" y="378536"/>
                </a:lnTo>
                <a:lnTo>
                  <a:pt x="92621" y="406400"/>
                </a:lnTo>
                <a:lnTo>
                  <a:pt x="55791" y="442442"/>
                </a:lnTo>
                <a:lnTo>
                  <a:pt x="27432" y="485165"/>
                </a:lnTo>
                <a:lnTo>
                  <a:pt x="8509" y="533146"/>
                </a:lnTo>
                <a:lnTo>
                  <a:pt x="0" y="584898"/>
                </a:lnTo>
                <a:lnTo>
                  <a:pt x="1879" y="597954"/>
                </a:lnTo>
                <a:lnTo>
                  <a:pt x="8369" y="608901"/>
                </a:lnTo>
                <a:lnTo>
                  <a:pt x="18478" y="616597"/>
                </a:lnTo>
                <a:lnTo>
                  <a:pt x="31216" y="619937"/>
                </a:lnTo>
                <a:lnTo>
                  <a:pt x="44272" y="618058"/>
                </a:lnTo>
                <a:lnTo>
                  <a:pt x="55168" y="611555"/>
                </a:lnTo>
                <a:lnTo>
                  <a:pt x="62852" y="601421"/>
                </a:lnTo>
                <a:lnTo>
                  <a:pt x="66179" y="588657"/>
                </a:lnTo>
                <a:lnTo>
                  <a:pt x="74510" y="543534"/>
                </a:lnTo>
                <a:lnTo>
                  <a:pt x="93370" y="503288"/>
                </a:lnTo>
                <a:lnTo>
                  <a:pt x="121196" y="469404"/>
                </a:lnTo>
                <a:lnTo>
                  <a:pt x="156438" y="443357"/>
                </a:lnTo>
                <a:lnTo>
                  <a:pt x="197535" y="426631"/>
                </a:lnTo>
                <a:lnTo>
                  <a:pt x="242925" y="420700"/>
                </a:lnTo>
                <a:lnTo>
                  <a:pt x="288328" y="426631"/>
                </a:lnTo>
                <a:lnTo>
                  <a:pt x="329425" y="443357"/>
                </a:lnTo>
                <a:lnTo>
                  <a:pt x="364667" y="469404"/>
                </a:lnTo>
                <a:lnTo>
                  <a:pt x="392493" y="503288"/>
                </a:lnTo>
                <a:lnTo>
                  <a:pt x="411340" y="543534"/>
                </a:lnTo>
                <a:lnTo>
                  <a:pt x="419671" y="588657"/>
                </a:lnTo>
                <a:lnTo>
                  <a:pt x="423011" y="601421"/>
                </a:lnTo>
                <a:lnTo>
                  <a:pt x="430720" y="611555"/>
                </a:lnTo>
                <a:lnTo>
                  <a:pt x="441642" y="618058"/>
                </a:lnTo>
                <a:lnTo>
                  <a:pt x="454672" y="619925"/>
                </a:lnTo>
                <a:lnTo>
                  <a:pt x="467398" y="616572"/>
                </a:lnTo>
                <a:lnTo>
                  <a:pt x="477507" y="608863"/>
                </a:lnTo>
                <a:lnTo>
                  <a:pt x="483984" y="597916"/>
                </a:lnTo>
                <a:lnTo>
                  <a:pt x="485863" y="584847"/>
                </a:lnTo>
                <a:close/>
              </a:path>
              <a:path w="1889759" h="684529">
                <a:moveTo>
                  <a:pt x="706780" y="121780"/>
                </a:moveTo>
                <a:lnTo>
                  <a:pt x="704176" y="108851"/>
                </a:lnTo>
                <a:lnTo>
                  <a:pt x="697077" y="98298"/>
                </a:lnTo>
                <a:lnTo>
                  <a:pt x="686536" y="91173"/>
                </a:lnTo>
                <a:lnTo>
                  <a:pt x="673646" y="88569"/>
                </a:lnTo>
                <a:lnTo>
                  <a:pt x="618426" y="88569"/>
                </a:lnTo>
                <a:lnTo>
                  <a:pt x="618426" y="33210"/>
                </a:lnTo>
                <a:lnTo>
                  <a:pt x="615823" y="20294"/>
                </a:lnTo>
                <a:lnTo>
                  <a:pt x="608723" y="9728"/>
                </a:lnTo>
                <a:lnTo>
                  <a:pt x="598182" y="2616"/>
                </a:lnTo>
                <a:lnTo>
                  <a:pt x="585292" y="0"/>
                </a:lnTo>
                <a:lnTo>
                  <a:pt x="572401" y="2616"/>
                </a:lnTo>
                <a:lnTo>
                  <a:pt x="561860" y="9728"/>
                </a:lnTo>
                <a:lnTo>
                  <a:pt x="554761" y="20294"/>
                </a:lnTo>
                <a:lnTo>
                  <a:pt x="552157" y="33210"/>
                </a:lnTo>
                <a:lnTo>
                  <a:pt x="552157" y="88569"/>
                </a:lnTo>
                <a:lnTo>
                  <a:pt x="496938" y="88569"/>
                </a:lnTo>
                <a:lnTo>
                  <a:pt x="484047" y="91173"/>
                </a:lnTo>
                <a:lnTo>
                  <a:pt x="473506" y="98298"/>
                </a:lnTo>
                <a:lnTo>
                  <a:pt x="466407" y="108851"/>
                </a:lnTo>
                <a:lnTo>
                  <a:pt x="463804" y="121780"/>
                </a:lnTo>
                <a:lnTo>
                  <a:pt x="466407" y="134708"/>
                </a:lnTo>
                <a:lnTo>
                  <a:pt x="473506" y="145262"/>
                </a:lnTo>
                <a:lnTo>
                  <a:pt x="484047" y="152374"/>
                </a:lnTo>
                <a:lnTo>
                  <a:pt x="496938" y="154990"/>
                </a:lnTo>
                <a:lnTo>
                  <a:pt x="552157" y="154990"/>
                </a:lnTo>
                <a:lnTo>
                  <a:pt x="552157" y="210337"/>
                </a:lnTo>
                <a:lnTo>
                  <a:pt x="554761" y="223266"/>
                </a:lnTo>
                <a:lnTo>
                  <a:pt x="561860" y="233819"/>
                </a:lnTo>
                <a:lnTo>
                  <a:pt x="572401" y="240944"/>
                </a:lnTo>
                <a:lnTo>
                  <a:pt x="585292" y="243547"/>
                </a:lnTo>
                <a:lnTo>
                  <a:pt x="598182" y="240944"/>
                </a:lnTo>
                <a:lnTo>
                  <a:pt x="608723" y="233819"/>
                </a:lnTo>
                <a:lnTo>
                  <a:pt x="615823" y="223266"/>
                </a:lnTo>
                <a:lnTo>
                  <a:pt x="618426" y="210337"/>
                </a:lnTo>
                <a:lnTo>
                  <a:pt x="618426" y="154990"/>
                </a:lnTo>
                <a:lnTo>
                  <a:pt x="673646" y="154990"/>
                </a:lnTo>
                <a:lnTo>
                  <a:pt x="686536" y="152374"/>
                </a:lnTo>
                <a:lnTo>
                  <a:pt x="697077" y="145262"/>
                </a:lnTo>
                <a:lnTo>
                  <a:pt x="704176" y="134708"/>
                </a:lnTo>
                <a:lnTo>
                  <a:pt x="706780" y="121780"/>
                </a:lnTo>
                <a:close/>
              </a:path>
              <a:path w="1889759" h="684529">
                <a:moveTo>
                  <a:pt x="1089825" y="545884"/>
                </a:moveTo>
                <a:lnTo>
                  <a:pt x="1082725" y="502069"/>
                </a:lnTo>
                <a:lnTo>
                  <a:pt x="1062964" y="464007"/>
                </a:lnTo>
                <a:lnTo>
                  <a:pt x="1032827" y="434009"/>
                </a:lnTo>
                <a:lnTo>
                  <a:pt x="1021308" y="428078"/>
                </a:lnTo>
                <a:lnTo>
                  <a:pt x="1021308" y="510832"/>
                </a:lnTo>
                <a:lnTo>
                  <a:pt x="1016393" y="516077"/>
                </a:lnTo>
                <a:lnTo>
                  <a:pt x="933005" y="599122"/>
                </a:lnTo>
                <a:lnTo>
                  <a:pt x="924750" y="599122"/>
                </a:lnTo>
                <a:lnTo>
                  <a:pt x="884847" y="559396"/>
                </a:lnTo>
                <a:lnTo>
                  <a:pt x="880186" y="554418"/>
                </a:lnTo>
                <a:lnTo>
                  <a:pt x="880186" y="546671"/>
                </a:lnTo>
                <a:lnTo>
                  <a:pt x="889762" y="536422"/>
                </a:lnTo>
                <a:lnTo>
                  <a:pt x="898017" y="536143"/>
                </a:lnTo>
                <a:lnTo>
                  <a:pt x="903300" y="541032"/>
                </a:lnTo>
                <a:lnTo>
                  <a:pt x="928878" y="566508"/>
                </a:lnTo>
                <a:lnTo>
                  <a:pt x="959370" y="536143"/>
                </a:lnTo>
                <a:lnTo>
                  <a:pt x="997953" y="497713"/>
                </a:lnTo>
                <a:lnTo>
                  <a:pt x="1002969" y="493064"/>
                </a:lnTo>
                <a:lnTo>
                  <a:pt x="1010742" y="493064"/>
                </a:lnTo>
                <a:lnTo>
                  <a:pt x="1021016" y="502602"/>
                </a:lnTo>
                <a:lnTo>
                  <a:pt x="1021308" y="510832"/>
                </a:lnTo>
                <a:lnTo>
                  <a:pt x="1021308" y="428078"/>
                </a:lnTo>
                <a:lnTo>
                  <a:pt x="994613" y="414324"/>
                </a:lnTo>
                <a:lnTo>
                  <a:pt x="950620" y="407263"/>
                </a:lnTo>
                <a:lnTo>
                  <a:pt x="906627" y="414324"/>
                </a:lnTo>
                <a:lnTo>
                  <a:pt x="868413" y="434009"/>
                </a:lnTo>
                <a:lnTo>
                  <a:pt x="838276" y="464007"/>
                </a:lnTo>
                <a:lnTo>
                  <a:pt x="818515" y="502069"/>
                </a:lnTo>
                <a:lnTo>
                  <a:pt x="811415" y="545884"/>
                </a:lnTo>
                <a:lnTo>
                  <a:pt x="818515" y="589699"/>
                </a:lnTo>
                <a:lnTo>
                  <a:pt x="838276" y="627761"/>
                </a:lnTo>
                <a:lnTo>
                  <a:pt x="868413" y="657771"/>
                </a:lnTo>
                <a:lnTo>
                  <a:pt x="906627" y="677443"/>
                </a:lnTo>
                <a:lnTo>
                  <a:pt x="950620" y="684517"/>
                </a:lnTo>
                <a:lnTo>
                  <a:pt x="994625" y="677443"/>
                </a:lnTo>
                <a:lnTo>
                  <a:pt x="1032827" y="657771"/>
                </a:lnTo>
                <a:lnTo>
                  <a:pt x="1062964" y="627761"/>
                </a:lnTo>
                <a:lnTo>
                  <a:pt x="1077836" y="599122"/>
                </a:lnTo>
                <a:lnTo>
                  <a:pt x="1082725" y="589699"/>
                </a:lnTo>
                <a:lnTo>
                  <a:pt x="1089825" y="545884"/>
                </a:lnTo>
                <a:close/>
              </a:path>
              <a:path w="1889759" h="684529">
                <a:moveTo>
                  <a:pt x="1889633" y="302768"/>
                </a:moveTo>
                <a:lnTo>
                  <a:pt x="1861134" y="288544"/>
                </a:lnTo>
                <a:lnTo>
                  <a:pt x="1803908" y="259969"/>
                </a:lnTo>
                <a:lnTo>
                  <a:pt x="1803908" y="288544"/>
                </a:lnTo>
                <a:lnTo>
                  <a:pt x="729742" y="288544"/>
                </a:lnTo>
                <a:lnTo>
                  <a:pt x="729742" y="317119"/>
                </a:lnTo>
                <a:lnTo>
                  <a:pt x="1803908" y="317119"/>
                </a:lnTo>
                <a:lnTo>
                  <a:pt x="1803908" y="345694"/>
                </a:lnTo>
                <a:lnTo>
                  <a:pt x="1860969" y="317119"/>
                </a:lnTo>
                <a:lnTo>
                  <a:pt x="1889633" y="3027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89475" y="3321177"/>
            <a:ext cx="9398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1F1F1"/>
                </a:solidFill>
                <a:latin typeface="Courier New"/>
                <a:cs typeface="Courier New"/>
              </a:rPr>
              <a:t>build </a:t>
            </a:r>
            <a:r>
              <a:rPr dirty="0" sz="2400" spc="-20">
                <a:solidFill>
                  <a:srgbClr val="F1F1F1"/>
                </a:solidFill>
                <a:latin typeface="Courier New"/>
                <a:cs typeface="Courier New"/>
              </a:rPr>
              <a:t>lint test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dirty="0" sz="2400" spc="-25">
                <a:solidFill>
                  <a:srgbClr val="F1F1F1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638805" y="4052951"/>
            <a:ext cx="1012190" cy="85725"/>
          </a:xfrm>
          <a:custGeom>
            <a:avLst/>
            <a:gdLst/>
            <a:ahLst/>
            <a:cxnLst/>
            <a:rect l="l" t="t" r="r" b="b"/>
            <a:pathLst>
              <a:path w="1012189" h="85725">
                <a:moveTo>
                  <a:pt x="983191" y="28448"/>
                </a:moveTo>
                <a:lnTo>
                  <a:pt x="940561" y="28448"/>
                </a:lnTo>
                <a:lnTo>
                  <a:pt x="940561" y="57023"/>
                </a:lnTo>
                <a:lnTo>
                  <a:pt x="926210" y="57024"/>
                </a:lnTo>
                <a:lnTo>
                  <a:pt x="926210" y="85725"/>
                </a:lnTo>
                <a:lnTo>
                  <a:pt x="1011935" y="42799"/>
                </a:lnTo>
                <a:lnTo>
                  <a:pt x="983191" y="28448"/>
                </a:lnTo>
                <a:close/>
              </a:path>
              <a:path w="1012189" h="85725">
                <a:moveTo>
                  <a:pt x="926210" y="28449"/>
                </a:moveTo>
                <a:lnTo>
                  <a:pt x="0" y="28575"/>
                </a:lnTo>
                <a:lnTo>
                  <a:pt x="0" y="57150"/>
                </a:lnTo>
                <a:lnTo>
                  <a:pt x="926210" y="57024"/>
                </a:lnTo>
                <a:lnTo>
                  <a:pt x="926210" y="28449"/>
                </a:lnTo>
                <a:close/>
              </a:path>
              <a:path w="1012189" h="85725">
                <a:moveTo>
                  <a:pt x="940561" y="28448"/>
                </a:moveTo>
                <a:lnTo>
                  <a:pt x="926210" y="28449"/>
                </a:lnTo>
                <a:lnTo>
                  <a:pt x="926210" y="57024"/>
                </a:lnTo>
                <a:lnTo>
                  <a:pt x="940561" y="57023"/>
                </a:lnTo>
                <a:lnTo>
                  <a:pt x="940561" y="28448"/>
                </a:lnTo>
                <a:close/>
              </a:path>
              <a:path w="1012189" h="85725">
                <a:moveTo>
                  <a:pt x="926210" y="0"/>
                </a:moveTo>
                <a:lnTo>
                  <a:pt x="926210" y="28449"/>
                </a:lnTo>
                <a:lnTo>
                  <a:pt x="983191" y="28448"/>
                </a:lnTo>
                <a:lnTo>
                  <a:pt x="9262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113784" y="2845815"/>
            <a:ext cx="3848735" cy="3162300"/>
          </a:xfrm>
          <a:custGeom>
            <a:avLst/>
            <a:gdLst/>
            <a:ahLst/>
            <a:cxnLst/>
            <a:rect l="l" t="t" r="r" b="b"/>
            <a:pathLst>
              <a:path w="3848734" h="3162300">
                <a:moveTo>
                  <a:pt x="3428492" y="2446528"/>
                </a:moveTo>
                <a:lnTo>
                  <a:pt x="3399828" y="2432177"/>
                </a:lnTo>
                <a:lnTo>
                  <a:pt x="3342767" y="2403602"/>
                </a:lnTo>
                <a:lnTo>
                  <a:pt x="3342767" y="2432177"/>
                </a:lnTo>
                <a:lnTo>
                  <a:pt x="2517013" y="2432177"/>
                </a:lnTo>
                <a:lnTo>
                  <a:pt x="2517013" y="1264158"/>
                </a:lnTo>
                <a:lnTo>
                  <a:pt x="2517013" y="1263523"/>
                </a:lnTo>
                <a:lnTo>
                  <a:pt x="2518537" y="1263523"/>
                </a:lnTo>
                <a:lnTo>
                  <a:pt x="2518537" y="1249172"/>
                </a:lnTo>
                <a:lnTo>
                  <a:pt x="2518537" y="1234948"/>
                </a:lnTo>
                <a:lnTo>
                  <a:pt x="2518537" y="57150"/>
                </a:lnTo>
                <a:lnTo>
                  <a:pt x="3323844" y="57150"/>
                </a:lnTo>
                <a:lnTo>
                  <a:pt x="3323844" y="85725"/>
                </a:lnTo>
                <a:lnTo>
                  <a:pt x="3381070" y="57150"/>
                </a:lnTo>
                <a:lnTo>
                  <a:pt x="3409569" y="42926"/>
                </a:lnTo>
                <a:lnTo>
                  <a:pt x="3380905" y="28575"/>
                </a:lnTo>
                <a:lnTo>
                  <a:pt x="3323844" y="0"/>
                </a:lnTo>
                <a:lnTo>
                  <a:pt x="3323844" y="28575"/>
                </a:lnTo>
                <a:lnTo>
                  <a:pt x="2489962" y="28575"/>
                </a:lnTo>
                <a:lnTo>
                  <a:pt x="2489962" y="1234948"/>
                </a:lnTo>
                <a:lnTo>
                  <a:pt x="1598930" y="1234948"/>
                </a:lnTo>
                <a:lnTo>
                  <a:pt x="1598930" y="1235583"/>
                </a:lnTo>
                <a:lnTo>
                  <a:pt x="1598930" y="1263523"/>
                </a:lnTo>
                <a:lnTo>
                  <a:pt x="1598930" y="1264158"/>
                </a:lnTo>
                <a:lnTo>
                  <a:pt x="2488438" y="1264158"/>
                </a:lnTo>
                <a:lnTo>
                  <a:pt x="2488438" y="2460752"/>
                </a:lnTo>
                <a:lnTo>
                  <a:pt x="3342767" y="2460752"/>
                </a:lnTo>
                <a:lnTo>
                  <a:pt x="3342767" y="2489327"/>
                </a:lnTo>
                <a:lnTo>
                  <a:pt x="3399993" y="2460752"/>
                </a:lnTo>
                <a:lnTo>
                  <a:pt x="3428492" y="2446528"/>
                </a:lnTo>
                <a:close/>
              </a:path>
              <a:path w="3848734" h="3162300">
                <a:moveTo>
                  <a:pt x="3703929" y="696112"/>
                </a:moveTo>
                <a:lnTo>
                  <a:pt x="3692220" y="659282"/>
                </a:lnTo>
                <a:lnTo>
                  <a:pt x="3664991" y="619315"/>
                </a:lnTo>
                <a:lnTo>
                  <a:pt x="3629037" y="593331"/>
                </a:lnTo>
                <a:lnTo>
                  <a:pt x="3625050" y="592061"/>
                </a:lnTo>
                <a:lnTo>
                  <a:pt x="3625050" y="670090"/>
                </a:lnTo>
                <a:lnTo>
                  <a:pt x="3624757" y="678307"/>
                </a:lnTo>
                <a:lnTo>
                  <a:pt x="3619512" y="683196"/>
                </a:lnTo>
                <a:lnTo>
                  <a:pt x="3585413" y="717334"/>
                </a:lnTo>
                <a:lnTo>
                  <a:pt x="3619512" y="751471"/>
                </a:lnTo>
                <a:lnTo>
                  <a:pt x="3619741" y="751687"/>
                </a:lnTo>
                <a:lnTo>
                  <a:pt x="3625050" y="757377"/>
                </a:lnTo>
                <a:lnTo>
                  <a:pt x="3624757" y="765594"/>
                </a:lnTo>
                <a:lnTo>
                  <a:pt x="3614267" y="775385"/>
                </a:lnTo>
                <a:lnTo>
                  <a:pt x="3606050" y="775093"/>
                </a:lnTo>
                <a:lnTo>
                  <a:pt x="3601161" y="769835"/>
                </a:lnTo>
                <a:lnTo>
                  <a:pt x="3567061" y="735711"/>
                </a:lnTo>
                <a:lnTo>
                  <a:pt x="3532746" y="770064"/>
                </a:lnTo>
                <a:lnTo>
                  <a:pt x="3527069" y="775385"/>
                </a:lnTo>
                <a:lnTo>
                  <a:pt x="3518852" y="775093"/>
                </a:lnTo>
                <a:lnTo>
                  <a:pt x="3509073" y="764590"/>
                </a:lnTo>
                <a:lnTo>
                  <a:pt x="3509365" y="756361"/>
                </a:lnTo>
                <a:lnTo>
                  <a:pt x="3514610" y="751471"/>
                </a:lnTo>
                <a:lnTo>
                  <a:pt x="3548710" y="717334"/>
                </a:lnTo>
                <a:lnTo>
                  <a:pt x="3514610" y="683196"/>
                </a:lnTo>
                <a:lnTo>
                  <a:pt x="3510038" y="678307"/>
                </a:lnTo>
                <a:lnTo>
                  <a:pt x="3509962" y="670471"/>
                </a:lnTo>
                <a:lnTo>
                  <a:pt x="3519500" y="660222"/>
                </a:lnTo>
                <a:lnTo>
                  <a:pt x="3527717" y="659930"/>
                </a:lnTo>
                <a:lnTo>
                  <a:pt x="3532962" y="664832"/>
                </a:lnTo>
                <a:lnTo>
                  <a:pt x="3567061" y="698969"/>
                </a:lnTo>
                <a:lnTo>
                  <a:pt x="3601161" y="664832"/>
                </a:lnTo>
                <a:lnTo>
                  <a:pt x="3606368" y="659930"/>
                </a:lnTo>
                <a:lnTo>
                  <a:pt x="3607054" y="659282"/>
                </a:lnTo>
                <a:lnTo>
                  <a:pt x="3615271" y="659587"/>
                </a:lnTo>
                <a:lnTo>
                  <a:pt x="3625050" y="670090"/>
                </a:lnTo>
                <a:lnTo>
                  <a:pt x="3625050" y="592061"/>
                </a:lnTo>
                <a:lnTo>
                  <a:pt x="3588258" y="580339"/>
                </a:lnTo>
                <a:lnTo>
                  <a:pt x="3545865" y="580339"/>
                </a:lnTo>
                <a:lnTo>
                  <a:pt x="3505073" y="593331"/>
                </a:lnTo>
                <a:lnTo>
                  <a:pt x="3469132" y="619315"/>
                </a:lnTo>
                <a:lnTo>
                  <a:pt x="3443173" y="655294"/>
                </a:lnTo>
                <a:lnTo>
                  <a:pt x="3430193" y="696112"/>
                </a:lnTo>
                <a:lnTo>
                  <a:pt x="3430193" y="738555"/>
                </a:lnTo>
                <a:lnTo>
                  <a:pt x="3443173" y="779386"/>
                </a:lnTo>
                <a:lnTo>
                  <a:pt x="3469132" y="815365"/>
                </a:lnTo>
                <a:lnTo>
                  <a:pt x="3505073" y="841349"/>
                </a:lnTo>
                <a:lnTo>
                  <a:pt x="3545865" y="854341"/>
                </a:lnTo>
                <a:lnTo>
                  <a:pt x="3588258" y="854341"/>
                </a:lnTo>
                <a:lnTo>
                  <a:pt x="3629037" y="841349"/>
                </a:lnTo>
                <a:lnTo>
                  <a:pt x="3664991" y="815365"/>
                </a:lnTo>
                <a:lnTo>
                  <a:pt x="3690950" y="779386"/>
                </a:lnTo>
                <a:lnTo>
                  <a:pt x="3692220" y="775385"/>
                </a:lnTo>
                <a:lnTo>
                  <a:pt x="3703929" y="738555"/>
                </a:lnTo>
                <a:lnTo>
                  <a:pt x="3703929" y="696112"/>
                </a:lnTo>
                <a:close/>
              </a:path>
              <a:path w="3848734" h="3162300">
                <a:moveTo>
                  <a:pt x="3819906" y="2919298"/>
                </a:moveTo>
                <a:lnTo>
                  <a:pt x="3791331" y="2919298"/>
                </a:lnTo>
                <a:lnTo>
                  <a:pt x="3791331" y="3133610"/>
                </a:lnTo>
                <a:lnTo>
                  <a:pt x="57150" y="3133610"/>
                </a:lnTo>
                <a:lnTo>
                  <a:pt x="57150" y="1808099"/>
                </a:lnTo>
                <a:lnTo>
                  <a:pt x="85725" y="1808099"/>
                </a:lnTo>
                <a:lnTo>
                  <a:pt x="78549" y="1793748"/>
                </a:lnTo>
                <a:lnTo>
                  <a:pt x="42926" y="1722374"/>
                </a:lnTo>
                <a:lnTo>
                  <a:pt x="0" y="1808099"/>
                </a:lnTo>
                <a:lnTo>
                  <a:pt x="28575" y="1808099"/>
                </a:lnTo>
                <a:lnTo>
                  <a:pt x="28575" y="3162185"/>
                </a:lnTo>
                <a:lnTo>
                  <a:pt x="3819906" y="3162185"/>
                </a:lnTo>
                <a:lnTo>
                  <a:pt x="3819906" y="3147898"/>
                </a:lnTo>
                <a:lnTo>
                  <a:pt x="3819906" y="3133610"/>
                </a:lnTo>
                <a:lnTo>
                  <a:pt x="3819906" y="2919298"/>
                </a:lnTo>
                <a:close/>
              </a:path>
              <a:path w="3848734" h="3162300">
                <a:moveTo>
                  <a:pt x="3848481" y="1888490"/>
                </a:moveTo>
                <a:lnTo>
                  <a:pt x="3819906" y="1888490"/>
                </a:lnTo>
                <a:lnTo>
                  <a:pt x="3819906" y="465074"/>
                </a:lnTo>
                <a:lnTo>
                  <a:pt x="3791331" y="465074"/>
                </a:lnTo>
                <a:lnTo>
                  <a:pt x="3791331" y="1888490"/>
                </a:lnTo>
                <a:lnTo>
                  <a:pt x="3762756" y="1888490"/>
                </a:lnTo>
                <a:lnTo>
                  <a:pt x="3805682" y="1974215"/>
                </a:lnTo>
                <a:lnTo>
                  <a:pt x="3841305" y="1902841"/>
                </a:lnTo>
                <a:lnTo>
                  <a:pt x="3848481" y="18884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587341" y="2610269"/>
            <a:ext cx="532765" cy="572770"/>
          </a:xfrm>
          <a:custGeom>
            <a:avLst/>
            <a:gdLst/>
            <a:ahLst/>
            <a:cxnLst/>
            <a:rect l="l" t="t" r="r" b="b"/>
            <a:pathLst>
              <a:path w="532765" h="572769">
                <a:moveTo>
                  <a:pt x="77073" y="0"/>
                </a:moveTo>
                <a:lnTo>
                  <a:pt x="42867" y="13011"/>
                </a:lnTo>
                <a:lnTo>
                  <a:pt x="16385" y="38292"/>
                </a:lnTo>
                <a:lnTo>
                  <a:pt x="2139" y="70657"/>
                </a:lnTo>
                <a:lnTo>
                  <a:pt x="1055" y="106008"/>
                </a:lnTo>
                <a:lnTo>
                  <a:pt x="14060" y="140244"/>
                </a:lnTo>
                <a:lnTo>
                  <a:pt x="23356" y="152581"/>
                </a:lnTo>
                <a:lnTo>
                  <a:pt x="34495" y="163122"/>
                </a:lnTo>
                <a:lnTo>
                  <a:pt x="47225" y="171670"/>
                </a:lnTo>
                <a:lnTo>
                  <a:pt x="61294" y="178031"/>
                </a:lnTo>
                <a:lnTo>
                  <a:pt x="61295" y="393506"/>
                </a:lnTo>
                <a:lnTo>
                  <a:pt x="29889" y="412310"/>
                </a:lnTo>
                <a:lnTo>
                  <a:pt x="8855" y="440723"/>
                </a:lnTo>
                <a:lnTo>
                  <a:pt x="0" y="474957"/>
                </a:lnTo>
                <a:lnTo>
                  <a:pt x="5144" y="511254"/>
                </a:lnTo>
                <a:lnTo>
                  <a:pt x="23913" y="542664"/>
                </a:lnTo>
                <a:lnTo>
                  <a:pt x="52298" y="563719"/>
                </a:lnTo>
                <a:lnTo>
                  <a:pt x="86498" y="572584"/>
                </a:lnTo>
                <a:lnTo>
                  <a:pt x="122731" y="567449"/>
                </a:lnTo>
                <a:lnTo>
                  <a:pt x="154137" y="548645"/>
                </a:lnTo>
                <a:lnTo>
                  <a:pt x="175172" y="520233"/>
                </a:lnTo>
                <a:lnTo>
                  <a:pt x="177495" y="511254"/>
                </a:lnTo>
                <a:lnTo>
                  <a:pt x="92013" y="511254"/>
                </a:lnTo>
                <a:lnTo>
                  <a:pt x="80057" y="508838"/>
                </a:lnTo>
                <a:lnTo>
                  <a:pt x="70293" y="502248"/>
                </a:lnTo>
                <a:lnTo>
                  <a:pt x="63709" y="492475"/>
                </a:lnTo>
                <a:lnTo>
                  <a:pt x="61295" y="480505"/>
                </a:lnTo>
                <a:lnTo>
                  <a:pt x="63709" y="468537"/>
                </a:lnTo>
                <a:lnTo>
                  <a:pt x="70293" y="458763"/>
                </a:lnTo>
                <a:lnTo>
                  <a:pt x="80057" y="452173"/>
                </a:lnTo>
                <a:lnTo>
                  <a:pt x="92013" y="449756"/>
                </a:lnTo>
                <a:lnTo>
                  <a:pt x="178902" y="449756"/>
                </a:lnTo>
                <a:lnTo>
                  <a:pt x="169899" y="431169"/>
                </a:lnTo>
                <a:lnTo>
                  <a:pt x="157177" y="415250"/>
                </a:lnTo>
                <a:lnTo>
                  <a:pt x="141274" y="402515"/>
                </a:lnTo>
                <a:lnTo>
                  <a:pt x="122731" y="393506"/>
                </a:lnTo>
                <a:lnTo>
                  <a:pt x="122731" y="249813"/>
                </a:lnTo>
                <a:lnTo>
                  <a:pt x="229153" y="249813"/>
                </a:lnTo>
                <a:lnTo>
                  <a:pt x="205345" y="239281"/>
                </a:lnTo>
                <a:lnTo>
                  <a:pt x="168669" y="208985"/>
                </a:lnTo>
                <a:lnTo>
                  <a:pt x="141162" y="169079"/>
                </a:lnTo>
                <a:lnTo>
                  <a:pt x="167644" y="143804"/>
                </a:lnTo>
                <a:lnTo>
                  <a:pt x="177304" y="121863"/>
                </a:lnTo>
                <a:lnTo>
                  <a:pt x="91910" y="121863"/>
                </a:lnTo>
                <a:lnTo>
                  <a:pt x="61294" y="91011"/>
                </a:lnTo>
                <a:lnTo>
                  <a:pt x="63749" y="79054"/>
                </a:lnTo>
                <a:lnTo>
                  <a:pt x="70365" y="69307"/>
                </a:lnTo>
                <a:lnTo>
                  <a:pt x="80151" y="62751"/>
                </a:lnTo>
                <a:lnTo>
                  <a:pt x="92115" y="60365"/>
                </a:lnTo>
                <a:lnTo>
                  <a:pt x="177000" y="60365"/>
                </a:lnTo>
                <a:lnTo>
                  <a:pt x="169969" y="41847"/>
                </a:lnTo>
                <a:lnTo>
                  <a:pt x="144713" y="15346"/>
                </a:lnTo>
                <a:lnTo>
                  <a:pt x="112385" y="1087"/>
                </a:lnTo>
                <a:lnTo>
                  <a:pt x="77073" y="0"/>
                </a:lnTo>
                <a:close/>
              </a:path>
              <a:path w="532765" h="572769">
                <a:moveTo>
                  <a:pt x="178902" y="449756"/>
                </a:moveTo>
                <a:lnTo>
                  <a:pt x="92013" y="449756"/>
                </a:lnTo>
                <a:lnTo>
                  <a:pt x="103971" y="452173"/>
                </a:lnTo>
                <a:lnTo>
                  <a:pt x="113735" y="458763"/>
                </a:lnTo>
                <a:lnTo>
                  <a:pt x="120318" y="468537"/>
                </a:lnTo>
                <a:lnTo>
                  <a:pt x="122731" y="480505"/>
                </a:lnTo>
                <a:lnTo>
                  <a:pt x="120318" y="492475"/>
                </a:lnTo>
                <a:lnTo>
                  <a:pt x="113735" y="502248"/>
                </a:lnTo>
                <a:lnTo>
                  <a:pt x="103971" y="508838"/>
                </a:lnTo>
                <a:lnTo>
                  <a:pt x="92013" y="511254"/>
                </a:lnTo>
                <a:lnTo>
                  <a:pt x="177495" y="511254"/>
                </a:lnTo>
                <a:lnTo>
                  <a:pt x="184028" y="485998"/>
                </a:lnTo>
                <a:lnTo>
                  <a:pt x="178902" y="449756"/>
                </a:lnTo>
                <a:close/>
              </a:path>
              <a:path w="532765" h="572769">
                <a:moveTo>
                  <a:pt x="445701" y="203858"/>
                </a:moveTo>
                <a:lnTo>
                  <a:pt x="390898" y="218003"/>
                </a:lnTo>
                <a:lnTo>
                  <a:pt x="362253" y="246686"/>
                </a:lnTo>
                <a:lnTo>
                  <a:pt x="353249" y="265255"/>
                </a:lnTo>
                <a:lnTo>
                  <a:pt x="440148" y="265256"/>
                </a:lnTo>
                <a:lnTo>
                  <a:pt x="452104" y="267672"/>
                </a:lnTo>
                <a:lnTo>
                  <a:pt x="461868" y="274263"/>
                </a:lnTo>
                <a:lnTo>
                  <a:pt x="468452" y="284039"/>
                </a:lnTo>
                <a:lnTo>
                  <a:pt x="470866" y="296011"/>
                </a:lnTo>
                <a:lnTo>
                  <a:pt x="468452" y="307981"/>
                </a:lnTo>
                <a:lnTo>
                  <a:pt x="461868" y="317755"/>
                </a:lnTo>
                <a:lnTo>
                  <a:pt x="452104" y="324344"/>
                </a:lnTo>
                <a:lnTo>
                  <a:pt x="440148" y="326760"/>
                </a:lnTo>
                <a:lnTo>
                  <a:pt x="353249" y="326760"/>
                </a:lnTo>
                <a:lnTo>
                  <a:pt x="372035" y="358216"/>
                </a:lnTo>
                <a:lnTo>
                  <a:pt x="400427" y="379286"/>
                </a:lnTo>
                <a:lnTo>
                  <a:pt x="434643" y="388159"/>
                </a:lnTo>
                <a:lnTo>
                  <a:pt x="470900" y="383028"/>
                </a:lnTo>
                <a:lnTo>
                  <a:pt x="502314" y="364220"/>
                </a:lnTo>
                <a:lnTo>
                  <a:pt x="523365" y="335797"/>
                </a:lnTo>
                <a:lnTo>
                  <a:pt x="532236" y="301546"/>
                </a:lnTo>
                <a:lnTo>
                  <a:pt x="527115" y="265256"/>
                </a:lnTo>
                <a:lnTo>
                  <a:pt x="508309" y="233810"/>
                </a:lnTo>
                <a:lnTo>
                  <a:pt x="479911" y="212739"/>
                </a:lnTo>
                <a:lnTo>
                  <a:pt x="445701" y="203858"/>
                </a:lnTo>
                <a:close/>
              </a:path>
              <a:path w="532765" h="572769">
                <a:moveTo>
                  <a:pt x="229153" y="249813"/>
                </a:moveTo>
                <a:lnTo>
                  <a:pt x="122731" y="249813"/>
                </a:lnTo>
                <a:lnTo>
                  <a:pt x="159421" y="282552"/>
                </a:lnTo>
                <a:lnTo>
                  <a:pt x="201638" y="306720"/>
                </a:lnTo>
                <a:lnTo>
                  <a:pt x="247918" y="321672"/>
                </a:lnTo>
                <a:lnTo>
                  <a:pt x="296795" y="326760"/>
                </a:lnTo>
                <a:lnTo>
                  <a:pt x="440148" y="326760"/>
                </a:lnTo>
                <a:lnTo>
                  <a:pt x="428191" y="324344"/>
                </a:lnTo>
                <a:lnTo>
                  <a:pt x="418427" y="317755"/>
                </a:lnTo>
                <a:lnTo>
                  <a:pt x="411843" y="307981"/>
                </a:lnTo>
                <a:lnTo>
                  <a:pt x="409429" y="296011"/>
                </a:lnTo>
                <a:lnTo>
                  <a:pt x="411843" y="284039"/>
                </a:lnTo>
                <a:lnTo>
                  <a:pt x="418427" y="274263"/>
                </a:lnTo>
                <a:lnTo>
                  <a:pt x="428191" y="267672"/>
                </a:lnTo>
                <a:lnTo>
                  <a:pt x="440148" y="265256"/>
                </a:lnTo>
                <a:lnTo>
                  <a:pt x="296795" y="265255"/>
                </a:lnTo>
                <a:lnTo>
                  <a:pt x="248838" y="258521"/>
                </a:lnTo>
                <a:lnTo>
                  <a:pt x="229153" y="249813"/>
                </a:lnTo>
                <a:close/>
              </a:path>
              <a:path w="532765" h="572769">
                <a:moveTo>
                  <a:pt x="177000" y="60365"/>
                </a:moveTo>
                <a:lnTo>
                  <a:pt x="92115" y="60365"/>
                </a:lnTo>
                <a:lnTo>
                  <a:pt x="104014" y="62809"/>
                </a:lnTo>
                <a:lnTo>
                  <a:pt x="113734" y="69384"/>
                </a:lnTo>
                <a:lnTo>
                  <a:pt x="120299" y="79112"/>
                </a:lnTo>
                <a:lnTo>
                  <a:pt x="122731" y="91011"/>
                </a:lnTo>
                <a:lnTo>
                  <a:pt x="122731" y="91216"/>
                </a:lnTo>
                <a:lnTo>
                  <a:pt x="120278" y="103178"/>
                </a:lnTo>
                <a:lnTo>
                  <a:pt x="113663" y="112933"/>
                </a:lnTo>
                <a:lnTo>
                  <a:pt x="103876" y="119491"/>
                </a:lnTo>
                <a:lnTo>
                  <a:pt x="91910" y="121863"/>
                </a:lnTo>
                <a:lnTo>
                  <a:pt x="177304" y="121863"/>
                </a:lnTo>
                <a:lnTo>
                  <a:pt x="181890" y="111446"/>
                </a:lnTo>
                <a:lnTo>
                  <a:pt x="182974" y="76097"/>
                </a:lnTo>
                <a:lnTo>
                  <a:pt x="177000" y="603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1315" y="440436"/>
            <a:ext cx="7682484" cy="58232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806905"/>
            <a:ext cx="1936750" cy="83629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Using</a:t>
            </a:r>
            <a:r>
              <a:rPr dirty="0" spc="-7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CI/CD workflows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Unit</a:t>
            </a:r>
            <a:r>
              <a:rPr dirty="0" spc="-5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testing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100296" y="2812618"/>
            <a:ext cx="815975" cy="816610"/>
          </a:xfrm>
          <a:custGeom>
            <a:avLst/>
            <a:gdLst/>
            <a:ahLst/>
            <a:cxnLst/>
            <a:rect l="l" t="t" r="r" b="b"/>
            <a:pathLst>
              <a:path w="815975" h="816610">
                <a:moveTo>
                  <a:pt x="346544" y="276644"/>
                </a:moveTo>
                <a:lnTo>
                  <a:pt x="344728" y="265049"/>
                </a:lnTo>
                <a:lnTo>
                  <a:pt x="338391" y="254673"/>
                </a:lnTo>
                <a:lnTo>
                  <a:pt x="328549" y="247573"/>
                </a:lnTo>
                <a:lnTo>
                  <a:pt x="317131" y="244906"/>
                </a:lnTo>
                <a:lnTo>
                  <a:pt x="305549" y="246710"/>
                </a:lnTo>
                <a:lnTo>
                  <a:pt x="152488" y="385686"/>
                </a:lnTo>
                <a:lnTo>
                  <a:pt x="142709" y="409295"/>
                </a:lnTo>
                <a:lnTo>
                  <a:pt x="145389" y="420712"/>
                </a:lnTo>
                <a:lnTo>
                  <a:pt x="152488" y="430580"/>
                </a:lnTo>
                <a:lnTo>
                  <a:pt x="295173" y="563219"/>
                </a:lnTo>
                <a:lnTo>
                  <a:pt x="305549" y="569569"/>
                </a:lnTo>
                <a:lnTo>
                  <a:pt x="317131" y="571373"/>
                </a:lnTo>
                <a:lnTo>
                  <a:pt x="328549" y="568693"/>
                </a:lnTo>
                <a:lnTo>
                  <a:pt x="338391" y="561594"/>
                </a:lnTo>
                <a:lnTo>
                  <a:pt x="344728" y="551218"/>
                </a:lnTo>
                <a:lnTo>
                  <a:pt x="346544" y="539623"/>
                </a:lnTo>
                <a:lnTo>
                  <a:pt x="343865" y="528193"/>
                </a:lnTo>
                <a:lnTo>
                  <a:pt x="336765" y="518325"/>
                </a:lnTo>
                <a:lnTo>
                  <a:pt x="218211" y="408127"/>
                </a:lnTo>
                <a:lnTo>
                  <a:pt x="336765" y="297929"/>
                </a:lnTo>
                <a:lnTo>
                  <a:pt x="343865" y="288074"/>
                </a:lnTo>
                <a:lnTo>
                  <a:pt x="346544" y="276644"/>
                </a:lnTo>
                <a:close/>
              </a:path>
              <a:path w="815975" h="816610">
                <a:moveTo>
                  <a:pt x="672719" y="406984"/>
                </a:moveTo>
                <a:lnTo>
                  <a:pt x="520242" y="253034"/>
                </a:lnTo>
                <a:lnTo>
                  <a:pt x="498297" y="244906"/>
                </a:lnTo>
                <a:lnTo>
                  <a:pt x="486879" y="247573"/>
                </a:lnTo>
                <a:lnTo>
                  <a:pt x="477024" y="254673"/>
                </a:lnTo>
                <a:lnTo>
                  <a:pt x="470687" y="265049"/>
                </a:lnTo>
                <a:lnTo>
                  <a:pt x="468896" y="276644"/>
                </a:lnTo>
                <a:lnTo>
                  <a:pt x="471563" y="288074"/>
                </a:lnTo>
                <a:lnTo>
                  <a:pt x="478650" y="297929"/>
                </a:lnTo>
                <a:lnTo>
                  <a:pt x="597230" y="408127"/>
                </a:lnTo>
                <a:lnTo>
                  <a:pt x="478650" y="518325"/>
                </a:lnTo>
                <a:lnTo>
                  <a:pt x="471563" y="528193"/>
                </a:lnTo>
                <a:lnTo>
                  <a:pt x="468896" y="539623"/>
                </a:lnTo>
                <a:lnTo>
                  <a:pt x="470687" y="551218"/>
                </a:lnTo>
                <a:lnTo>
                  <a:pt x="477024" y="561594"/>
                </a:lnTo>
                <a:lnTo>
                  <a:pt x="486879" y="568693"/>
                </a:lnTo>
                <a:lnTo>
                  <a:pt x="498297" y="571373"/>
                </a:lnTo>
                <a:lnTo>
                  <a:pt x="509892" y="569569"/>
                </a:lnTo>
                <a:lnTo>
                  <a:pt x="520242" y="563219"/>
                </a:lnTo>
                <a:lnTo>
                  <a:pt x="662940" y="430580"/>
                </a:lnTo>
                <a:lnTo>
                  <a:pt x="663524" y="430072"/>
                </a:lnTo>
                <a:lnTo>
                  <a:pt x="664070" y="429526"/>
                </a:lnTo>
                <a:lnTo>
                  <a:pt x="664578" y="428942"/>
                </a:lnTo>
                <a:lnTo>
                  <a:pt x="670902" y="418579"/>
                </a:lnTo>
                <a:lnTo>
                  <a:pt x="672719" y="406984"/>
                </a:lnTo>
                <a:close/>
              </a:path>
              <a:path w="815975" h="816610">
                <a:moveTo>
                  <a:pt x="815428" y="71424"/>
                </a:moveTo>
                <a:lnTo>
                  <a:pt x="794524" y="20929"/>
                </a:lnTo>
                <a:lnTo>
                  <a:pt x="754278" y="2070"/>
                </a:lnTo>
                <a:lnTo>
                  <a:pt x="754278" y="65811"/>
                </a:lnTo>
                <a:lnTo>
                  <a:pt x="754278" y="750481"/>
                </a:lnTo>
                <a:lnTo>
                  <a:pt x="749719" y="755053"/>
                </a:lnTo>
                <a:lnTo>
                  <a:pt x="65722" y="755053"/>
                </a:lnTo>
                <a:lnTo>
                  <a:pt x="61150" y="750481"/>
                </a:lnTo>
                <a:lnTo>
                  <a:pt x="61150" y="65811"/>
                </a:lnTo>
                <a:lnTo>
                  <a:pt x="65709" y="61214"/>
                </a:lnTo>
                <a:lnTo>
                  <a:pt x="749719" y="61214"/>
                </a:lnTo>
                <a:lnTo>
                  <a:pt x="754278" y="65811"/>
                </a:lnTo>
                <a:lnTo>
                  <a:pt x="754278" y="2070"/>
                </a:lnTo>
                <a:lnTo>
                  <a:pt x="744080" y="0"/>
                </a:lnTo>
                <a:lnTo>
                  <a:pt x="71348" y="0"/>
                </a:lnTo>
                <a:lnTo>
                  <a:pt x="43586" y="5613"/>
                </a:lnTo>
                <a:lnTo>
                  <a:pt x="20904" y="20929"/>
                </a:lnTo>
                <a:lnTo>
                  <a:pt x="5600" y="43637"/>
                </a:lnTo>
                <a:lnTo>
                  <a:pt x="0" y="71424"/>
                </a:lnTo>
                <a:lnTo>
                  <a:pt x="0" y="744842"/>
                </a:lnTo>
                <a:lnTo>
                  <a:pt x="5600" y="772642"/>
                </a:lnTo>
                <a:lnTo>
                  <a:pt x="20891" y="795350"/>
                </a:lnTo>
                <a:lnTo>
                  <a:pt x="43573" y="810653"/>
                </a:lnTo>
                <a:lnTo>
                  <a:pt x="71348" y="816267"/>
                </a:lnTo>
                <a:lnTo>
                  <a:pt x="744080" y="816267"/>
                </a:lnTo>
                <a:lnTo>
                  <a:pt x="771855" y="810653"/>
                </a:lnTo>
                <a:lnTo>
                  <a:pt x="794537" y="795350"/>
                </a:lnTo>
                <a:lnTo>
                  <a:pt x="809828" y="772642"/>
                </a:lnTo>
                <a:lnTo>
                  <a:pt x="813371" y="755053"/>
                </a:lnTo>
                <a:lnTo>
                  <a:pt x="815428" y="744842"/>
                </a:lnTo>
                <a:lnTo>
                  <a:pt x="815428" y="714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100296" y="3836746"/>
            <a:ext cx="815975" cy="816610"/>
          </a:xfrm>
          <a:custGeom>
            <a:avLst/>
            <a:gdLst/>
            <a:ahLst/>
            <a:cxnLst/>
            <a:rect l="l" t="t" r="r" b="b"/>
            <a:pathLst>
              <a:path w="815975" h="816610">
                <a:moveTo>
                  <a:pt x="346544" y="276644"/>
                </a:moveTo>
                <a:lnTo>
                  <a:pt x="344728" y="265049"/>
                </a:lnTo>
                <a:lnTo>
                  <a:pt x="338391" y="254673"/>
                </a:lnTo>
                <a:lnTo>
                  <a:pt x="328549" y="247573"/>
                </a:lnTo>
                <a:lnTo>
                  <a:pt x="317131" y="244906"/>
                </a:lnTo>
                <a:lnTo>
                  <a:pt x="305549" y="246710"/>
                </a:lnTo>
                <a:lnTo>
                  <a:pt x="152488" y="385686"/>
                </a:lnTo>
                <a:lnTo>
                  <a:pt x="142709" y="409295"/>
                </a:lnTo>
                <a:lnTo>
                  <a:pt x="145389" y="420712"/>
                </a:lnTo>
                <a:lnTo>
                  <a:pt x="152488" y="430580"/>
                </a:lnTo>
                <a:lnTo>
                  <a:pt x="295173" y="563219"/>
                </a:lnTo>
                <a:lnTo>
                  <a:pt x="305549" y="569556"/>
                </a:lnTo>
                <a:lnTo>
                  <a:pt x="317131" y="571373"/>
                </a:lnTo>
                <a:lnTo>
                  <a:pt x="328549" y="568693"/>
                </a:lnTo>
                <a:lnTo>
                  <a:pt x="338391" y="561594"/>
                </a:lnTo>
                <a:lnTo>
                  <a:pt x="344728" y="551218"/>
                </a:lnTo>
                <a:lnTo>
                  <a:pt x="346544" y="539623"/>
                </a:lnTo>
                <a:lnTo>
                  <a:pt x="343865" y="528193"/>
                </a:lnTo>
                <a:lnTo>
                  <a:pt x="336765" y="518325"/>
                </a:lnTo>
                <a:lnTo>
                  <a:pt x="218211" y="408127"/>
                </a:lnTo>
                <a:lnTo>
                  <a:pt x="336765" y="297929"/>
                </a:lnTo>
                <a:lnTo>
                  <a:pt x="343865" y="288074"/>
                </a:lnTo>
                <a:lnTo>
                  <a:pt x="346544" y="276644"/>
                </a:lnTo>
                <a:close/>
              </a:path>
              <a:path w="815975" h="816610">
                <a:moveTo>
                  <a:pt x="672719" y="406984"/>
                </a:moveTo>
                <a:lnTo>
                  <a:pt x="520242" y="253034"/>
                </a:lnTo>
                <a:lnTo>
                  <a:pt x="498297" y="244906"/>
                </a:lnTo>
                <a:lnTo>
                  <a:pt x="486879" y="247573"/>
                </a:lnTo>
                <a:lnTo>
                  <a:pt x="477024" y="254673"/>
                </a:lnTo>
                <a:lnTo>
                  <a:pt x="470687" y="265049"/>
                </a:lnTo>
                <a:lnTo>
                  <a:pt x="468896" y="276644"/>
                </a:lnTo>
                <a:lnTo>
                  <a:pt x="471563" y="288074"/>
                </a:lnTo>
                <a:lnTo>
                  <a:pt x="478650" y="297929"/>
                </a:lnTo>
                <a:lnTo>
                  <a:pt x="597230" y="408127"/>
                </a:lnTo>
                <a:lnTo>
                  <a:pt x="478650" y="518325"/>
                </a:lnTo>
                <a:lnTo>
                  <a:pt x="471563" y="528193"/>
                </a:lnTo>
                <a:lnTo>
                  <a:pt x="468896" y="539623"/>
                </a:lnTo>
                <a:lnTo>
                  <a:pt x="470687" y="551218"/>
                </a:lnTo>
                <a:lnTo>
                  <a:pt x="477024" y="561594"/>
                </a:lnTo>
                <a:lnTo>
                  <a:pt x="486879" y="568693"/>
                </a:lnTo>
                <a:lnTo>
                  <a:pt x="498297" y="571373"/>
                </a:lnTo>
                <a:lnTo>
                  <a:pt x="509892" y="569556"/>
                </a:lnTo>
                <a:lnTo>
                  <a:pt x="520242" y="563219"/>
                </a:lnTo>
                <a:lnTo>
                  <a:pt x="662940" y="430580"/>
                </a:lnTo>
                <a:lnTo>
                  <a:pt x="663524" y="430072"/>
                </a:lnTo>
                <a:lnTo>
                  <a:pt x="664070" y="429526"/>
                </a:lnTo>
                <a:lnTo>
                  <a:pt x="664578" y="428942"/>
                </a:lnTo>
                <a:lnTo>
                  <a:pt x="670902" y="418579"/>
                </a:lnTo>
                <a:lnTo>
                  <a:pt x="672719" y="406984"/>
                </a:lnTo>
                <a:close/>
              </a:path>
              <a:path w="815975" h="816610">
                <a:moveTo>
                  <a:pt x="815428" y="71424"/>
                </a:moveTo>
                <a:lnTo>
                  <a:pt x="794524" y="20929"/>
                </a:lnTo>
                <a:lnTo>
                  <a:pt x="754278" y="2070"/>
                </a:lnTo>
                <a:lnTo>
                  <a:pt x="754278" y="65811"/>
                </a:lnTo>
                <a:lnTo>
                  <a:pt x="754278" y="750481"/>
                </a:lnTo>
                <a:lnTo>
                  <a:pt x="749719" y="755053"/>
                </a:lnTo>
                <a:lnTo>
                  <a:pt x="65722" y="755053"/>
                </a:lnTo>
                <a:lnTo>
                  <a:pt x="61150" y="750481"/>
                </a:lnTo>
                <a:lnTo>
                  <a:pt x="61150" y="65811"/>
                </a:lnTo>
                <a:lnTo>
                  <a:pt x="65709" y="61214"/>
                </a:lnTo>
                <a:lnTo>
                  <a:pt x="749719" y="61214"/>
                </a:lnTo>
                <a:lnTo>
                  <a:pt x="754278" y="65811"/>
                </a:lnTo>
                <a:lnTo>
                  <a:pt x="754278" y="2070"/>
                </a:lnTo>
                <a:lnTo>
                  <a:pt x="744080" y="0"/>
                </a:lnTo>
                <a:lnTo>
                  <a:pt x="71348" y="0"/>
                </a:lnTo>
                <a:lnTo>
                  <a:pt x="43586" y="5613"/>
                </a:lnTo>
                <a:lnTo>
                  <a:pt x="20904" y="20929"/>
                </a:lnTo>
                <a:lnTo>
                  <a:pt x="5600" y="43637"/>
                </a:lnTo>
                <a:lnTo>
                  <a:pt x="0" y="71424"/>
                </a:lnTo>
                <a:lnTo>
                  <a:pt x="0" y="744842"/>
                </a:lnTo>
                <a:lnTo>
                  <a:pt x="5600" y="772642"/>
                </a:lnTo>
                <a:lnTo>
                  <a:pt x="20891" y="795350"/>
                </a:lnTo>
                <a:lnTo>
                  <a:pt x="43573" y="810653"/>
                </a:lnTo>
                <a:lnTo>
                  <a:pt x="71348" y="816267"/>
                </a:lnTo>
                <a:lnTo>
                  <a:pt x="744080" y="816267"/>
                </a:lnTo>
                <a:lnTo>
                  <a:pt x="771855" y="810653"/>
                </a:lnTo>
                <a:lnTo>
                  <a:pt x="794537" y="795350"/>
                </a:lnTo>
                <a:lnTo>
                  <a:pt x="809828" y="772642"/>
                </a:lnTo>
                <a:lnTo>
                  <a:pt x="813371" y="755053"/>
                </a:lnTo>
                <a:lnTo>
                  <a:pt x="815428" y="744842"/>
                </a:lnTo>
                <a:lnTo>
                  <a:pt x="815428" y="714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100296" y="4860874"/>
            <a:ext cx="815975" cy="816610"/>
          </a:xfrm>
          <a:custGeom>
            <a:avLst/>
            <a:gdLst/>
            <a:ahLst/>
            <a:cxnLst/>
            <a:rect l="l" t="t" r="r" b="b"/>
            <a:pathLst>
              <a:path w="815975" h="816610">
                <a:moveTo>
                  <a:pt x="346544" y="276644"/>
                </a:moveTo>
                <a:lnTo>
                  <a:pt x="344728" y="265049"/>
                </a:lnTo>
                <a:lnTo>
                  <a:pt x="338391" y="254673"/>
                </a:lnTo>
                <a:lnTo>
                  <a:pt x="328549" y="247573"/>
                </a:lnTo>
                <a:lnTo>
                  <a:pt x="317131" y="244906"/>
                </a:lnTo>
                <a:lnTo>
                  <a:pt x="305549" y="246710"/>
                </a:lnTo>
                <a:lnTo>
                  <a:pt x="152488" y="385686"/>
                </a:lnTo>
                <a:lnTo>
                  <a:pt x="142709" y="409295"/>
                </a:lnTo>
                <a:lnTo>
                  <a:pt x="145389" y="420712"/>
                </a:lnTo>
                <a:lnTo>
                  <a:pt x="152488" y="430580"/>
                </a:lnTo>
                <a:lnTo>
                  <a:pt x="295173" y="563219"/>
                </a:lnTo>
                <a:lnTo>
                  <a:pt x="305549" y="569556"/>
                </a:lnTo>
                <a:lnTo>
                  <a:pt x="317131" y="571373"/>
                </a:lnTo>
                <a:lnTo>
                  <a:pt x="328549" y="568693"/>
                </a:lnTo>
                <a:lnTo>
                  <a:pt x="338391" y="561594"/>
                </a:lnTo>
                <a:lnTo>
                  <a:pt x="344728" y="551218"/>
                </a:lnTo>
                <a:lnTo>
                  <a:pt x="346544" y="539623"/>
                </a:lnTo>
                <a:lnTo>
                  <a:pt x="343865" y="528193"/>
                </a:lnTo>
                <a:lnTo>
                  <a:pt x="336765" y="518325"/>
                </a:lnTo>
                <a:lnTo>
                  <a:pt x="218211" y="408127"/>
                </a:lnTo>
                <a:lnTo>
                  <a:pt x="336765" y="297929"/>
                </a:lnTo>
                <a:lnTo>
                  <a:pt x="343865" y="288074"/>
                </a:lnTo>
                <a:lnTo>
                  <a:pt x="346544" y="276644"/>
                </a:lnTo>
                <a:close/>
              </a:path>
              <a:path w="815975" h="816610">
                <a:moveTo>
                  <a:pt x="672719" y="406984"/>
                </a:moveTo>
                <a:lnTo>
                  <a:pt x="520242" y="253034"/>
                </a:lnTo>
                <a:lnTo>
                  <a:pt x="498297" y="244906"/>
                </a:lnTo>
                <a:lnTo>
                  <a:pt x="486879" y="247573"/>
                </a:lnTo>
                <a:lnTo>
                  <a:pt x="477024" y="254673"/>
                </a:lnTo>
                <a:lnTo>
                  <a:pt x="470687" y="265049"/>
                </a:lnTo>
                <a:lnTo>
                  <a:pt x="468896" y="276644"/>
                </a:lnTo>
                <a:lnTo>
                  <a:pt x="471563" y="288074"/>
                </a:lnTo>
                <a:lnTo>
                  <a:pt x="478650" y="297929"/>
                </a:lnTo>
                <a:lnTo>
                  <a:pt x="597230" y="408127"/>
                </a:lnTo>
                <a:lnTo>
                  <a:pt x="478650" y="518325"/>
                </a:lnTo>
                <a:lnTo>
                  <a:pt x="471563" y="528193"/>
                </a:lnTo>
                <a:lnTo>
                  <a:pt x="468896" y="539623"/>
                </a:lnTo>
                <a:lnTo>
                  <a:pt x="470687" y="551218"/>
                </a:lnTo>
                <a:lnTo>
                  <a:pt x="477024" y="561594"/>
                </a:lnTo>
                <a:lnTo>
                  <a:pt x="486879" y="568693"/>
                </a:lnTo>
                <a:lnTo>
                  <a:pt x="498297" y="571373"/>
                </a:lnTo>
                <a:lnTo>
                  <a:pt x="509892" y="569556"/>
                </a:lnTo>
                <a:lnTo>
                  <a:pt x="520242" y="563219"/>
                </a:lnTo>
                <a:lnTo>
                  <a:pt x="662940" y="430580"/>
                </a:lnTo>
                <a:lnTo>
                  <a:pt x="663524" y="430072"/>
                </a:lnTo>
                <a:lnTo>
                  <a:pt x="664070" y="429526"/>
                </a:lnTo>
                <a:lnTo>
                  <a:pt x="664578" y="428942"/>
                </a:lnTo>
                <a:lnTo>
                  <a:pt x="670902" y="418579"/>
                </a:lnTo>
                <a:lnTo>
                  <a:pt x="672719" y="406984"/>
                </a:lnTo>
                <a:close/>
              </a:path>
              <a:path w="815975" h="816610">
                <a:moveTo>
                  <a:pt x="815428" y="71424"/>
                </a:moveTo>
                <a:lnTo>
                  <a:pt x="794524" y="20929"/>
                </a:lnTo>
                <a:lnTo>
                  <a:pt x="754278" y="2070"/>
                </a:lnTo>
                <a:lnTo>
                  <a:pt x="754278" y="65811"/>
                </a:lnTo>
                <a:lnTo>
                  <a:pt x="754278" y="750481"/>
                </a:lnTo>
                <a:lnTo>
                  <a:pt x="749719" y="755053"/>
                </a:lnTo>
                <a:lnTo>
                  <a:pt x="65722" y="755053"/>
                </a:lnTo>
                <a:lnTo>
                  <a:pt x="61150" y="750481"/>
                </a:lnTo>
                <a:lnTo>
                  <a:pt x="61150" y="65811"/>
                </a:lnTo>
                <a:lnTo>
                  <a:pt x="65709" y="61214"/>
                </a:lnTo>
                <a:lnTo>
                  <a:pt x="749719" y="61214"/>
                </a:lnTo>
                <a:lnTo>
                  <a:pt x="754278" y="65811"/>
                </a:lnTo>
                <a:lnTo>
                  <a:pt x="754278" y="2070"/>
                </a:lnTo>
                <a:lnTo>
                  <a:pt x="744080" y="0"/>
                </a:lnTo>
                <a:lnTo>
                  <a:pt x="71348" y="0"/>
                </a:lnTo>
                <a:lnTo>
                  <a:pt x="43586" y="5613"/>
                </a:lnTo>
                <a:lnTo>
                  <a:pt x="20904" y="20929"/>
                </a:lnTo>
                <a:lnTo>
                  <a:pt x="5600" y="43637"/>
                </a:lnTo>
                <a:lnTo>
                  <a:pt x="0" y="71424"/>
                </a:lnTo>
                <a:lnTo>
                  <a:pt x="0" y="744842"/>
                </a:lnTo>
                <a:lnTo>
                  <a:pt x="5600" y="772642"/>
                </a:lnTo>
                <a:lnTo>
                  <a:pt x="20891" y="795350"/>
                </a:lnTo>
                <a:lnTo>
                  <a:pt x="43573" y="810653"/>
                </a:lnTo>
                <a:lnTo>
                  <a:pt x="71348" y="816267"/>
                </a:lnTo>
                <a:lnTo>
                  <a:pt x="744080" y="816267"/>
                </a:lnTo>
                <a:lnTo>
                  <a:pt x="771855" y="810653"/>
                </a:lnTo>
                <a:lnTo>
                  <a:pt x="794537" y="795350"/>
                </a:lnTo>
                <a:lnTo>
                  <a:pt x="809828" y="772642"/>
                </a:lnTo>
                <a:lnTo>
                  <a:pt x="813371" y="755053"/>
                </a:lnTo>
                <a:lnTo>
                  <a:pt x="815428" y="744842"/>
                </a:lnTo>
                <a:lnTo>
                  <a:pt x="815428" y="714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310996" y="2812610"/>
            <a:ext cx="770890" cy="816610"/>
          </a:xfrm>
          <a:custGeom>
            <a:avLst/>
            <a:gdLst/>
            <a:ahLst/>
            <a:cxnLst/>
            <a:rect l="l" t="t" r="r" b="b"/>
            <a:pathLst>
              <a:path w="770890" h="816610">
                <a:moveTo>
                  <a:pt x="283293" y="61219"/>
                </a:moveTo>
                <a:lnTo>
                  <a:pt x="222135" y="61219"/>
                </a:lnTo>
                <a:lnTo>
                  <a:pt x="222135" y="277835"/>
                </a:lnTo>
                <a:lnTo>
                  <a:pt x="13144" y="657425"/>
                </a:lnTo>
                <a:lnTo>
                  <a:pt x="0" y="701378"/>
                </a:lnTo>
                <a:lnTo>
                  <a:pt x="5730" y="744194"/>
                </a:lnTo>
                <a:lnTo>
                  <a:pt x="27411" y="780927"/>
                </a:lnTo>
                <a:lnTo>
                  <a:pt x="62116" y="806607"/>
                </a:lnTo>
                <a:lnTo>
                  <a:pt x="106920" y="816270"/>
                </a:lnTo>
                <a:lnTo>
                  <a:pt x="663529" y="816271"/>
                </a:lnTo>
                <a:lnTo>
                  <a:pt x="708326" y="806607"/>
                </a:lnTo>
                <a:lnTo>
                  <a:pt x="743031" y="780927"/>
                </a:lnTo>
                <a:lnTo>
                  <a:pt x="758304" y="755051"/>
                </a:lnTo>
                <a:lnTo>
                  <a:pt x="106920" y="755051"/>
                </a:lnTo>
                <a:lnTo>
                  <a:pt x="89067" y="751437"/>
                </a:lnTo>
                <a:lnTo>
                  <a:pt x="74490" y="741593"/>
                </a:lnTo>
                <a:lnTo>
                  <a:pt x="64664" y="726996"/>
                </a:lnTo>
                <a:lnTo>
                  <a:pt x="61065" y="709122"/>
                </a:lnTo>
                <a:lnTo>
                  <a:pt x="61066" y="701372"/>
                </a:lnTo>
                <a:lnTo>
                  <a:pt x="63025" y="693756"/>
                </a:lnTo>
                <a:lnTo>
                  <a:pt x="152829" y="530571"/>
                </a:lnTo>
                <a:lnTo>
                  <a:pt x="687440" y="530571"/>
                </a:lnTo>
                <a:lnTo>
                  <a:pt x="653739" y="469352"/>
                </a:lnTo>
                <a:lnTo>
                  <a:pt x="186548" y="469351"/>
                </a:lnTo>
                <a:lnTo>
                  <a:pt x="282002" y="295963"/>
                </a:lnTo>
                <a:lnTo>
                  <a:pt x="283293" y="290862"/>
                </a:lnTo>
                <a:lnTo>
                  <a:pt x="283293" y="61219"/>
                </a:lnTo>
                <a:close/>
              </a:path>
              <a:path w="770890" h="816610">
                <a:moveTo>
                  <a:pt x="687440" y="530571"/>
                </a:moveTo>
                <a:lnTo>
                  <a:pt x="617626" y="530571"/>
                </a:lnTo>
                <a:lnTo>
                  <a:pt x="703689" y="686974"/>
                </a:lnTo>
                <a:lnTo>
                  <a:pt x="709156" y="704369"/>
                </a:lnTo>
                <a:lnTo>
                  <a:pt x="685682" y="749351"/>
                </a:lnTo>
                <a:lnTo>
                  <a:pt x="671276" y="755051"/>
                </a:lnTo>
                <a:lnTo>
                  <a:pt x="758304" y="755051"/>
                </a:lnTo>
                <a:lnTo>
                  <a:pt x="764712" y="744194"/>
                </a:lnTo>
                <a:lnTo>
                  <a:pt x="770436" y="701372"/>
                </a:lnTo>
                <a:lnTo>
                  <a:pt x="757271" y="657426"/>
                </a:lnTo>
                <a:lnTo>
                  <a:pt x="687440" y="530571"/>
                </a:lnTo>
                <a:close/>
              </a:path>
              <a:path w="770890" h="816610">
                <a:moveTo>
                  <a:pt x="548313" y="61219"/>
                </a:moveTo>
                <a:lnTo>
                  <a:pt x="487154" y="61219"/>
                </a:lnTo>
                <a:lnTo>
                  <a:pt x="487155" y="290862"/>
                </a:lnTo>
                <a:lnTo>
                  <a:pt x="488480" y="295963"/>
                </a:lnTo>
                <a:lnTo>
                  <a:pt x="583921" y="469351"/>
                </a:lnTo>
                <a:lnTo>
                  <a:pt x="653739" y="469352"/>
                </a:lnTo>
                <a:lnTo>
                  <a:pt x="548313" y="277836"/>
                </a:lnTo>
                <a:lnTo>
                  <a:pt x="548313" y="61219"/>
                </a:lnTo>
                <a:close/>
              </a:path>
              <a:path w="770890" h="816610">
                <a:moveTo>
                  <a:pt x="571247" y="0"/>
                </a:moveTo>
                <a:lnTo>
                  <a:pt x="199187" y="0"/>
                </a:lnTo>
                <a:lnTo>
                  <a:pt x="168608" y="30609"/>
                </a:lnTo>
                <a:lnTo>
                  <a:pt x="171011" y="42523"/>
                </a:lnTo>
                <a:lnTo>
                  <a:pt x="177565" y="52253"/>
                </a:lnTo>
                <a:lnTo>
                  <a:pt x="187285" y="58814"/>
                </a:lnTo>
                <a:lnTo>
                  <a:pt x="199187" y="61219"/>
                </a:lnTo>
                <a:lnTo>
                  <a:pt x="571247" y="61219"/>
                </a:lnTo>
                <a:lnTo>
                  <a:pt x="583149" y="58814"/>
                </a:lnTo>
                <a:lnTo>
                  <a:pt x="592869" y="52253"/>
                </a:lnTo>
                <a:lnTo>
                  <a:pt x="599423" y="42523"/>
                </a:lnTo>
                <a:lnTo>
                  <a:pt x="601826" y="30610"/>
                </a:lnTo>
                <a:lnTo>
                  <a:pt x="599423" y="18696"/>
                </a:lnTo>
                <a:lnTo>
                  <a:pt x="592869" y="8966"/>
                </a:lnTo>
                <a:lnTo>
                  <a:pt x="583149" y="2405"/>
                </a:lnTo>
                <a:lnTo>
                  <a:pt x="5712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310996" y="3836738"/>
            <a:ext cx="770890" cy="816610"/>
          </a:xfrm>
          <a:custGeom>
            <a:avLst/>
            <a:gdLst/>
            <a:ahLst/>
            <a:cxnLst/>
            <a:rect l="l" t="t" r="r" b="b"/>
            <a:pathLst>
              <a:path w="770890" h="816610">
                <a:moveTo>
                  <a:pt x="283293" y="61219"/>
                </a:moveTo>
                <a:lnTo>
                  <a:pt x="222135" y="61219"/>
                </a:lnTo>
                <a:lnTo>
                  <a:pt x="222135" y="277835"/>
                </a:lnTo>
                <a:lnTo>
                  <a:pt x="13144" y="657425"/>
                </a:lnTo>
                <a:lnTo>
                  <a:pt x="0" y="701378"/>
                </a:lnTo>
                <a:lnTo>
                  <a:pt x="5730" y="744194"/>
                </a:lnTo>
                <a:lnTo>
                  <a:pt x="27411" y="780927"/>
                </a:lnTo>
                <a:lnTo>
                  <a:pt x="62116" y="806607"/>
                </a:lnTo>
                <a:lnTo>
                  <a:pt x="106920" y="816270"/>
                </a:lnTo>
                <a:lnTo>
                  <a:pt x="663529" y="816270"/>
                </a:lnTo>
                <a:lnTo>
                  <a:pt x="708326" y="806607"/>
                </a:lnTo>
                <a:lnTo>
                  <a:pt x="743031" y="780927"/>
                </a:lnTo>
                <a:lnTo>
                  <a:pt x="758304" y="755051"/>
                </a:lnTo>
                <a:lnTo>
                  <a:pt x="106920" y="755051"/>
                </a:lnTo>
                <a:lnTo>
                  <a:pt x="89067" y="751437"/>
                </a:lnTo>
                <a:lnTo>
                  <a:pt x="74490" y="741593"/>
                </a:lnTo>
                <a:lnTo>
                  <a:pt x="64664" y="726996"/>
                </a:lnTo>
                <a:lnTo>
                  <a:pt x="61065" y="709122"/>
                </a:lnTo>
                <a:lnTo>
                  <a:pt x="61066" y="701372"/>
                </a:lnTo>
                <a:lnTo>
                  <a:pt x="63025" y="693756"/>
                </a:lnTo>
                <a:lnTo>
                  <a:pt x="152829" y="530571"/>
                </a:lnTo>
                <a:lnTo>
                  <a:pt x="687440" y="530571"/>
                </a:lnTo>
                <a:lnTo>
                  <a:pt x="653739" y="469351"/>
                </a:lnTo>
                <a:lnTo>
                  <a:pt x="186548" y="469351"/>
                </a:lnTo>
                <a:lnTo>
                  <a:pt x="282002" y="295963"/>
                </a:lnTo>
                <a:lnTo>
                  <a:pt x="283293" y="290862"/>
                </a:lnTo>
                <a:lnTo>
                  <a:pt x="283293" y="61219"/>
                </a:lnTo>
                <a:close/>
              </a:path>
              <a:path w="770890" h="816610">
                <a:moveTo>
                  <a:pt x="687440" y="530571"/>
                </a:moveTo>
                <a:lnTo>
                  <a:pt x="617626" y="530571"/>
                </a:lnTo>
                <a:lnTo>
                  <a:pt x="703689" y="686974"/>
                </a:lnTo>
                <a:lnTo>
                  <a:pt x="709156" y="704369"/>
                </a:lnTo>
                <a:lnTo>
                  <a:pt x="685682" y="749350"/>
                </a:lnTo>
                <a:lnTo>
                  <a:pt x="671276" y="755051"/>
                </a:lnTo>
                <a:lnTo>
                  <a:pt x="758304" y="755051"/>
                </a:lnTo>
                <a:lnTo>
                  <a:pt x="764712" y="744194"/>
                </a:lnTo>
                <a:lnTo>
                  <a:pt x="770436" y="701372"/>
                </a:lnTo>
                <a:lnTo>
                  <a:pt x="757271" y="657425"/>
                </a:lnTo>
                <a:lnTo>
                  <a:pt x="687440" y="530571"/>
                </a:lnTo>
                <a:close/>
              </a:path>
              <a:path w="770890" h="816610">
                <a:moveTo>
                  <a:pt x="548313" y="61219"/>
                </a:moveTo>
                <a:lnTo>
                  <a:pt x="487154" y="61219"/>
                </a:lnTo>
                <a:lnTo>
                  <a:pt x="487155" y="290862"/>
                </a:lnTo>
                <a:lnTo>
                  <a:pt x="488480" y="295963"/>
                </a:lnTo>
                <a:lnTo>
                  <a:pt x="583921" y="469351"/>
                </a:lnTo>
                <a:lnTo>
                  <a:pt x="653739" y="469351"/>
                </a:lnTo>
                <a:lnTo>
                  <a:pt x="548313" y="277835"/>
                </a:lnTo>
                <a:lnTo>
                  <a:pt x="548313" y="61219"/>
                </a:lnTo>
                <a:close/>
              </a:path>
              <a:path w="770890" h="816610">
                <a:moveTo>
                  <a:pt x="571247" y="0"/>
                </a:moveTo>
                <a:lnTo>
                  <a:pt x="199187" y="0"/>
                </a:lnTo>
                <a:lnTo>
                  <a:pt x="187285" y="2405"/>
                </a:lnTo>
                <a:lnTo>
                  <a:pt x="177565" y="8966"/>
                </a:lnTo>
                <a:lnTo>
                  <a:pt x="171011" y="18695"/>
                </a:lnTo>
                <a:lnTo>
                  <a:pt x="168608" y="30609"/>
                </a:lnTo>
                <a:lnTo>
                  <a:pt x="171011" y="42523"/>
                </a:lnTo>
                <a:lnTo>
                  <a:pt x="177565" y="52253"/>
                </a:lnTo>
                <a:lnTo>
                  <a:pt x="187285" y="58814"/>
                </a:lnTo>
                <a:lnTo>
                  <a:pt x="199187" y="61219"/>
                </a:lnTo>
                <a:lnTo>
                  <a:pt x="571247" y="61219"/>
                </a:lnTo>
                <a:lnTo>
                  <a:pt x="583149" y="58814"/>
                </a:lnTo>
                <a:lnTo>
                  <a:pt x="592869" y="52253"/>
                </a:lnTo>
                <a:lnTo>
                  <a:pt x="599423" y="42523"/>
                </a:lnTo>
                <a:lnTo>
                  <a:pt x="601826" y="30609"/>
                </a:lnTo>
                <a:lnTo>
                  <a:pt x="599423" y="18695"/>
                </a:lnTo>
                <a:lnTo>
                  <a:pt x="592869" y="8966"/>
                </a:lnTo>
                <a:lnTo>
                  <a:pt x="583149" y="2405"/>
                </a:lnTo>
                <a:lnTo>
                  <a:pt x="5712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310996" y="4860866"/>
            <a:ext cx="770890" cy="816610"/>
          </a:xfrm>
          <a:custGeom>
            <a:avLst/>
            <a:gdLst/>
            <a:ahLst/>
            <a:cxnLst/>
            <a:rect l="l" t="t" r="r" b="b"/>
            <a:pathLst>
              <a:path w="770890" h="816610">
                <a:moveTo>
                  <a:pt x="283293" y="61219"/>
                </a:moveTo>
                <a:lnTo>
                  <a:pt x="222135" y="61219"/>
                </a:lnTo>
                <a:lnTo>
                  <a:pt x="222135" y="277835"/>
                </a:lnTo>
                <a:lnTo>
                  <a:pt x="13144" y="657425"/>
                </a:lnTo>
                <a:lnTo>
                  <a:pt x="0" y="701378"/>
                </a:lnTo>
                <a:lnTo>
                  <a:pt x="5730" y="744194"/>
                </a:lnTo>
                <a:lnTo>
                  <a:pt x="27411" y="780927"/>
                </a:lnTo>
                <a:lnTo>
                  <a:pt x="62116" y="806607"/>
                </a:lnTo>
                <a:lnTo>
                  <a:pt x="106920" y="816270"/>
                </a:lnTo>
                <a:lnTo>
                  <a:pt x="663529" y="816270"/>
                </a:lnTo>
                <a:lnTo>
                  <a:pt x="708326" y="806607"/>
                </a:lnTo>
                <a:lnTo>
                  <a:pt x="743031" y="780927"/>
                </a:lnTo>
                <a:lnTo>
                  <a:pt x="758304" y="755051"/>
                </a:lnTo>
                <a:lnTo>
                  <a:pt x="106920" y="755051"/>
                </a:lnTo>
                <a:lnTo>
                  <a:pt x="89067" y="751437"/>
                </a:lnTo>
                <a:lnTo>
                  <a:pt x="74490" y="741593"/>
                </a:lnTo>
                <a:lnTo>
                  <a:pt x="64664" y="726996"/>
                </a:lnTo>
                <a:lnTo>
                  <a:pt x="61065" y="709122"/>
                </a:lnTo>
                <a:lnTo>
                  <a:pt x="61066" y="701372"/>
                </a:lnTo>
                <a:lnTo>
                  <a:pt x="63025" y="693756"/>
                </a:lnTo>
                <a:lnTo>
                  <a:pt x="152829" y="530571"/>
                </a:lnTo>
                <a:lnTo>
                  <a:pt x="687440" y="530571"/>
                </a:lnTo>
                <a:lnTo>
                  <a:pt x="653739" y="469351"/>
                </a:lnTo>
                <a:lnTo>
                  <a:pt x="186548" y="469351"/>
                </a:lnTo>
                <a:lnTo>
                  <a:pt x="282002" y="295963"/>
                </a:lnTo>
                <a:lnTo>
                  <a:pt x="283293" y="290862"/>
                </a:lnTo>
                <a:lnTo>
                  <a:pt x="283293" y="61219"/>
                </a:lnTo>
                <a:close/>
              </a:path>
              <a:path w="770890" h="816610">
                <a:moveTo>
                  <a:pt x="687440" y="530571"/>
                </a:moveTo>
                <a:lnTo>
                  <a:pt x="617626" y="530571"/>
                </a:lnTo>
                <a:lnTo>
                  <a:pt x="703689" y="686974"/>
                </a:lnTo>
                <a:lnTo>
                  <a:pt x="709156" y="704369"/>
                </a:lnTo>
                <a:lnTo>
                  <a:pt x="685682" y="749350"/>
                </a:lnTo>
                <a:lnTo>
                  <a:pt x="671276" y="755051"/>
                </a:lnTo>
                <a:lnTo>
                  <a:pt x="758304" y="755051"/>
                </a:lnTo>
                <a:lnTo>
                  <a:pt x="764712" y="744194"/>
                </a:lnTo>
                <a:lnTo>
                  <a:pt x="770436" y="701372"/>
                </a:lnTo>
                <a:lnTo>
                  <a:pt x="757271" y="657425"/>
                </a:lnTo>
                <a:lnTo>
                  <a:pt x="687440" y="530571"/>
                </a:lnTo>
                <a:close/>
              </a:path>
              <a:path w="770890" h="816610">
                <a:moveTo>
                  <a:pt x="548313" y="61219"/>
                </a:moveTo>
                <a:lnTo>
                  <a:pt x="487154" y="61219"/>
                </a:lnTo>
                <a:lnTo>
                  <a:pt x="487155" y="290862"/>
                </a:lnTo>
                <a:lnTo>
                  <a:pt x="488480" y="295963"/>
                </a:lnTo>
                <a:lnTo>
                  <a:pt x="583921" y="469351"/>
                </a:lnTo>
                <a:lnTo>
                  <a:pt x="653739" y="469351"/>
                </a:lnTo>
                <a:lnTo>
                  <a:pt x="548313" y="277835"/>
                </a:lnTo>
                <a:lnTo>
                  <a:pt x="548313" y="61219"/>
                </a:lnTo>
                <a:close/>
              </a:path>
              <a:path w="770890" h="816610">
                <a:moveTo>
                  <a:pt x="571247" y="0"/>
                </a:moveTo>
                <a:lnTo>
                  <a:pt x="199187" y="0"/>
                </a:lnTo>
                <a:lnTo>
                  <a:pt x="187285" y="2405"/>
                </a:lnTo>
                <a:lnTo>
                  <a:pt x="177565" y="8966"/>
                </a:lnTo>
                <a:lnTo>
                  <a:pt x="171011" y="18695"/>
                </a:lnTo>
                <a:lnTo>
                  <a:pt x="168608" y="30609"/>
                </a:lnTo>
                <a:lnTo>
                  <a:pt x="171011" y="42523"/>
                </a:lnTo>
                <a:lnTo>
                  <a:pt x="177565" y="52253"/>
                </a:lnTo>
                <a:lnTo>
                  <a:pt x="187285" y="58814"/>
                </a:lnTo>
                <a:lnTo>
                  <a:pt x="199187" y="61219"/>
                </a:lnTo>
                <a:lnTo>
                  <a:pt x="571247" y="61219"/>
                </a:lnTo>
                <a:lnTo>
                  <a:pt x="583149" y="58814"/>
                </a:lnTo>
                <a:lnTo>
                  <a:pt x="592869" y="52253"/>
                </a:lnTo>
                <a:lnTo>
                  <a:pt x="599423" y="42523"/>
                </a:lnTo>
                <a:lnTo>
                  <a:pt x="601826" y="30609"/>
                </a:lnTo>
                <a:lnTo>
                  <a:pt x="599423" y="18695"/>
                </a:lnTo>
                <a:lnTo>
                  <a:pt x="592869" y="8966"/>
                </a:lnTo>
                <a:lnTo>
                  <a:pt x="583149" y="2405"/>
                </a:lnTo>
                <a:lnTo>
                  <a:pt x="5712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253990" y="3171951"/>
            <a:ext cx="1686560" cy="85725"/>
          </a:xfrm>
          <a:custGeom>
            <a:avLst/>
            <a:gdLst/>
            <a:ahLst/>
            <a:cxnLst/>
            <a:rect l="l" t="t" r="r" b="b"/>
            <a:pathLst>
              <a:path w="1686559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686559" h="85725">
                <a:moveTo>
                  <a:pt x="1600708" y="0"/>
                </a:moveTo>
                <a:lnTo>
                  <a:pt x="1600708" y="85725"/>
                </a:lnTo>
                <a:lnTo>
                  <a:pt x="1657942" y="57150"/>
                </a:lnTo>
                <a:lnTo>
                  <a:pt x="1614932" y="57150"/>
                </a:lnTo>
                <a:lnTo>
                  <a:pt x="1614932" y="28575"/>
                </a:lnTo>
                <a:lnTo>
                  <a:pt x="1657773" y="28575"/>
                </a:lnTo>
                <a:lnTo>
                  <a:pt x="1600708" y="0"/>
                </a:lnTo>
                <a:close/>
              </a:path>
              <a:path w="1686559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686559" h="85725">
                <a:moveTo>
                  <a:pt x="160070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600708" y="57150"/>
                </a:lnTo>
                <a:lnTo>
                  <a:pt x="1600708" y="28575"/>
                </a:lnTo>
                <a:close/>
              </a:path>
              <a:path w="1686559" h="85725">
                <a:moveTo>
                  <a:pt x="1657773" y="28575"/>
                </a:moveTo>
                <a:lnTo>
                  <a:pt x="1614932" y="28575"/>
                </a:lnTo>
                <a:lnTo>
                  <a:pt x="1614932" y="57150"/>
                </a:lnTo>
                <a:lnTo>
                  <a:pt x="1657942" y="57150"/>
                </a:lnTo>
                <a:lnTo>
                  <a:pt x="1686433" y="42925"/>
                </a:lnTo>
                <a:lnTo>
                  <a:pt x="1657773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253990" y="4196079"/>
            <a:ext cx="1686560" cy="85725"/>
          </a:xfrm>
          <a:custGeom>
            <a:avLst/>
            <a:gdLst/>
            <a:ahLst/>
            <a:cxnLst/>
            <a:rect l="l" t="t" r="r" b="b"/>
            <a:pathLst>
              <a:path w="1686559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686559" h="85725">
                <a:moveTo>
                  <a:pt x="1600708" y="0"/>
                </a:moveTo>
                <a:lnTo>
                  <a:pt x="1600708" y="85725"/>
                </a:lnTo>
                <a:lnTo>
                  <a:pt x="1657942" y="57150"/>
                </a:lnTo>
                <a:lnTo>
                  <a:pt x="1614932" y="57150"/>
                </a:lnTo>
                <a:lnTo>
                  <a:pt x="1614932" y="28575"/>
                </a:lnTo>
                <a:lnTo>
                  <a:pt x="1657773" y="28575"/>
                </a:lnTo>
                <a:lnTo>
                  <a:pt x="1600708" y="0"/>
                </a:lnTo>
                <a:close/>
              </a:path>
              <a:path w="1686559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686559" h="85725">
                <a:moveTo>
                  <a:pt x="160070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600708" y="57150"/>
                </a:lnTo>
                <a:lnTo>
                  <a:pt x="1600708" y="28575"/>
                </a:lnTo>
                <a:close/>
              </a:path>
              <a:path w="1686559" h="85725">
                <a:moveTo>
                  <a:pt x="1657773" y="28575"/>
                </a:moveTo>
                <a:lnTo>
                  <a:pt x="1614932" y="28575"/>
                </a:lnTo>
                <a:lnTo>
                  <a:pt x="1614932" y="57150"/>
                </a:lnTo>
                <a:lnTo>
                  <a:pt x="1657942" y="57150"/>
                </a:lnTo>
                <a:lnTo>
                  <a:pt x="1686433" y="42926"/>
                </a:lnTo>
                <a:lnTo>
                  <a:pt x="1657773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253990" y="5221732"/>
            <a:ext cx="1686560" cy="85725"/>
          </a:xfrm>
          <a:custGeom>
            <a:avLst/>
            <a:gdLst/>
            <a:ahLst/>
            <a:cxnLst/>
            <a:rect l="l" t="t" r="r" b="b"/>
            <a:pathLst>
              <a:path w="1686559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686559" h="85725">
                <a:moveTo>
                  <a:pt x="1600708" y="0"/>
                </a:moveTo>
                <a:lnTo>
                  <a:pt x="1600708" y="85725"/>
                </a:lnTo>
                <a:lnTo>
                  <a:pt x="1657942" y="57150"/>
                </a:lnTo>
                <a:lnTo>
                  <a:pt x="1614932" y="57150"/>
                </a:lnTo>
                <a:lnTo>
                  <a:pt x="1614932" y="28575"/>
                </a:lnTo>
                <a:lnTo>
                  <a:pt x="1657773" y="28575"/>
                </a:lnTo>
                <a:lnTo>
                  <a:pt x="1600708" y="0"/>
                </a:lnTo>
                <a:close/>
              </a:path>
              <a:path w="1686559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686559" h="85725">
                <a:moveTo>
                  <a:pt x="160070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600708" y="57150"/>
                </a:lnTo>
                <a:lnTo>
                  <a:pt x="1600708" y="28575"/>
                </a:lnTo>
                <a:close/>
              </a:path>
              <a:path w="1686559" h="85725">
                <a:moveTo>
                  <a:pt x="1657773" y="28575"/>
                </a:moveTo>
                <a:lnTo>
                  <a:pt x="1614932" y="28575"/>
                </a:lnTo>
                <a:lnTo>
                  <a:pt x="1614932" y="57150"/>
                </a:lnTo>
                <a:lnTo>
                  <a:pt x="1657942" y="57150"/>
                </a:lnTo>
                <a:lnTo>
                  <a:pt x="1686433" y="42926"/>
                </a:lnTo>
                <a:lnTo>
                  <a:pt x="1657773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1782178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Linting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52272" y="231647"/>
            <a:ext cx="10887710" cy="6261100"/>
            <a:chOff x="652272" y="231647"/>
            <a:chExt cx="10887710" cy="6261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72" y="2284475"/>
              <a:ext cx="5451347" cy="4123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748" y="231647"/>
              <a:ext cx="4792980" cy="62605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34862" y="3775582"/>
              <a:ext cx="581660" cy="85725"/>
            </a:xfrm>
            <a:custGeom>
              <a:avLst/>
              <a:gdLst/>
              <a:ahLst/>
              <a:cxnLst/>
              <a:rect l="l" t="t" r="r" b="b"/>
              <a:pathLst>
                <a:path w="581659" h="85725">
                  <a:moveTo>
                    <a:pt x="495935" y="0"/>
                  </a:moveTo>
                  <a:lnTo>
                    <a:pt x="495935" y="85725"/>
                  </a:lnTo>
                  <a:lnTo>
                    <a:pt x="553000" y="57150"/>
                  </a:lnTo>
                  <a:lnTo>
                    <a:pt x="510286" y="57150"/>
                  </a:lnTo>
                  <a:lnTo>
                    <a:pt x="510286" y="28575"/>
                  </a:lnTo>
                  <a:lnTo>
                    <a:pt x="553169" y="28575"/>
                  </a:lnTo>
                  <a:lnTo>
                    <a:pt x="495935" y="0"/>
                  </a:lnTo>
                  <a:close/>
                </a:path>
                <a:path w="581659" h="85725">
                  <a:moveTo>
                    <a:pt x="49593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95935" y="57150"/>
                  </a:lnTo>
                  <a:lnTo>
                    <a:pt x="495935" y="28575"/>
                  </a:lnTo>
                  <a:close/>
                </a:path>
                <a:path w="581659" h="85725">
                  <a:moveTo>
                    <a:pt x="553169" y="28575"/>
                  </a:moveTo>
                  <a:lnTo>
                    <a:pt x="510286" y="28575"/>
                  </a:lnTo>
                  <a:lnTo>
                    <a:pt x="510286" y="57150"/>
                  </a:lnTo>
                  <a:lnTo>
                    <a:pt x="553000" y="57150"/>
                  </a:lnTo>
                  <a:lnTo>
                    <a:pt x="581660" y="42799"/>
                  </a:lnTo>
                  <a:lnTo>
                    <a:pt x="553169" y="285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5244503" cy="54533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366824" y="3451567"/>
            <a:ext cx="753110" cy="752475"/>
          </a:xfrm>
          <a:custGeom>
            <a:avLst/>
            <a:gdLst/>
            <a:ahLst/>
            <a:cxnLst/>
            <a:rect l="l" t="t" r="r" b="b"/>
            <a:pathLst>
              <a:path w="753110" h="752475">
                <a:moveTo>
                  <a:pt x="357352" y="366560"/>
                </a:moveTo>
                <a:lnTo>
                  <a:pt x="355130" y="355587"/>
                </a:lnTo>
                <a:lnTo>
                  <a:pt x="349084" y="346621"/>
                </a:lnTo>
                <a:lnTo>
                  <a:pt x="340118" y="340575"/>
                </a:lnTo>
                <a:lnTo>
                  <a:pt x="329133" y="338366"/>
                </a:lnTo>
                <a:lnTo>
                  <a:pt x="159867" y="338366"/>
                </a:lnTo>
                <a:lnTo>
                  <a:pt x="148894" y="340575"/>
                </a:lnTo>
                <a:lnTo>
                  <a:pt x="139928" y="346621"/>
                </a:lnTo>
                <a:lnTo>
                  <a:pt x="133870" y="355587"/>
                </a:lnTo>
                <a:lnTo>
                  <a:pt x="131660" y="366560"/>
                </a:lnTo>
                <a:lnTo>
                  <a:pt x="133870" y="377532"/>
                </a:lnTo>
                <a:lnTo>
                  <a:pt x="139928" y="386499"/>
                </a:lnTo>
                <a:lnTo>
                  <a:pt x="148894" y="392544"/>
                </a:lnTo>
                <a:lnTo>
                  <a:pt x="159867" y="394754"/>
                </a:lnTo>
                <a:lnTo>
                  <a:pt x="329133" y="394754"/>
                </a:lnTo>
                <a:lnTo>
                  <a:pt x="340118" y="392544"/>
                </a:lnTo>
                <a:lnTo>
                  <a:pt x="349084" y="386499"/>
                </a:lnTo>
                <a:lnTo>
                  <a:pt x="355130" y="377532"/>
                </a:lnTo>
                <a:lnTo>
                  <a:pt x="357352" y="366560"/>
                </a:lnTo>
                <a:close/>
              </a:path>
              <a:path w="753110" h="752475">
                <a:moveTo>
                  <a:pt x="507809" y="216179"/>
                </a:moveTo>
                <a:lnTo>
                  <a:pt x="505599" y="205206"/>
                </a:lnTo>
                <a:lnTo>
                  <a:pt x="499554" y="196240"/>
                </a:lnTo>
                <a:lnTo>
                  <a:pt x="490588" y="190195"/>
                </a:lnTo>
                <a:lnTo>
                  <a:pt x="479602" y="187985"/>
                </a:lnTo>
                <a:lnTo>
                  <a:pt x="159867" y="187985"/>
                </a:lnTo>
                <a:lnTo>
                  <a:pt x="148894" y="190195"/>
                </a:lnTo>
                <a:lnTo>
                  <a:pt x="139928" y="196240"/>
                </a:lnTo>
                <a:lnTo>
                  <a:pt x="133870" y="205206"/>
                </a:lnTo>
                <a:lnTo>
                  <a:pt x="131660" y="216179"/>
                </a:lnTo>
                <a:lnTo>
                  <a:pt x="133870" y="227152"/>
                </a:lnTo>
                <a:lnTo>
                  <a:pt x="139928" y="236118"/>
                </a:lnTo>
                <a:lnTo>
                  <a:pt x="148894" y="242150"/>
                </a:lnTo>
                <a:lnTo>
                  <a:pt x="159867" y="244373"/>
                </a:lnTo>
                <a:lnTo>
                  <a:pt x="479602" y="244373"/>
                </a:lnTo>
                <a:lnTo>
                  <a:pt x="490588" y="242150"/>
                </a:lnTo>
                <a:lnTo>
                  <a:pt x="499554" y="236118"/>
                </a:lnTo>
                <a:lnTo>
                  <a:pt x="505599" y="227152"/>
                </a:lnTo>
                <a:lnTo>
                  <a:pt x="507809" y="216179"/>
                </a:lnTo>
                <a:close/>
              </a:path>
              <a:path w="753110" h="752475">
                <a:moveTo>
                  <a:pt x="639470" y="65798"/>
                </a:moveTo>
                <a:lnTo>
                  <a:pt x="634301" y="40182"/>
                </a:lnTo>
                <a:lnTo>
                  <a:pt x="620191" y="19265"/>
                </a:lnTo>
                <a:lnTo>
                  <a:pt x="599262" y="5168"/>
                </a:lnTo>
                <a:lnTo>
                  <a:pt x="573646" y="0"/>
                </a:lnTo>
                <a:lnTo>
                  <a:pt x="65836" y="0"/>
                </a:lnTo>
                <a:lnTo>
                  <a:pt x="40208" y="5168"/>
                </a:lnTo>
                <a:lnTo>
                  <a:pt x="19278" y="19265"/>
                </a:lnTo>
                <a:lnTo>
                  <a:pt x="5181" y="40182"/>
                </a:lnTo>
                <a:lnTo>
                  <a:pt x="0" y="65798"/>
                </a:lnTo>
                <a:lnTo>
                  <a:pt x="0" y="686130"/>
                </a:lnTo>
                <a:lnTo>
                  <a:pt x="5181" y="711733"/>
                </a:lnTo>
                <a:lnTo>
                  <a:pt x="19291" y="732637"/>
                </a:lnTo>
                <a:lnTo>
                  <a:pt x="40220" y="746747"/>
                </a:lnTo>
                <a:lnTo>
                  <a:pt x="65836" y="751916"/>
                </a:lnTo>
                <a:lnTo>
                  <a:pt x="329133" y="751916"/>
                </a:lnTo>
                <a:lnTo>
                  <a:pt x="357352" y="723722"/>
                </a:lnTo>
                <a:lnTo>
                  <a:pt x="329133" y="695528"/>
                </a:lnTo>
                <a:lnTo>
                  <a:pt x="60642" y="695528"/>
                </a:lnTo>
                <a:lnTo>
                  <a:pt x="56426" y="691311"/>
                </a:lnTo>
                <a:lnTo>
                  <a:pt x="56426" y="65798"/>
                </a:lnTo>
                <a:lnTo>
                  <a:pt x="56426" y="60629"/>
                </a:lnTo>
                <a:lnTo>
                  <a:pt x="60642" y="56400"/>
                </a:lnTo>
                <a:lnTo>
                  <a:pt x="578840" y="56400"/>
                </a:lnTo>
                <a:lnTo>
                  <a:pt x="583044" y="60629"/>
                </a:lnTo>
                <a:lnTo>
                  <a:pt x="583044" y="441744"/>
                </a:lnTo>
                <a:lnTo>
                  <a:pt x="585266" y="452729"/>
                </a:lnTo>
                <a:lnTo>
                  <a:pt x="591312" y="461683"/>
                </a:lnTo>
                <a:lnTo>
                  <a:pt x="600278" y="467728"/>
                </a:lnTo>
                <a:lnTo>
                  <a:pt x="611263" y="469950"/>
                </a:lnTo>
                <a:lnTo>
                  <a:pt x="622236" y="467728"/>
                </a:lnTo>
                <a:lnTo>
                  <a:pt x="631202" y="461683"/>
                </a:lnTo>
                <a:lnTo>
                  <a:pt x="637247" y="452729"/>
                </a:lnTo>
                <a:lnTo>
                  <a:pt x="639470" y="441744"/>
                </a:lnTo>
                <a:lnTo>
                  <a:pt x="639470" y="65798"/>
                </a:lnTo>
                <a:close/>
              </a:path>
              <a:path w="753110" h="752475">
                <a:moveTo>
                  <a:pt x="753008" y="517232"/>
                </a:moveTo>
                <a:lnTo>
                  <a:pt x="751319" y="506564"/>
                </a:lnTo>
                <a:lnTo>
                  <a:pt x="745451" y="497014"/>
                </a:lnTo>
                <a:lnTo>
                  <a:pt x="736346" y="490499"/>
                </a:lnTo>
                <a:lnTo>
                  <a:pt x="725805" y="488061"/>
                </a:lnTo>
                <a:lnTo>
                  <a:pt x="715124" y="489750"/>
                </a:lnTo>
                <a:lnTo>
                  <a:pt x="705573" y="495604"/>
                </a:lnTo>
                <a:lnTo>
                  <a:pt x="517220" y="683869"/>
                </a:lnTo>
                <a:lnTo>
                  <a:pt x="443115" y="609803"/>
                </a:lnTo>
                <a:lnTo>
                  <a:pt x="434009" y="603288"/>
                </a:lnTo>
                <a:lnTo>
                  <a:pt x="423468" y="600849"/>
                </a:lnTo>
                <a:lnTo>
                  <a:pt x="412788" y="602538"/>
                </a:lnTo>
                <a:lnTo>
                  <a:pt x="403237" y="608406"/>
                </a:lnTo>
                <a:lnTo>
                  <a:pt x="396722" y="617499"/>
                </a:lnTo>
                <a:lnTo>
                  <a:pt x="394284" y="628040"/>
                </a:lnTo>
                <a:lnTo>
                  <a:pt x="395973" y="638708"/>
                </a:lnTo>
                <a:lnTo>
                  <a:pt x="401828" y="648246"/>
                </a:lnTo>
                <a:lnTo>
                  <a:pt x="497281" y="743648"/>
                </a:lnTo>
                <a:lnTo>
                  <a:pt x="506615" y="749833"/>
                </a:lnTo>
                <a:lnTo>
                  <a:pt x="517232" y="751890"/>
                </a:lnTo>
                <a:lnTo>
                  <a:pt x="527837" y="749833"/>
                </a:lnTo>
                <a:lnTo>
                  <a:pt x="537159" y="743648"/>
                </a:lnTo>
                <a:lnTo>
                  <a:pt x="596963" y="683869"/>
                </a:lnTo>
                <a:lnTo>
                  <a:pt x="744042" y="536867"/>
                </a:lnTo>
                <a:lnTo>
                  <a:pt x="750570" y="527761"/>
                </a:lnTo>
                <a:lnTo>
                  <a:pt x="753008" y="517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557689" y="3432771"/>
            <a:ext cx="789305" cy="789940"/>
          </a:xfrm>
          <a:custGeom>
            <a:avLst/>
            <a:gdLst/>
            <a:ahLst/>
            <a:cxnLst/>
            <a:rect l="l" t="t" r="r" b="b"/>
            <a:pathLst>
              <a:path w="789304" h="789939">
                <a:moveTo>
                  <a:pt x="244119" y="122186"/>
                </a:moveTo>
                <a:lnTo>
                  <a:pt x="234530" y="74625"/>
                </a:lnTo>
                <a:lnTo>
                  <a:pt x="222250" y="56388"/>
                </a:lnTo>
                <a:lnTo>
                  <a:pt x="208368" y="35788"/>
                </a:lnTo>
                <a:lnTo>
                  <a:pt x="187794" y="21907"/>
                </a:lnTo>
                <a:lnTo>
                  <a:pt x="187794" y="122186"/>
                </a:lnTo>
                <a:lnTo>
                  <a:pt x="182626" y="147802"/>
                </a:lnTo>
                <a:lnTo>
                  <a:pt x="168541" y="168706"/>
                </a:lnTo>
                <a:lnTo>
                  <a:pt x="147650" y="182803"/>
                </a:lnTo>
                <a:lnTo>
                  <a:pt x="122059" y="187972"/>
                </a:lnTo>
                <a:lnTo>
                  <a:pt x="96481" y="182803"/>
                </a:lnTo>
                <a:lnTo>
                  <a:pt x="75590" y="168706"/>
                </a:lnTo>
                <a:lnTo>
                  <a:pt x="61506" y="147802"/>
                </a:lnTo>
                <a:lnTo>
                  <a:pt x="56337" y="122186"/>
                </a:lnTo>
                <a:lnTo>
                  <a:pt x="61506" y="96570"/>
                </a:lnTo>
                <a:lnTo>
                  <a:pt x="75590" y="75666"/>
                </a:lnTo>
                <a:lnTo>
                  <a:pt x="96481" y="61556"/>
                </a:lnTo>
                <a:lnTo>
                  <a:pt x="122059" y="56388"/>
                </a:lnTo>
                <a:lnTo>
                  <a:pt x="147650" y="61556"/>
                </a:lnTo>
                <a:lnTo>
                  <a:pt x="168541" y="75666"/>
                </a:lnTo>
                <a:lnTo>
                  <a:pt x="182626" y="96570"/>
                </a:lnTo>
                <a:lnTo>
                  <a:pt x="187794" y="122186"/>
                </a:lnTo>
                <a:lnTo>
                  <a:pt x="187794" y="21907"/>
                </a:lnTo>
                <a:lnTo>
                  <a:pt x="169570" y="9601"/>
                </a:lnTo>
                <a:lnTo>
                  <a:pt x="122059" y="0"/>
                </a:lnTo>
                <a:lnTo>
                  <a:pt x="74549" y="9601"/>
                </a:lnTo>
                <a:lnTo>
                  <a:pt x="35750" y="35788"/>
                </a:lnTo>
                <a:lnTo>
                  <a:pt x="9588" y="74625"/>
                </a:lnTo>
                <a:lnTo>
                  <a:pt x="0" y="122186"/>
                </a:lnTo>
                <a:lnTo>
                  <a:pt x="9588" y="169748"/>
                </a:lnTo>
                <a:lnTo>
                  <a:pt x="35750" y="208584"/>
                </a:lnTo>
                <a:lnTo>
                  <a:pt x="74549" y="234772"/>
                </a:lnTo>
                <a:lnTo>
                  <a:pt x="94996" y="238912"/>
                </a:lnTo>
                <a:lnTo>
                  <a:pt x="93891" y="244373"/>
                </a:lnTo>
                <a:lnTo>
                  <a:pt x="93891" y="545134"/>
                </a:lnTo>
                <a:lnTo>
                  <a:pt x="94996" y="550608"/>
                </a:lnTo>
                <a:lnTo>
                  <a:pt x="74549" y="554736"/>
                </a:lnTo>
                <a:lnTo>
                  <a:pt x="35750" y="580923"/>
                </a:lnTo>
                <a:lnTo>
                  <a:pt x="9588" y="619760"/>
                </a:lnTo>
                <a:lnTo>
                  <a:pt x="0" y="667321"/>
                </a:lnTo>
                <a:lnTo>
                  <a:pt x="9588" y="714883"/>
                </a:lnTo>
                <a:lnTo>
                  <a:pt x="35750" y="753719"/>
                </a:lnTo>
                <a:lnTo>
                  <a:pt x="74549" y="779907"/>
                </a:lnTo>
                <a:lnTo>
                  <a:pt x="122059" y="789508"/>
                </a:lnTo>
                <a:lnTo>
                  <a:pt x="169570" y="779907"/>
                </a:lnTo>
                <a:lnTo>
                  <a:pt x="208368" y="753719"/>
                </a:lnTo>
                <a:lnTo>
                  <a:pt x="222250" y="733120"/>
                </a:lnTo>
                <a:lnTo>
                  <a:pt x="234530" y="714883"/>
                </a:lnTo>
                <a:lnTo>
                  <a:pt x="244119" y="667321"/>
                </a:lnTo>
                <a:lnTo>
                  <a:pt x="234530" y="619760"/>
                </a:lnTo>
                <a:lnTo>
                  <a:pt x="222250" y="601535"/>
                </a:lnTo>
                <a:lnTo>
                  <a:pt x="208368" y="580923"/>
                </a:lnTo>
                <a:lnTo>
                  <a:pt x="187794" y="567042"/>
                </a:lnTo>
                <a:lnTo>
                  <a:pt x="187794" y="667321"/>
                </a:lnTo>
                <a:lnTo>
                  <a:pt x="182626" y="692937"/>
                </a:lnTo>
                <a:lnTo>
                  <a:pt x="168541" y="713854"/>
                </a:lnTo>
                <a:lnTo>
                  <a:pt x="147650" y="727951"/>
                </a:lnTo>
                <a:lnTo>
                  <a:pt x="122059" y="733120"/>
                </a:lnTo>
                <a:lnTo>
                  <a:pt x="96481" y="727951"/>
                </a:lnTo>
                <a:lnTo>
                  <a:pt x="75590" y="713854"/>
                </a:lnTo>
                <a:lnTo>
                  <a:pt x="61506" y="692937"/>
                </a:lnTo>
                <a:lnTo>
                  <a:pt x="56337" y="667321"/>
                </a:lnTo>
                <a:lnTo>
                  <a:pt x="61506" y="641718"/>
                </a:lnTo>
                <a:lnTo>
                  <a:pt x="75590" y="620801"/>
                </a:lnTo>
                <a:lnTo>
                  <a:pt x="96481" y="606704"/>
                </a:lnTo>
                <a:lnTo>
                  <a:pt x="122059" y="601535"/>
                </a:lnTo>
                <a:lnTo>
                  <a:pt x="147650" y="606704"/>
                </a:lnTo>
                <a:lnTo>
                  <a:pt x="168541" y="620801"/>
                </a:lnTo>
                <a:lnTo>
                  <a:pt x="182626" y="641718"/>
                </a:lnTo>
                <a:lnTo>
                  <a:pt x="187794" y="667321"/>
                </a:lnTo>
                <a:lnTo>
                  <a:pt x="187794" y="567042"/>
                </a:lnTo>
                <a:lnTo>
                  <a:pt x="169570" y="554736"/>
                </a:lnTo>
                <a:lnTo>
                  <a:pt x="149123" y="550608"/>
                </a:lnTo>
                <a:lnTo>
                  <a:pt x="150228" y="545134"/>
                </a:lnTo>
                <a:lnTo>
                  <a:pt x="150228" y="244373"/>
                </a:lnTo>
                <a:lnTo>
                  <a:pt x="149123" y="238912"/>
                </a:lnTo>
                <a:lnTo>
                  <a:pt x="169570" y="234772"/>
                </a:lnTo>
                <a:lnTo>
                  <a:pt x="208368" y="208584"/>
                </a:lnTo>
                <a:lnTo>
                  <a:pt x="222250" y="187972"/>
                </a:lnTo>
                <a:lnTo>
                  <a:pt x="234530" y="169748"/>
                </a:lnTo>
                <a:lnTo>
                  <a:pt x="244119" y="122186"/>
                </a:lnTo>
                <a:close/>
              </a:path>
              <a:path w="789304" h="789939">
                <a:moveTo>
                  <a:pt x="788708" y="667321"/>
                </a:moveTo>
                <a:lnTo>
                  <a:pt x="779119" y="619760"/>
                </a:lnTo>
                <a:lnTo>
                  <a:pt x="766838" y="601535"/>
                </a:lnTo>
                <a:lnTo>
                  <a:pt x="752957" y="580923"/>
                </a:lnTo>
                <a:lnTo>
                  <a:pt x="732370" y="567029"/>
                </a:lnTo>
                <a:lnTo>
                  <a:pt x="732370" y="667321"/>
                </a:lnTo>
                <a:lnTo>
                  <a:pt x="727214" y="692937"/>
                </a:lnTo>
                <a:lnTo>
                  <a:pt x="713130" y="713854"/>
                </a:lnTo>
                <a:lnTo>
                  <a:pt x="692238" y="727951"/>
                </a:lnTo>
                <a:lnTo>
                  <a:pt x="666648" y="733120"/>
                </a:lnTo>
                <a:lnTo>
                  <a:pt x="641057" y="727951"/>
                </a:lnTo>
                <a:lnTo>
                  <a:pt x="620166" y="713854"/>
                </a:lnTo>
                <a:lnTo>
                  <a:pt x="606082" y="692937"/>
                </a:lnTo>
                <a:lnTo>
                  <a:pt x="600925" y="667321"/>
                </a:lnTo>
                <a:lnTo>
                  <a:pt x="606082" y="641718"/>
                </a:lnTo>
                <a:lnTo>
                  <a:pt x="620166" y="620801"/>
                </a:lnTo>
                <a:lnTo>
                  <a:pt x="641057" y="606704"/>
                </a:lnTo>
                <a:lnTo>
                  <a:pt x="666648" y="601535"/>
                </a:lnTo>
                <a:lnTo>
                  <a:pt x="692238" y="606704"/>
                </a:lnTo>
                <a:lnTo>
                  <a:pt x="713130" y="620801"/>
                </a:lnTo>
                <a:lnTo>
                  <a:pt x="727214" y="641718"/>
                </a:lnTo>
                <a:lnTo>
                  <a:pt x="732370" y="667321"/>
                </a:lnTo>
                <a:lnTo>
                  <a:pt x="732370" y="567029"/>
                </a:lnTo>
                <a:lnTo>
                  <a:pt x="714159" y="554736"/>
                </a:lnTo>
                <a:lnTo>
                  <a:pt x="694817" y="550837"/>
                </a:lnTo>
                <a:lnTo>
                  <a:pt x="694817" y="234975"/>
                </a:lnTo>
                <a:lnTo>
                  <a:pt x="687641" y="190411"/>
                </a:lnTo>
                <a:lnTo>
                  <a:pt x="667651" y="151714"/>
                </a:lnTo>
                <a:lnTo>
                  <a:pt x="666318" y="150380"/>
                </a:lnTo>
                <a:lnTo>
                  <a:pt x="637159" y="121196"/>
                </a:lnTo>
                <a:lnTo>
                  <a:pt x="598500" y="101180"/>
                </a:lnTo>
                <a:lnTo>
                  <a:pt x="553974" y="93992"/>
                </a:lnTo>
                <a:lnTo>
                  <a:pt x="401294" y="93992"/>
                </a:lnTo>
                <a:lnTo>
                  <a:pt x="447116" y="48120"/>
                </a:lnTo>
                <a:lnTo>
                  <a:pt x="453301" y="38811"/>
                </a:lnTo>
                <a:lnTo>
                  <a:pt x="455358" y="28206"/>
                </a:lnTo>
                <a:lnTo>
                  <a:pt x="453301" y="17602"/>
                </a:lnTo>
                <a:lnTo>
                  <a:pt x="447116" y="8267"/>
                </a:lnTo>
                <a:lnTo>
                  <a:pt x="437819" y="2082"/>
                </a:lnTo>
                <a:lnTo>
                  <a:pt x="427228" y="25"/>
                </a:lnTo>
                <a:lnTo>
                  <a:pt x="416636" y="2082"/>
                </a:lnTo>
                <a:lnTo>
                  <a:pt x="407314" y="8267"/>
                </a:lnTo>
                <a:lnTo>
                  <a:pt x="313410" y="102260"/>
                </a:lnTo>
                <a:lnTo>
                  <a:pt x="307238" y="111594"/>
                </a:lnTo>
                <a:lnTo>
                  <a:pt x="305181" y="122199"/>
                </a:lnTo>
                <a:lnTo>
                  <a:pt x="307238" y="132791"/>
                </a:lnTo>
                <a:lnTo>
                  <a:pt x="313410" y="142113"/>
                </a:lnTo>
                <a:lnTo>
                  <a:pt x="407352" y="236131"/>
                </a:lnTo>
                <a:lnTo>
                  <a:pt x="416496" y="242036"/>
                </a:lnTo>
                <a:lnTo>
                  <a:pt x="426885" y="244017"/>
                </a:lnTo>
                <a:lnTo>
                  <a:pt x="437299" y="242036"/>
                </a:lnTo>
                <a:lnTo>
                  <a:pt x="453186" y="205689"/>
                </a:lnTo>
                <a:lnTo>
                  <a:pt x="401332" y="150380"/>
                </a:lnTo>
                <a:lnTo>
                  <a:pt x="553974" y="150380"/>
                </a:lnTo>
                <a:lnTo>
                  <a:pt x="586867" y="157035"/>
                </a:lnTo>
                <a:lnTo>
                  <a:pt x="613727" y="175158"/>
                </a:lnTo>
                <a:lnTo>
                  <a:pt x="631837" y="202044"/>
                </a:lnTo>
                <a:lnTo>
                  <a:pt x="638479" y="234975"/>
                </a:lnTo>
                <a:lnTo>
                  <a:pt x="638479" y="550837"/>
                </a:lnTo>
                <a:lnTo>
                  <a:pt x="619137" y="554736"/>
                </a:lnTo>
                <a:lnTo>
                  <a:pt x="580339" y="580923"/>
                </a:lnTo>
                <a:lnTo>
                  <a:pt x="554177" y="619760"/>
                </a:lnTo>
                <a:lnTo>
                  <a:pt x="544588" y="667321"/>
                </a:lnTo>
                <a:lnTo>
                  <a:pt x="554177" y="714883"/>
                </a:lnTo>
                <a:lnTo>
                  <a:pt x="580339" y="753719"/>
                </a:lnTo>
                <a:lnTo>
                  <a:pt x="619137" y="779907"/>
                </a:lnTo>
                <a:lnTo>
                  <a:pt x="666648" y="789508"/>
                </a:lnTo>
                <a:lnTo>
                  <a:pt x="714159" y="779907"/>
                </a:lnTo>
                <a:lnTo>
                  <a:pt x="752957" y="753719"/>
                </a:lnTo>
                <a:lnTo>
                  <a:pt x="766838" y="733120"/>
                </a:lnTo>
                <a:lnTo>
                  <a:pt x="779119" y="714883"/>
                </a:lnTo>
                <a:lnTo>
                  <a:pt x="788708" y="66732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36831" y="3610103"/>
            <a:ext cx="662305" cy="483870"/>
          </a:xfrm>
          <a:custGeom>
            <a:avLst/>
            <a:gdLst/>
            <a:ahLst/>
            <a:cxnLst/>
            <a:rect l="l" t="t" r="r" b="b"/>
            <a:pathLst>
              <a:path w="662304" h="483870">
                <a:moveTo>
                  <a:pt x="620361" y="0"/>
                </a:moveTo>
                <a:lnTo>
                  <a:pt x="604780" y="3032"/>
                </a:lnTo>
                <a:lnTo>
                  <a:pt x="591068" y="12129"/>
                </a:lnTo>
                <a:lnTo>
                  <a:pt x="219886" y="383700"/>
                </a:lnTo>
                <a:lnTo>
                  <a:pt x="69642" y="233306"/>
                </a:lnTo>
                <a:lnTo>
                  <a:pt x="26459" y="224955"/>
                </a:lnTo>
                <a:lnTo>
                  <a:pt x="0" y="262184"/>
                </a:lnTo>
                <a:lnTo>
                  <a:pt x="2481" y="277886"/>
                </a:lnTo>
                <a:lnTo>
                  <a:pt x="11091" y="291915"/>
                </a:lnTo>
                <a:lnTo>
                  <a:pt x="190611" y="471614"/>
                </a:lnTo>
                <a:lnTo>
                  <a:pt x="204308" y="480711"/>
                </a:lnTo>
                <a:lnTo>
                  <a:pt x="219886" y="483744"/>
                </a:lnTo>
                <a:lnTo>
                  <a:pt x="235464" y="480711"/>
                </a:lnTo>
                <a:lnTo>
                  <a:pt x="249162" y="471614"/>
                </a:lnTo>
                <a:lnTo>
                  <a:pt x="649619" y="70739"/>
                </a:lnTo>
                <a:lnTo>
                  <a:pt x="658707" y="57039"/>
                </a:lnTo>
                <a:lnTo>
                  <a:pt x="661737" y="41451"/>
                </a:lnTo>
                <a:lnTo>
                  <a:pt x="658707" y="25855"/>
                </a:lnTo>
                <a:lnTo>
                  <a:pt x="649619" y="12129"/>
                </a:lnTo>
                <a:lnTo>
                  <a:pt x="635933" y="3032"/>
                </a:lnTo>
                <a:lnTo>
                  <a:pt x="62036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816662" y="3516867"/>
            <a:ext cx="600710" cy="600075"/>
          </a:xfrm>
          <a:custGeom>
            <a:avLst/>
            <a:gdLst/>
            <a:ahLst/>
            <a:cxnLst/>
            <a:rect l="l" t="t" r="r" b="b"/>
            <a:pathLst>
              <a:path w="600710" h="600075">
                <a:moveTo>
                  <a:pt x="300041" y="0"/>
                </a:moveTo>
                <a:lnTo>
                  <a:pt x="251373" y="3924"/>
                </a:lnTo>
                <a:lnTo>
                  <a:pt x="205206" y="15285"/>
                </a:lnTo>
                <a:lnTo>
                  <a:pt x="162156" y="33466"/>
                </a:lnTo>
                <a:lnTo>
                  <a:pt x="122842" y="57850"/>
                </a:lnTo>
                <a:lnTo>
                  <a:pt x="87881" y="87819"/>
                </a:lnTo>
                <a:lnTo>
                  <a:pt x="57891" y="122756"/>
                </a:lnTo>
                <a:lnTo>
                  <a:pt x="33490" y="162044"/>
                </a:lnTo>
                <a:lnTo>
                  <a:pt x="15296" y="205065"/>
                </a:lnTo>
                <a:lnTo>
                  <a:pt x="3927" y="251201"/>
                </a:lnTo>
                <a:lnTo>
                  <a:pt x="0" y="299837"/>
                </a:lnTo>
                <a:lnTo>
                  <a:pt x="3927" y="348475"/>
                </a:lnTo>
                <a:lnTo>
                  <a:pt x="15320" y="394669"/>
                </a:lnTo>
                <a:lnTo>
                  <a:pt x="33490" y="437635"/>
                </a:lnTo>
                <a:lnTo>
                  <a:pt x="57891" y="476924"/>
                </a:lnTo>
                <a:lnTo>
                  <a:pt x="87881" y="511861"/>
                </a:lnTo>
                <a:lnTo>
                  <a:pt x="122842" y="541831"/>
                </a:lnTo>
                <a:lnTo>
                  <a:pt x="162157" y="566215"/>
                </a:lnTo>
                <a:lnTo>
                  <a:pt x="205206" y="584397"/>
                </a:lnTo>
                <a:lnTo>
                  <a:pt x="251374" y="595758"/>
                </a:lnTo>
                <a:lnTo>
                  <a:pt x="300042" y="599682"/>
                </a:lnTo>
                <a:lnTo>
                  <a:pt x="348712" y="595758"/>
                </a:lnTo>
                <a:lnTo>
                  <a:pt x="394881" y="584397"/>
                </a:lnTo>
                <a:lnTo>
                  <a:pt x="437932" y="566215"/>
                </a:lnTo>
                <a:lnTo>
                  <a:pt x="474618" y="543462"/>
                </a:lnTo>
                <a:lnTo>
                  <a:pt x="300042" y="543462"/>
                </a:lnTo>
                <a:lnTo>
                  <a:pt x="250912" y="538512"/>
                </a:lnTo>
                <a:lnTo>
                  <a:pt x="205151" y="524317"/>
                </a:lnTo>
                <a:lnTo>
                  <a:pt x="163741" y="501856"/>
                </a:lnTo>
                <a:lnTo>
                  <a:pt x="127662" y="472108"/>
                </a:lnTo>
                <a:lnTo>
                  <a:pt x="97893" y="436052"/>
                </a:lnTo>
                <a:lnTo>
                  <a:pt x="75399" y="394613"/>
                </a:lnTo>
                <a:lnTo>
                  <a:pt x="61211" y="348938"/>
                </a:lnTo>
                <a:lnTo>
                  <a:pt x="56258" y="299837"/>
                </a:lnTo>
                <a:lnTo>
                  <a:pt x="61211" y="250738"/>
                </a:lnTo>
                <a:lnTo>
                  <a:pt x="75416" y="205008"/>
                </a:lnTo>
                <a:lnTo>
                  <a:pt x="97893" y="163626"/>
                </a:lnTo>
                <a:lnTo>
                  <a:pt x="127661" y="127571"/>
                </a:lnTo>
                <a:lnTo>
                  <a:pt x="163741" y="97824"/>
                </a:lnTo>
                <a:lnTo>
                  <a:pt x="205151" y="75363"/>
                </a:lnTo>
                <a:lnTo>
                  <a:pt x="250911" y="61168"/>
                </a:lnTo>
                <a:lnTo>
                  <a:pt x="300041" y="56219"/>
                </a:lnTo>
                <a:lnTo>
                  <a:pt x="474617" y="56219"/>
                </a:lnTo>
                <a:lnTo>
                  <a:pt x="437932" y="33466"/>
                </a:lnTo>
                <a:lnTo>
                  <a:pt x="394881" y="15285"/>
                </a:lnTo>
                <a:lnTo>
                  <a:pt x="348711" y="3924"/>
                </a:lnTo>
                <a:lnTo>
                  <a:pt x="300041" y="0"/>
                </a:lnTo>
                <a:close/>
              </a:path>
              <a:path w="600710" h="600075">
                <a:moveTo>
                  <a:pt x="474617" y="56219"/>
                </a:moveTo>
                <a:lnTo>
                  <a:pt x="300041" y="56219"/>
                </a:lnTo>
                <a:lnTo>
                  <a:pt x="349175" y="61168"/>
                </a:lnTo>
                <a:lnTo>
                  <a:pt x="394937" y="75363"/>
                </a:lnTo>
                <a:lnTo>
                  <a:pt x="436349" y="97824"/>
                </a:lnTo>
                <a:lnTo>
                  <a:pt x="472429" y="127571"/>
                </a:lnTo>
                <a:lnTo>
                  <a:pt x="502197" y="163626"/>
                </a:lnTo>
                <a:lnTo>
                  <a:pt x="524691" y="205065"/>
                </a:lnTo>
                <a:lnTo>
                  <a:pt x="538878" y="250738"/>
                </a:lnTo>
                <a:lnTo>
                  <a:pt x="543831" y="299837"/>
                </a:lnTo>
                <a:lnTo>
                  <a:pt x="538878" y="348938"/>
                </a:lnTo>
                <a:lnTo>
                  <a:pt x="524674" y="394669"/>
                </a:lnTo>
                <a:lnTo>
                  <a:pt x="502197" y="436052"/>
                </a:lnTo>
                <a:lnTo>
                  <a:pt x="472429" y="472108"/>
                </a:lnTo>
                <a:lnTo>
                  <a:pt x="436349" y="501856"/>
                </a:lnTo>
                <a:lnTo>
                  <a:pt x="394938" y="524317"/>
                </a:lnTo>
                <a:lnTo>
                  <a:pt x="349175" y="538512"/>
                </a:lnTo>
                <a:lnTo>
                  <a:pt x="300042" y="543462"/>
                </a:lnTo>
                <a:lnTo>
                  <a:pt x="474618" y="543462"/>
                </a:lnTo>
                <a:lnTo>
                  <a:pt x="512209" y="511861"/>
                </a:lnTo>
                <a:lnTo>
                  <a:pt x="542199" y="476924"/>
                </a:lnTo>
                <a:lnTo>
                  <a:pt x="566600" y="437635"/>
                </a:lnTo>
                <a:lnTo>
                  <a:pt x="584794" y="394613"/>
                </a:lnTo>
                <a:lnTo>
                  <a:pt x="596163" y="348475"/>
                </a:lnTo>
                <a:lnTo>
                  <a:pt x="600090" y="299837"/>
                </a:lnTo>
                <a:lnTo>
                  <a:pt x="596163" y="251201"/>
                </a:lnTo>
                <a:lnTo>
                  <a:pt x="584770" y="205008"/>
                </a:lnTo>
                <a:lnTo>
                  <a:pt x="566600" y="162044"/>
                </a:lnTo>
                <a:lnTo>
                  <a:pt x="542199" y="122756"/>
                </a:lnTo>
                <a:lnTo>
                  <a:pt x="512209" y="87819"/>
                </a:lnTo>
                <a:lnTo>
                  <a:pt x="477247" y="57850"/>
                </a:lnTo>
                <a:lnTo>
                  <a:pt x="474617" y="56219"/>
                </a:lnTo>
                <a:close/>
              </a:path>
              <a:path w="600710" h="600075">
                <a:moveTo>
                  <a:pt x="234815" y="193239"/>
                </a:moveTo>
                <a:lnTo>
                  <a:pt x="229055" y="194675"/>
                </a:lnTo>
                <a:lnTo>
                  <a:pt x="225495" y="200578"/>
                </a:lnTo>
                <a:lnTo>
                  <a:pt x="225029" y="202265"/>
                </a:lnTo>
                <a:lnTo>
                  <a:pt x="225039" y="400933"/>
                </a:lnTo>
                <a:lnTo>
                  <a:pt x="229239" y="405121"/>
                </a:lnTo>
                <a:lnTo>
                  <a:pt x="236122" y="405118"/>
                </a:lnTo>
                <a:lnTo>
                  <a:pt x="237794" y="404652"/>
                </a:lnTo>
                <a:lnTo>
                  <a:pt x="403621" y="305191"/>
                </a:lnTo>
                <a:lnTo>
                  <a:pt x="405027" y="299431"/>
                </a:lnTo>
                <a:lnTo>
                  <a:pt x="402371" y="294996"/>
                </a:lnTo>
                <a:lnTo>
                  <a:pt x="401558" y="293716"/>
                </a:lnTo>
                <a:lnTo>
                  <a:pt x="400464" y="292622"/>
                </a:lnTo>
                <a:lnTo>
                  <a:pt x="399183" y="291810"/>
                </a:lnTo>
                <a:lnTo>
                  <a:pt x="254400" y="205008"/>
                </a:lnTo>
                <a:lnTo>
                  <a:pt x="234815" y="1932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878272" y="4306869"/>
            <a:ext cx="513715" cy="586105"/>
          </a:xfrm>
          <a:custGeom>
            <a:avLst/>
            <a:gdLst/>
            <a:ahLst/>
            <a:cxnLst/>
            <a:rect l="l" t="t" r="r" b="b"/>
            <a:pathLst>
              <a:path w="513714" h="586104">
                <a:moveTo>
                  <a:pt x="342382" y="0"/>
                </a:moveTo>
                <a:lnTo>
                  <a:pt x="64180" y="0"/>
                </a:lnTo>
                <a:lnTo>
                  <a:pt x="18791" y="18799"/>
                </a:lnTo>
                <a:lnTo>
                  <a:pt x="0" y="64087"/>
                </a:lnTo>
                <a:lnTo>
                  <a:pt x="0" y="521865"/>
                </a:lnTo>
                <a:lnTo>
                  <a:pt x="18798" y="567182"/>
                </a:lnTo>
                <a:lnTo>
                  <a:pt x="64181" y="585954"/>
                </a:lnTo>
                <a:lnTo>
                  <a:pt x="449259" y="585954"/>
                </a:lnTo>
                <a:lnTo>
                  <a:pt x="474243" y="580918"/>
                </a:lnTo>
                <a:lnTo>
                  <a:pt x="494643" y="567183"/>
                </a:lnTo>
                <a:lnTo>
                  <a:pt x="508396" y="546811"/>
                </a:lnTo>
                <a:lnTo>
                  <a:pt x="511588" y="531020"/>
                </a:lnTo>
                <a:lnTo>
                  <a:pt x="59120" y="531020"/>
                </a:lnTo>
                <a:lnTo>
                  <a:pt x="55018" y="526925"/>
                </a:lnTo>
                <a:lnTo>
                  <a:pt x="55011" y="59052"/>
                </a:lnTo>
                <a:lnTo>
                  <a:pt x="59116" y="54932"/>
                </a:lnTo>
                <a:lnTo>
                  <a:pt x="423952" y="54932"/>
                </a:lnTo>
                <a:lnTo>
                  <a:pt x="387743" y="18780"/>
                </a:lnTo>
                <a:lnTo>
                  <a:pt x="377989" y="10776"/>
                </a:lnTo>
                <a:lnTo>
                  <a:pt x="366942" y="4879"/>
                </a:lnTo>
                <a:lnTo>
                  <a:pt x="354961" y="1242"/>
                </a:lnTo>
                <a:lnTo>
                  <a:pt x="342382" y="0"/>
                </a:lnTo>
                <a:close/>
              </a:path>
              <a:path w="513714" h="586104">
                <a:moveTo>
                  <a:pt x="423952" y="54932"/>
                </a:moveTo>
                <a:lnTo>
                  <a:pt x="344827" y="54932"/>
                </a:lnTo>
                <a:lnTo>
                  <a:pt x="347150" y="55909"/>
                </a:lnTo>
                <a:lnTo>
                  <a:pt x="348892" y="57618"/>
                </a:lnTo>
                <a:lnTo>
                  <a:pt x="457479" y="166048"/>
                </a:lnTo>
                <a:lnTo>
                  <a:pt x="458427" y="168368"/>
                </a:lnTo>
                <a:lnTo>
                  <a:pt x="458427" y="526925"/>
                </a:lnTo>
                <a:lnTo>
                  <a:pt x="454332" y="531020"/>
                </a:lnTo>
                <a:lnTo>
                  <a:pt x="511588" y="531020"/>
                </a:lnTo>
                <a:lnTo>
                  <a:pt x="513439" y="521865"/>
                </a:lnTo>
                <a:lnTo>
                  <a:pt x="513439" y="170809"/>
                </a:lnTo>
                <a:lnTo>
                  <a:pt x="512195" y="158248"/>
                </a:lnTo>
                <a:lnTo>
                  <a:pt x="508556" y="146288"/>
                </a:lnTo>
                <a:lnTo>
                  <a:pt x="502660" y="135266"/>
                </a:lnTo>
                <a:lnTo>
                  <a:pt x="494643" y="125520"/>
                </a:lnTo>
                <a:lnTo>
                  <a:pt x="423952" y="54932"/>
                </a:lnTo>
                <a:close/>
              </a:path>
              <a:path w="513714" h="586104">
                <a:moveTo>
                  <a:pt x="339234" y="384533"/>
                </a:moveTo>
                <a:lnTo>
                  <a:pt x="174204" y="384533"/>
                </a:lnTo>
                <a:lnTo>
                  <a:pt x="146699" y="412000"/>
                </a:lnTo>
                <a:lnTo>
                  <a:pt x="148860" y="422691"/>
                </a:lnTo>
                <a:lnTo>
                  <a:pt x="154755" y="431422"/>
                </a:lnTo>
                <a:lnTo>
                  <a:pt x="163499" y="437308"/>
                </a:lnTo>
                <a:lnTo>
                  <a:pt x="174205" y="439466"/>
                </a:lnTo>
                <a:lnTo>
                  <a:pt x="339234" y="439466"/>
                </a:lnTo>
                <a:lnTo>
                  <a:pt x="349940" y="437308"/>
                </a:lnTo>
                <a:lnTo>
                  <a:pt x="358683" y="431422"/>
                </a:lnTo>
                <a:lnTo>
                  <a:pt x="364579" y="422691"/>
                </a:lnTo>
                <a:lnTo>
                  <a:pt x="366740" y="412000"/>
                </a:lnTo>
                <a:lnTo>
                  <a:pt x="364579" y="401309"/>
                </a:lnTo>
                <a:lnTo>
                  <a:pt x="358683" y="392579"/>
                </a:lnTo>
                <a:lnTo>
                  <a:pt x="349940" y="386692"/>
                </a:lnTo>
                <a:lnTo>
                  <a:pt x="339234" y="384533"/>
                </a:lnTo>
                <a:close/>
              </a:path>
              <a:path w="513714" h="586104">
                <a:moveTo>
                  <a:pt x="284222" y="256351"/>
                </a:moveTo>
                <a:lnTo>
                  <a:pt x="229216" y="256351"/>
                </a:lnTo>
                <a:lnTo>
                  <a:pt x="229216" y="311290"/>
                </a:lnTo>
                <a:lnTo>
                  <a:pt x="231378" y="321982"/>
                </a:lnTo>
                <a:lnTo>
                  <a:pt x="237273" y="330712"/>
                </a:lnTo>
                <a:lnTo>
                  <a:pt x="246014" y="336598"/>
                </a:lnTo>
                <a:lnTo>
                  <a:pt x="256716" y="338756"/>
                </a:lnTo>
                <a:lnTo>
                  <a:pt x="267422" y="336598"/>
                </a:lnTo>
                <a:lnTo>
                  <a:pt x="276165" y="330712"/>
                </a:lnTo>
                <a:lnTo>
                  <a:pt x="282060" y="321982"/>
                </a:lnTo>
                <a:lnTo>
                  <a:pt x="284222" y="311290"/>
                </a:lnTo>
                <a:lnTo>
                  <a:pt x="284222" y="256351"/>
                </a:lnTo>
                <a:close/>
              </a:path>
              <a:path w="513714" h="586104">
                <a:moveTo>
                  <a:pt x="339234" y="201419"/>
                </a:moveTo>
                <a:lnTo>
                  <a:pt x="174204" y="201419"/>
                </a:lnTo>
                <a:lnTo>
                  <a:pt x="146698" y="228885"/>
                </a:lnTo>
                <a:lnTo>
                  <a:pt x="148860" y="239576"/>
                </a:lnTo>
                <a:lnTo>
                  <a:pt x="154755" y="248306"/>
                </a:lnTo>
                <a:lnTo>
                  <a:pt x="163498" y="254193"/>
                </a:lnTo>
                <a:lnTo>
                  <a:pt x="174204" y="256351"/>
                </a:lnTo>
                <a:lnTo>
                  <a:pt x="339234" y="256351"/>
                </a:lnTo>
                <a:lnTo>
                  <a:pt x="349940" y="254193"/>
                </a:lnTo>
                <a:lnTo>
                  <a:pt x="358683" y="248306"/>
                </a:lnTo>
                <a:lnTo>
                  <a:pt x="364578" y="239576"/>
                </a:lnTo>
                <a:lnTo>
                  <a:pt x="366740" y="228885"/>
                </a:lnTo>
                <a:lnTo>
                  <a:pt x="364578" y="218195"/>
                </a:lnTo>
                <a:lnTo>
                  <a:pt x="358683" y="209464"/>
                </a:lnTo>
                <a:lnTo>
                  <a:pt x="349940" y="203578"/>
                </a:lnTo>
                <a:lnTo>
                  <a:pt x="339234" y="201419"/>
                </a:lnTo>
                <a:close/>
              </a:path>
              <a:path w="513714" h="586104">
                <a:moveTo>
                  <a:pt x="256716" y="119020"/>
                </a:moveTo>
                <a:lnTo>
                  <a:pt x="229256" y="146288"/>
                </a:lnTo>
                <a:lnTo>
                  <a:pt x="229216" y="201419"/>
                </a:lnTo>
                <a:lnTo>
                  <a:pt x="284222" y="201419"/>
                </a:lnTo>
                <a:lnTo>
                  <a:pt x="284182" y="146288"/>
                </a:lnTo>
                <a:lnTo>
                  <a:pt x="256716" y="119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878263" y="2798522"/>
            <a:ext cx="513715" cy="513715"/>
          </a:xfrm>
          <a:custGeom>
            <a:avLst/>
            <a:gdLst/>
            <a:ahLst/>
            <a:cxnLst/>
            <a:rect l="l" t="t" r="r" b="b"/>
            <a:pathLst>
              <a:path w="513714" h="513714">
                <a:moveTo>
                  <a:pt x="413854" y="54848"/>
                </a:moveTo>
                <a:lnTo>
                  <a:pt x="256725" y="54848"/>
                </a:lnTo>
                <a:lnTo>
                  <a:pt x="306127" y="60978"/>
                </a:lnTo>
                <a:lnTo>
                  <a:pt x="351251" y="78389"/>
                </a:lnTo>
                <a:lnTo>
                  <a:pt x="390496" y="105663"/>
                </a:lnTo>
                <a:lnTo>
                  <a:pt x="422264" y="141380"/>
                </a:lnTo>
                <a:lnTo>
                  <a:pt x="444955" y="184122"/>
                </a:lnTo>
                <a:lnTo>
                  <a:pt x="456969" y="232469"/>
                </a:lnTo>
                <a:lnTo>
                  <a:pt x="460387" y="242861"/>
                </a:lnTo>
                <a:lnTo>
                  <a:pt x="467280" y="250852"/>
                </a:lnTo>
                <a:lnTo>
                  <a:pt x="476666" y="255671"/>
                </a:lnTo>
                <a:lnTo>
                  <a:pt x="487562" y="256546"/>
                </a:lnTo>
                <a:lnTo>
                  <a:pt x="497943" y="253125"/>
                </a:lnTo>
                <a:lnTo>
                  <a:pt x="505926" y="246225"/>
                </a:lnTo>
                <a:lnTo>
                  <a:pt x="510740" y="236829"/>
                </a:lnTo>
                <a:lnTo>
                  <a:pt x="511614" y="225923"/>
                </a:lnTo>
                <a:lnTo>
                  <a:pt x="502015" y="180880"/>
                </a:lnTo>
                <a:lnTo>
                  <a:pt x="484696" y="138596"/>
                </a:lnTo>
                <a:lnTo>
                  <a:pt x="460169" y="100052"/>
                </a:lnTo>
                <a:lnTo>
                  <a:pt x="428943" y="66229"/>
                </a:lnTo>
                <a:lnTo>
                  <a:pt x="413854" y="54848"/>
                </a:lnTo>
                <a:close/>
              </a:path>
              <a:path w="513714" h="513714">
                <a:moveTo>
                  <a:pt x="11604" y="31108"/>
                </a:moveTo>
                <a:lnTo>
                  <a:pt x="9162" y="31139"/>
                </a:lnTo>
                <a:lnTo>
                  <a:pt x="4098" y="31139"/>
                </a:lnTo>
                <a:lnTo>
                  <a:pt x="0" y="35238"/>
                </a:lnTo>
                <a:lnTo>
                  <a:pt x="9" y="179238"/>
                </a:lnTo>
                <a:lnTo>
                  <a:pt x="4113" y="183337"/>
                </a:lnTo>
                <a:lnTo>
                  <a:pt x="145335" y="183337"/>
                </a:lnTo>
                <a:lnTo>
                  <a:pt x="147679" y="182389"/>
                </a:lnTo>
                <a:lnTo>
                  <a:pt x="152979" y="177066"/>
                </a:lnTo>
                <a:lnTo>
                  <a:pt x="152970" y="171253"/>
                </a:lnTo>
                <a:lnTo>
                  <a:pt x="105228" y="123467"/>
                </a:lnTo>
                <a:lnTo>
                  <a:pt x="136882" y="94320"/>
                </a:lnTo>
                <a:lnTo>
                  <a:pt x="153607" y="84492"/>
                </a:lnTo>
                <a:lnTo>
                  <a:pt x="66280" y="84492"/>
                </a:lnTo>
                <a:lnTo>
                  <a:pt x="13945" y="32087"/>
                </a:lnTo>
                <a:lnTo>
                  <a:pt x="11604" y="31108"/>
                </a:lnTo>
                <a:close/>
              </a:path>
              <a:path w="513714" h="513714">
                <a:moveTo>
                  <a:pt x="265731" y="0"/>
                </a:moveTo>
                <a:lnTo>
                  <a:pt x="222021" y="2200"/>
                </a:lnTo>
                <a:lnTo>
                  <a:pt x="179198" y="11801"/>
                </a:lnTo>
                <a:lnTo>
                  <a:pt x="138284" y="28751"/>
                </a:lnTo>
                <a:lnTo>
                  <a:pt x="100303" y="52998"/>
                </a:lnTo>
                <a:lnTo>
                  <a:pt x="66280" y="84492"/>
                </a:lnTo>
                <a:lnTo>
                  <a:pt x="153607" y="84492"/>
                </a:lnTo>
                <a:lnTo>
                  <a:pt x="173568" y="72764"/>
                </a:lnTo>
                <a:lnTo>
                  <a:pt x="213959" y="59405"/>
                </a:lnTo>
                <a:lnTo>
                  <a:pt x="256725" y="54848"/>
                </a:lnTo>
                <a:lnTo>
                  <a:pt x="413854" y="54848"/>
                </a:lnTo>
                <a:lnTo>
                  <a:pt x="391932" y="38314"/>
                </a:lnTo>
                <a:lnTo>
                  <a:pt x="351710" y="18005"/>
                </a:lnTo>
                <a:lnTo>
                  <a:pt x="309301" y="5251"/>
                </a:lnTo>
                <a:lnTo>
                  <a:pt x="265731" y="0"/>
                </a:lnTo>
                <a:close/>
              </a:path>
              <a:path w="513714" h="513714">
                <a:moveTo>
                  <a:pt x="25865" y="256943"/>
                </a:moveTo>
                <a:lnTo>
                  <a:pt x="15507" y="260420"/>
                </a:lnTo>
                <a:lnTo>
                  <a:pt x="7528" y="267316"/>
                </a:lnTo>
                <a:lnTo>
                  <a:pt x="2716" y="276705"/>
                </a:lnTo>
                <a:lnTo>
                  <a:pt x="1843" y="287603"/>
                </a:lnTo>
                <a:lnTo>
                  <a:pt x="11451" y="332651"/>
                </a:lnTo>
                <a:lnTo>
                  <a:pt x="28773" y="374936"/>
                </a:lnTo>
                <a:lnTo>
                  <a:pt x="53301" y="413483"/>
                </a:lnTo>
                <a:lnTo>
                  <a:pt x="84529" y="447312"/>
                </a:lnTo>
                <a:lnTo>
                  <a:pt x="121537" y="475225"/>
                </a:lnTo>
                <a:lnTo>
                  <a:pt x="161757" y="495533"/>
                </a:lnTo>
                <a:lnTo>
                  <a:pt x="204165" y="508286"/>
                </a:lnTo>
                <a:lnTo>
                  <a:pt x="247735" y="513536"/>
                </a:lnTo>
                <a:lnTo>
                  <a:pt x="291445" y="511335"/>
                </a:lnTo>
                <a:lnTo>
                  <a:pt x="334269" y="501735"/>
                </a:lnTo>
                <a:lnTo>
                  <a:pt x="375184" y="484786"/>
                </a:lnTo>
                <a:lnTo>
                  <a:pt x="413166" y="460542"/>
                </a:lnTo>
                <a:lnTo>
                  <a:pt x="416484" y="457470"/>
                </a:lnTo>
                <a:lnTo>
                  <a:pt x="234461" y="457470"/>
                </a:lnTo>
                <a:lnTo>
                  <a:pt x="190479" y="447507"/>
                </a:lnTo>
                <a:lnTo>
                  <a:pt x="150425" y="428357"/>
                </a:lnTo>
                <a:lnTo>
                  <a:pt x="115647" y="401077"/>
                </a:lnTo>
                <a:lnTo>
                  <a:pt x="87494" y="366725"/>
                </a:lnTo>
                <a:lnTo>
                  <a:pt x="67312" y="326357"/>
                </a:lnTo>
                <a:lnTo>
                  <a:pt x="56451" y="281020"/>
                </a:lnTo>
                <a:lnTo>
                  <a:pt x="53029" y="270627"/>
                </a:lnTo>
                <a:lnTo>
                  <a:pt x="46136" y="262638"/>
                </a:lnTo>
                <a:lnTo>
                  <a:pt x="36753" y="257819"/>
                </a:lnTo>
                <a:lnTo>
                  <a:pt x="25865" y="256943"/>
                </a:lnTo>
                <a:close/>
              </a:path>
              <a:path w="513714" h="513714">
                <a:moveTo>
                  <a:pt x="513448" y="429052"/>
                </a:moveTo>
                <a:lnTo>
                  <a:pt x="447189" y="429052"/>
                </a:lnTo>
                <a:lnTo>
                  <a:pt x="499512" y="481445"/>
                </a:lnTo>
                <a:lnTo>
                  <a:pt x="501865" y="482418"/>
                </a:lnTo>
                <a:lnTo>
                  <a:pt x="509353" y="482402"/>
                </a:lnTo>
                <a:lnTo>
                  <a:pt x="513448" y="478288"/>
                </a:lnTo>
                <a:lnTo>
                  <a:pt x="513448" y="429052"/>
                </a:lnTo>
                <a:close/>
              </a:path>
              <a:path w="513714" h="513714">
                <a:moveTo>
                  <a:pt x="368125" y="330185"/>
                </a:moveTo>
                <a:lnTo>
                  <a:pt x="365802" y="331155"/>
                </a:lnTo>
                <a:lnTo>
                  <a:pt x="360484" y="336475"/>
                </a:lnTo>
                <a:lnTo>
                  <a:pt x="360484" y="342285"/>
                </a:lnTo>
                <a:lnTo>
                  <a:pt x="408222" y="390064"/>
                </a:lnTo>
                <a:lnTo>
                  <a:pt x="381471" y="415429"/>
                </a:lnTo>
                <a:lnTo>
                  <a:pt x="350811" y="435356"/>
                </a:lnTo>
                <a:lnTo>
                  <a:pt x="317057" y="449418"/>
                </a:lnTo>
                <a:lnTo>
                  <a:pt x="281023" y="457188"/>
                </a:lnTo>
                <a:lnTo>
                  <a:pt x="234461" y="457470"/>
                </a:lnTo>
                <a:lnTo>
                  <a:pt x="416484" y="457470"/>
                </a:lnTo>
                <a:lnTo>
                  <a:pt x="447189" y="429052"/>
                </a:lnTo>
                <a:lnTo>
                  <a:pt x="513448" y="429052"/>
                </a:lnTo>
                <a:lnTo>
                  <a:pt x="513448" y="334297"/>
                </a:lnTo>
                <a:lnTo>
                  <a:pt x="509353" y="330188"/>
                </a:lnTo>
                <a:lnTo>
                  <a:pt x="368125" y="3301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143815" y="3444671"/>
            <a:ext cx="708660" cy="762635"/>
          </a:xfrm>
          <a:custGeom>
            <a:avLst/>
            <a:gdLst/>
            <a:ahLst/>
            <a:cxnLst/>
            <a:rect l="l" t="t" r="r" b="b"/>
            <a:pathLst>
              <a:path w="708659" h="762635">
                <a:moveTo>
                  <a:pt x="102593" y="0"/>
                </a:moveTo>
                <a:lnTo>
                  <a:pt x="57061" y="17320"/>
                </a:lnTo>
                <a:lnTo>
                  <a:pt x="21811" y="50971"/>
                </a:lnTo>
                <a:lnTo>
                  <a:pt x="2847" y="94052"/>
                </a:lnTo>
                <a:lnTo>
                  <a:pt x="1404" y="141108"/>
                </a:lnTo>
                <a:lnTo>
                  <a:pt x="18715" y="186680"/>
                </a:lnTo>
                <a:lnTo>
                  <a:pt x="31090" y="203103"/>
                </a:lnTo>
                <a:lnTo>
                  <a:pt x="45917" y="217133"/>
                </a:lnTo>
                <a:lnTo>
                  <a:pt x="62862" y="228512"/>
                </a:lnTo>
                <a:lnTo>
                  <a:pt x="81590" y="236979"/>
                </a:lnTo>
                <a:lnTo>
                  <a:pt x="81590" y="523800"/>
                </a:lnTo>
                <a:lnTo>
                  <a:pt x="39786" y="548831"/>
                </a:lnTo>
                <a:lnTo>
                  <a:pt x="11788" y="586651"/>
                </a:lnTo>
                <a:lnTo>
                  <a:pt x="0" y="632221"/>
                </a:lnTo>
                <a:lnTo>
                  <a:pt x="6826" y="680500"/>
                </a:lnTo>
                <a:lnTo>
                  <a:pt x="31831" y="722346"/>
                </a:lnTo>
                <a:lnTo>
                  <a:pt x="69614" y="750373"/>
                </a:lnTo>
                <a:lnTo>
                  <a:pt x="115139" y="762173"/>
                </a:lnTo>
                <a:lnTo>
                  <a:pt x="163369" y="755338"/>
                </a:lnTo>
                <a:lnTo>
                  <a:pt x="205174" y="730308"/>
                </a:lnTo>
                <a:lnTo>
                  <a:pt x="233174" y="692488"/>
                </a:lnTo>
                <a:lnTo>
                  <a:pt x="236265" y="680536"/>
                </a:lnTo>
                <a:lnTo>
                  <a:pt x="122480" y="680536"/>
                </a:lnTo>
                <a:lnTo>
                  <a:pt x="106565" y="677320"/>
                </a:lnTo>
                <a:lnTo>
                  <a:pt x="93567" y="668549"/>
                </a:lnTo>
                <a:lnTo>
                  <a:pt x="84804" y="655538"/>
                </a:lnTo>
                <a:lnTo>
                  <a:pt x="81590" y="639606"/>
                </a:lnTo>
                <a:lnTo>
                  <a:pt x="84804" y="623675"/>
                </a:lnTo>
                <a:lnTo>
                  <a:pt x="93567" y="610665"/>
                </a:lnTo>
                <a:lnTo>
                  <a:pt x="106565" y="601892"/>
                </a:lnTo>
                <a:lnTo>
                  <a:pt x="122480" y="598675"/>
                </a:lnTo>
                <a:lnTo>
                  <a:pt x="238139" y="598675"/>
                </a:lnTo>
                <a:lnTo>
                  <a:pt x="226155" y="573933"/>
                </a:lnTo>
                <a:lnTo>
                  <a:pt x="209221" y="552744"/>
                </a:lnTo>
                <a:lnTo>
                  <a:pt x="188052" y="535792"/>
                </a:lnTo>
                <a:lnTo>
                  <a:pt x="163369" y="523800"/>
                </a:lnTo>
                <a:lnTo>
                  <a:pt x="163369" y="332528"/>
                </a:lnTo>
                <a:lnTo>
                  <a:pt x="301056" y="332528"/>
                </a:lnTo>
                <a:lnTo>
                  <a:pt x="295581" y="330628"/>
                </a:lnTo>
                <a:lnTo>
                  <a:pt x="252545" y="304037"/>
                </a:lnTo>
                <a:lnTo>
                  <a:pt x="216118" y="268520"/>
                </a:lnTo>
                <a:lnTo>
                  <a:pt x="187903" y="225064"/>
                </a:lnTo>
                <a:lnTo>
                  <a:pt x="223153" y="191419"/>
                </a:lnTo>
                <a:lnTo>
                  <a:pt x="236011" y="162213"/>
                </a:lnTo>
                <a:lnTo>
                  <a:pt x="122343" y="162213"/>
                </a:lnTo>
                <a:lnTo>
                  <a:pt x="84751" y="137092"/>
                </a:lnTo>
                <a:lnTo>
                  <a:pt x="81590" y="121146"/>
                </a:lnTo>
                <a:lnTo>
                  <a:pt x="84857" y="105230"/>
                </a:lnTo>
                <a:lnTo>
                  <a:pt x="93664" y="92256"/>
                </a:lnTo>
                <a:lnTo>
                  <a:pt x="106690" y="83529"/>
                </a:lnTo>
                <a:lnTo>
                  <a:pt x="122616" y="80352"/>
                </a:lnTo>
                <a:lnTo>
                  <a:pt x="235607" y="80352"/>
                </a:lnTo>
                <a:lnTo>
                  <a:pt x="226248" y="55703"/>
                </a:lnTo>
                <a:lnTo>
                  <a:pt x="192630" y="20428"/>
                </a:lnTo>
                <a:lnTo>
                  <a:pt x="149597" y="1448"/>
                </a:lnTo>
                <a:lnTo>
                  <a:pt x="102593" y="0"/>
                </a:lnTo>
                <a:close/>
              </a:path>
              <a:path w="708659" h="762635">
                <a:moveTo>
                  <a:pt x="238139" y="598675"/>
                </a:moveTo>
                <a:lnTo>
                  <a:pt x="122480" y="598675"/>
                </a:lnTo>
                <a:lnTo>
                  <a:pt x="138397" y="601892"/>
                </a:lnTo>
                <a:lnTo>
                  <a:pt x="151394" y="610665"/>
                </a:lnTo>
                <a:lnTo>
                  <a:pt x="160156" y="623675"/>
                </a:lnTo>
                <a:lnTo>
                  <a:pt x="163369" y="639606"/>
                </a:lnTo>
                <a:lnTo>
                  <a:pt x="160156" y="655538"/>
                </a:lnTo>
                <a:lnTo>
                  <a:pt x="151394" y="668549"/>
                </a:lnTo>
                <a:lnTo>
                  <a:pt x="138397" y="677320"/>
                </a:lnTo>
                <a:lnTo>
                  <a:pt x="122480" y="680536"/>
                </a:lnTo>
                <a:lnTo>
                  <a:pt x="236265" y="680536"/>
                </a:lnTo>
                <a:lnTo>
                  <a:pt x="244962" y="646918"/>
                </a:lnTo>
                <a:lnTo>
                  <a:pt x="238139" y="598675"/>
                </a:lnTo>
                <a:close/>
              </a:path>
              <a:path w="708659" h="762635">
                <a:moveTo>
                  <a:pt x="593278" y="271358"/>
                </a:moveTo>
                <a:lnTo>
                  <a:pt x="545041" y="278182"/>
                </a:lnTo>
                <a:lnTo>
                  <a:pt x="499143" y="307157"/>
                </a:lnTo>
                <a:lnTo>
                  <a:pt x="470213" y="353085"/>
                </a:lnTo>
                <a:lnTo>
                  <a:pt x="585886" y="353085"/>
                </a:lnTo>
                <a:lnTo>
                  <a:pt x="601801" y="356302"/>
                </a:lnTo>
                <a:lnTo>
                  <a:pt x="614798" y="365075"/>
                </a:lnTo>
                <a:lnTo>
                  <a:pt x="623561" y="378088"/>
                </a:lnTo>
                <a:lnTo>
                  <a:pt x="626775" y="394024"/>
                </a:lnTo>
                <a:lnTo>
                  <a:pt x="623561" y="409957"/>
                </a:lnTo>
                <a:lnTo>
                  <a:pt x="614798" y="422967"/>
                </a:lnTo>
                <a:lnTo>
                  <a:pt x="601801" y="431738"/>
                </a:lnTo>
                <a:lnTo>
                  <a:pt x="585886" y="434954"/>
                </a:lnTo>
                <a:lnTo>
                  <a:pt x="470214" y="434954"/>
                </a:lnTo>
                <a:lnTo>
                  <a:pt x="495220" y="476825"/>
                </a:lnTo>
                <a:lnTo>
                  <a:pt x="533013" y="504871"/>
                </a:lnTo>
                <a:lnTo>
                  <a:pt x="578558" y="516683"/>
                </a:lnTo>
                <a:lnTo>
                  <a:pt x="626821" y="509852"/>
                </a:lnTo>
                <a:lnTo>
                  <a:pt x="668637" y="484817"/>
                </a:lnTo>
                <a:lnTo>
                  <a:pt x="696657" y="446983"/>
                </a:lnTo>
                <a:lnTo>
                  <a:pt x="708466" y="401391"/>
                </a:lnTo>
                <a:lnTo>
                  <a:pt x="701648" y="353085"/>
                </a:lnTo>
                <a:lnTo>
                  <a:pt x="676616" y="311227"/>
                </a:lnTo>
                <a:lnTo>
                  <a:pt x="638815" y="283179"/>
                </a:lnTo>
                <a:lnTo>
                  <a:pt x="593278" y="271358"/>
                </a:lnTo>
                <a:close/>
              </a:path>
              <a:path w="708659" h="762635">
                <a:moveTo>
                  <a:pt x="301056" y="332528"/>
                </a:moveTo>
                <a:lnTo>
                  <a:pt x="163369" y="332528"/>
                </a:lnTo>
                <a:lnTo>
                  <a:pt x="201788" y="368277"/>
                </a:lnTo>
                <a:lnTo>
                  <a:pt x="245166" y="396835"/>
                </a:lnTo>
                <a:lnTo>
                  <a:pt x="292505" y="417760"/>
                </a:lnTo>
                <a:lnTo>
                  <a:pt x="342805" y="430614"/>
                </a:lnTo>
                <a:lnTo>
                  <a:pt x="395068" y="434954"/>
                </a:lnTo>
                <a:lnTo>
                  <a:pt x="585886" y="434954"/>
                </a:lnTo>
                <a:lnTo>
                  <a:pt x="569971" y="431738"/>
                </a:lnTo>
                <a:lnTo>
                  <a:pt x="556973" y="422967"/>
                </a:lnTo>
                <a:lnTo>
                  <a:pt x="548210" y="409957"/>
                </a:lnTo>
                <a:lnTo>
                  <a:pt x="544996" y="394024"/>
                </a:lnTo>
                <a:lnTo>
                  <a:pt x="548210" y="378088"/>
                </a:lnTo>
                <a:lnTo>
                  <a:pt x="556973" y="365075"/>
                </a:lnTo>
                <a:lnTo>
                  <a:pt x="569971" y="356302"/>
                </a:lnTo>
                <a:lnTo>
                  <a:pt x="585886" y="353085"/>
                </a:lnTo>
                <a:lnTo>
                  <a:pt x="395068" y="353085"/>
                </a:lnTo>
                <a:lnTo>
                  <a:pt x="343623" y="347306"/>
                </a:lnTo>
                <a:lnTo>
                  <a:pt x="301056" y="332528"/>
                </a:lnTo>
                <a:close/>
              </a:path>
              <a:path w="708659" h="762635">
                <a:moveTo>
                  <a:pt x="235607" y="80352"/>
                </a:moveTo>
                <a:lnTo>
                  <a:pt x="122616" y="80352"/>
                </a:lnTo>
                <a:lnTo>
                  <a:pt x="138455" y="83605"/>
                </a:lnTo>
                <a:lnTo>
                  <a:pt x="151393" y="92358"/>
                </a:lnTo>
                <a:lnTo>
                  <a:pt x="160131" y="105307"/>
                </a:lnTo>
                <a:lnTo>
                  <a:pt x="163369" y="121146"/>
                </a:lnTo>
                <a:lnTo>
                  <a:pt x="163369" y="121419"/>
                </a:lnTo>
                <a:lnTo>
                  <a:pt x="160104" y="137341"/>
                </a:lnTo>
                <a:lnTo>
                  <a:pt x="151298" y="150326"/>
                </a:lnTo>
                <a:lnTo>
                  <a:pt x="138271" y="159056"/>
                </a:lnTo>
                <a:lnTo>
                  <a:pt x="122343" y="162213"/>
                </a:lnTo>
                <a:lnTo>
                  <a:pt x="236011" y="162213"/>
                </a:lnTo>
                <a:lnTo>
                  <a:pt x="242116" y="148348"/>
                </a:lnTo>
                <a:lnTo>
                  <a:pt x="243559" y="101294"/>
                </a:lnTo>
                <a:lnTo>
                  <a:pt x="235607" y="803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37054" y="3774059"/>
            <a:ext cx="1012190" cy="85725"/>
          </a:xfrm>
          <a:custGeom>
            <a:avLst/>
            <a:gdLst/>
            <a:ahLst/>
            <a:cxnLst/>
            <a:rect l="l" t="t" r="r" b="b"/>
            <a:pathLst>
              <a:path w="1012189" h="85725">
                <a:moveTo>
                  <a:pt x="926210" y="0"/>
                </a:moveTo>
                <a:lnTo>
                  <a:pt x="926210" y="85725"/>
                </a:lnTo>
                <a:lnTo>
                  <a:pt x="983276" y="57150"/>
                </a:lnTo>
                <a:lnTo>
                  <a:pt x="940561" y="57150"/>
                </a:lnTo>
                <a:lnTo>
                  <a:pt x="940561" y="28575"/>
                </a:lnTo>
                <a:lnTo>
                  <a:pt x="983445" y="28575"/>
                </a:lnTo>
                <a:lnTo>
                  <a:pt x="926210" y="0"/>
                </a:lnTo>
                <a:close/>
              </a:path>
              <a:path w="1012189" h="85725">
                <a:moveTo>
                  <a:pt x="926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926210" y="57150"/>
                </a:lnTo>
                <a:lnTo>
                  <a:pt x="926210" y="28575"/>
                </a:lnTo>
                <a:close/>
              </a:path>
              <a:path w="1012189" h="85725">
                <a:moveTo>
                  <a:pt x="983445" y="28575"/>
                </a:moveTo>
                <a:lnTo>
                  <a:pt x="940561" y="28575"/>
                </a:lnTo>
                <a:lnTo>
                  <a:pt x="940561" y="57150"/>
                </a:lnTo>
                <a:lnTo>
                  <a:pt x="983276" y="57150"/>
                </a:lnTo>
                <a:lnTo>
                  <a:pt x="1011935" y="42799"/>
                </a:lnTo>
                <a:lnTo>
                  <a:pt x="983445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545329" y="3767963"/>
            <a:ext cx="1012190" cy="85725"/>
          </a:xfrm>
          <a:custGeom>
            <a:avLst/>
            <a:gdLst/>
            <a:ahLst/>
            <a:cxnLst/>
            <a:rect l="l" t="t" r="r" b="b"/>
            <a:pathLst>
              <a:path w="1012189" h="85725">
                <a:moveTo>
                  <a:pt x="926211" y="0"/>
                </a:moveTo>
                <a:lnTo>
                  <a:pt x="926211" y="85725"/>
                </a:lnTo>
                <a:lnTo>
                  <a:pt x="983276" y="57150"/>
                </a:lnTo>
                <a:lnTo>
                  <a:pt x="940562" y="57150"/>
                </a:lnTo>
                <a:lnTo>
                  <a:pt x="940562" y="28575"/>
                </a:lnTo>
                <a:lnTo>
                  <a:pt x="983445" y="28575"/>
                </a:lnTo>
                <a:lnTo>
                  <a:pt x="926211" y="0"/>
                </a:lnTo>
                <a:close/>
              </a:path>
              <a:path w="1012189" h="85725">
                <a:moveTo>
                  <a:pt x="9262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926211" y="57150"/>
                </a:lnTo>
                <a:lnTo>
                  <a:pt x="926211" y="28575"/>
                </a:lnTo>
                <a:close/>
              </a:path>
              <a:path w="1012189" h="85725">
                <a:moveTo>
                  <a:pt x="983445" y="28575"/>
                </a:moveTo>
                <a:lnTo>
                  <a:pt x="940562" y="28575"/>
                </a:lnTo>
                <a:lnTo>
                  <a:pt x="940562" y="57150"/>
                </a:lnTo>
                <a:lnTo>
                  <a:pt x="983276" y="57150"/>
                </a:lnTo>
                <a:lnTo>
                  <a:pt x="1011936" y="42799"/>
                </a:lnTo>
                <a:lnTo>
                  <a:pt x="983445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648450" y="3767963"/>
            <a:ext cx="1012190" cy="85725"/>
          </a:xfrm>
          <a:custGeom>
            <a:avLst/>
            <a:gdLst/>
            <a:ahLst/>
            <a:cxnLst/>
            <a:rect l="l" t="t" r="r" b="b"/>
            <a:pathLst>
              <a:path w="1012190" h="85725">
                <a:moveTo>
                  <a:pt x="926210" y="0"/>
                </a:moveTo>
                <a:lnTo>
                  <a:pt x="926210" y="85725"/>
                </a:lnTo>
                <a:lnTo>
                  <a:pt x="983276" y="57150"/>
                </a:lnTo>
                <a:lnTo>
                  <a:pt x="940561" y="57150"/>
                </a:lnTo>
                <a:lnTo>
                  <a:pt x="940561" y="28575"/>
                </a:lnTo>
                <a:lnTo>
                  <a:pt x="983445" y="28575"/>
                </a:lnTo>
                <a:lnTo>
                  <a:pt x="926210" y="0"/>
                </a:lnTo>
                <a:close/>
              </a:path>
              <a:path w="1012190" h="85725">
                <a:moveTo>
                  <a:pt x="926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926210" y="57150"/>
                </a:lnTo>
                <a:lnTo>
                  <a:pt x="926210" y="28575"/>
                </a:lnTo>
                <a:close/>
              </a:path>
              <a:path w="1012190" h="85725">
                <a:moveTo>
                  <a:pt x="983445" y="28575"/>
                </a:moveTo>
                <a:lnTo>
                  <a:pt x="940561" y="28575"/>
                </a:lnTo>
                <a:lnTo>
                  <a:pt x="940561" y="57150"/>
                </a:lnTo>
                <a:lnTo>
                  <a:pt x="983276" y="57150"/>
                </a:lnTo>
                <a:lnTo>
                  <a:pt x="1011935" y="42799"/>
                </a:lnTo>
                <a:lnTo>
                  <a:pt x="983445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858250" y="3767963"/>
            <a:ext cx="1012190" cy="85725"/>
          </a:xfrm>
          <a:custGeom>
            <a:avLst/>
            <a:gdLst/>
            <a:ahLst/>
            <a:cxnLst/>
            <a:rect l="l" t="t" r="r" b="b"/>
            <a:pathLst>
              <a:path w="1012190" h="85725">
                <a:moveTo>
                  <a:pt x="926210" y="0"/>
                </a:moveTo>
                <a:lnTo>
                  <a:pt x="926210" y="85725"/>
                </a:lnTo>
                <a:lnTo>
                  <a:pt x="983276" y="57150"/>
                </a:lnTo>
                <a:lnTo>
                  <a:pt x="940561" y="57150"/>
                </a:lnTo>
                <a:lnTo>
                  <a:pt x="940561" y="28575"/>
                </a:lnTo>
                <a:lnTo>
                  <a:pt x="983445" y="28575"/>
                </a:lnTo>
                <a:lnTo>
                  <a:pt x="926210" y="0"/>
                </a:lnTo>
                <a:close/>
              </a:path>
              <a:path w="1012190" h="85725">
                <a:moveTo>
                  <a:pt x="9262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926210" y="57150"/>
                </a:lnTo>
                <a:lnTo>
                  <a:pt x="926210" y="28575"/>
                </a:lnTo>
                <a:close/>
              </a:path>
              <a:path w="1012190" h="85725">
                <a:moveTo>
                  <a:pt x="983445" y="28575"/>
                </a:moveTo>
                <a:lnTo>
                  <a:pt x="940561" y="28575"/>
                </a:lnTo>
                <a:lnTo>
                  <a:pt x="940561" y="57150"/>
                </a:lnTo>
                <a:lnTo>
                  <a:pt x="983276" y="57150"/>
                </a:lnTo>
                <a:lnTo>
                  <a:pt x="1011935" y="42799"/>
                </a:lnTo>
                <a:lnTo>
                  <a:pt x="983445" y="285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313" y="3152520"/>
            <a:ext cx="5432996" cy="742949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2691549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4164" y="2165730"/>
            <a:ext cx="2962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Segoe UI"/>
                <a:cs typeface="Segoe UI"/>
              </a:rPr>
              <a:t>"Editing"</a:t>
            </a:r>
            <a:r>
              <a:rPr dirty="0" spc="-7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</a:t>
            </a:r>
            <a:r>
              <a:rPr dirty="0" spc="-90">
                <a:latin typeface="Segoe UI"/>
                <a:cs typeface="Segoe UI"/>
              </a:rPr>
              <a:t> </a:t>
            </a:r>
            <a:r>
              <a:rPr dirty="0" spc="-10">
                <a:latin typeface="Segoe UI"/>
                <a:cs typeface="Segoe UI"/>
              </a:rPr>
              <a:t>commit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59985" y="3453765"/>
            <a:ext cx="32721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Rewriting</a:t>
            </a:r>
            <a:r>
              <a:rPr dirty="0" sz="2800" spc="-7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the</a:t>
            </a:r>
            <a:r>
              <a:rPr dirty="0" sz="2800" spc="-9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history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62221" y="5006162"/>
            <a:ext cx="1091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Locally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615259" y="5070678"/>
            <a:ext cx="351790" cy="351790"/>
          </a:xfrm>
          <a:custGeom>
            <a:avLst/>
            <a:gdLst/>
            <a:ahLst/>
            <a:cxnLst/>
            <a:rect l="l" t="t" r="r" b="b"/>
            <a:pathLst>
              <a:path w="351789" h="351789">
                <a:moveTo>
                  <a:pt x="175605" y="0"/>
                </a:moveTo>
                <a:lnTo>
                  <a:pt x="128923" y="6279"/>
                </a:lnTo>
                <a:lnTo>
                  <a:pt x="86975" y="23999"/>
                </a:lnTo>
                <a:lnTo>
                  <a:pt x="51434" y="51485"/>
                </a:lnTo>
                <a:lnTo>
                  <a:pt x="23975" y="87062"/>
                </a:lnTo>
                <a:lnTo>
                  <a:pt x="6272" y="129053"/>
                </a:lnTo>
                <a:lnTo>
                  <a:pt x="0" y="175784"/>
                </a:lnTo>
                <a:lnTo>
                  <a:pt x="6272" y="222517"/>
                </a:lnTo>
                <a:lnTo>
                  <a:pt x="23975" y="264510"/>
                </a:lnTo>
                <a:lnTo>
                  <a:pt x="51434" y="300087"/>
                </a:lnTo>
                <a:lnTo>
                  <a:pt x="86975" y="327574"/>
                </a:lnTo>
                <a:lnTo>
                  <a:pt x="128923" y="345295"/>
                </a:lnTo>
                <a:lnTo>
                  <a:pt x="175605" y="351574"/>
                </a:lnTo>
                <a:lnTo>
                  <a:pt x="222290" y="345295"/>
                </a:lnTo>
                <a:lnTo>
                  <a:pt x="264240" y="327574"/>
                </a:lnTo>
                <a:lnTo>
                  <a:pt x="299781" y="300087"/>
                </a:lnTo>
                <a:lnTo>
                  <a:pt x="327240" y="264510"/>
                </a:lnTo>
                <a:lnTo>
                  <a:pt x="336858" y="241694"/>
                </a:lnTo>
                <a:lnTo>
                  <a:pt x="148170" y="241694"/>
                </a:lnTo>
                <a:lnTo>
                  <a:pt x="141979" y="240489"/>
                </a:lnTo>
                <a:lnTo>
                  <a:pt x="136536" y="236873"/>
                </a:lnTo>
                <a:lnTo>
                  <a:pt x="92633" y="192927"/>
                </a:lnTo>
                <a:lnTo>
                  <a:pt x="86743" y="186599"/>
                </a:lnTo>
                <a:lnTo>
                  <a:pt x="86743" y="176788"/>
                </a:lnTo>
                <a:lnTo>
                  <a:pt x="92633" y="170456"/>
                </a:lnTo>
                <a:lnTo>
                  <a:pt x="97949" y="166642"/>
                </a:lnTo>
                <a:lnTo>
                  <a:pt x="104098" y="165217"/>
                </a:lnTo>
                <a:lnTo>
                  <a:pt x="184850" y="165217"/>
                </a:lnTo>
                <a:lnTo>
                  <a:pt x="235313" y="114699"/>
                </a:lnTo>
                <a:lnTo>
                  <a:pt x="241642" y="108803"/>
                </a:lnTo>
                <a:lnTo>
                  <a:pt x="336405" y="108803"/>
                </a:lnTo>
                <a:lnTo>
                  <a:pt x="327240" y="87062"/>
                </a:lnTo>
                <a:lnTo>
                  <a:pt x="299781" y="51485"/>
                </a:lnTo>
                <a:lnTo>
                  <a:pt x="264240" y="23999"/>
                </a:lnTo>
                <a:lnTo>
                  <a:pt x="222290" y="6279"/>
                </a:lnTo>
                <a:lnTo>
                  <a:pt x="175605" y="0"/>
                </a:lnTo>
                <a:close/>
              </a:path>
              <a:path w="351789" h="351789">
                <a:moveTo>
                  <a:pt x="336405" y="108803"/>
                </a:moveTo>
                <a:lnTo>
                  <a:pt x="251447" y="108803"/>
                </a:lnTo>
                <a:lnTo>
                  <a:pt x="257758" y="114699"/>
                </a:lnTo>
                <a:lnTo>
                  <a:pt x="261568" y="120023"/>
                </a:lnTo>
                <a:lnTo>
                  <a:pt x="262992" y="126180"/>
                </a:lnTo>
                <a:lnTo>
                  <a:pt x="262005" y="132420"/>
                </a:lnTo>
                <a:lnTo>
                  <a:pt x="258581" y="137991"/>
                </a:lnTo>
                <a:lnTo>
                  <a:pt x="159804" y="236873"/>
                </a:lnTo>
                <a:lnTo>
                  <a:pt x="154361" y="240489"/>
                </a:lnTo>
                <a:lnTo>
                  <a:pt x="148170" y="241694"/>
                </a:lnTo>
                <a:lnTo>
                  <a:pt x="336858" y="241694"/>
                </a:lnTo>
                <a:lnTo>
                  <a:pt x="344943" y="222517"/>
                </a:lnTo>
                <a:lnTo>
                  <a:pt x="351215" y="175784"/>
                </a:lnTo>
                <a:lnTo>
                  <a:pt x="344943" y="129053"/>
                </a:lnTo>
                <a:lnTo>
                  <a:pt x="336405" y="108803"/>
                </a:lnTo>
                <a:close/>
              </a:path>
              <a:path w="351789" h="351789">
                <a:moveTo>
                  <a:pt x="184850" y="165217"/>
                </a:moveTo>
                <a:lnTo>
                  <a:pt x="104098" y="165217"/>
                </a:lnTo>
                <a:lnTo>
                  <a:pt x="110332" y="166205"/>
                </a:lnTo>
                <a:lnTo>
                  <a:pt x="115902" y="169632"/>
                </a:lnTo>
                <a:lnTo>
                  <a:pt x="148170" y="201936"/>
                </a:lnTo>
                <a:lnTo>
                  <a:pt x="184850" y="1652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976109" y="4996941"/>
            <a:ext cx="23196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On</a:t>
            </a:r>
            <a:r>
              <a:rPr dirty="0" sz="2800" spc="-45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F1F1F1"/>
                </a:solidFill>
                <a:latin typeface="Segoe UI"/>
                <a:cs typeface="Segoe UI"/>
              </a:rPr>
              <a:t>the</a:t>
            </a:r>
            <a:r>
              <a:rPr dirty="0" sz="2800" spc="-4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Segoe UI"/>
                <a:cs typeface="Segoe UI"/>
              </a:rPr>
              <a:t>remote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540462" y="5061164"/>
            <a:ext cx="344170" cy="327025"/>
          </a:xfrm>
          <a:custGeom>
            <a:avLst/>
            <a:gdLst/>
            <a:ahLst/>
            <a:cxnLst/>
            <a:rect l="l" t="t" r="r" b="b"/>
            <a:pathLst>
              <a:path w="344170" h="327025">
                <a:moveTo>
                  <a:pt x="171914" y="0"/>
                </a:moveTo>
                <a:lnTo>
                  <a:pt x="138043" y="20338"/>
                </a:lnTo>
                <a:lnTo>
                  <a:pt x="1560" y="275917"/>
                </a:lnTo>
                <a:lnTo>
                  <a:pt x="0" y="288464"/>
                </a:lnTo>
                <a:lnTo>
                  <a:pt x="3016" y="303432"/>
                </a:lnTo>
                <a:lnTo>
                  <a:pt x="11246" y="315655"/>
                </a:lnTo>
                <a:lnTo>
                  <a:pt x="23455" y="323898"/>
                </a:lnTo>
                <a:lnTo>
                  <a:pt x="38407" y="326922"/>
                </a:lnTo>
                <a:lnTo>
                  <a:pt x="311740" y="326920"/>
                </a:lnTo>
                <a:lnTo>
                  <a:pt x="342175" y="299631"/>
                </a:lnTo>
                <a:lnTo>
                  <a:pt x="343678" y="284967"/>
                </a:lnTo>
                <a:lnTo>
                  <a:pt x="339289" y="270341"/>
                </a:lnTo>
                <a:lnTo>
                  <a:pt x="334302" y="261003"/>
                </a:lnTo>
                <a:lnTo>
                  <a:pt x="171911" y="261003"/>
                </a:lnTo>
                <a:lnTo>
                  <a:pt x="163369" y="259276"/>
                </a:lnTo>
                <a:lnTo>
                  <a:pt x="156392" y="254567"/>
                </a:lnTo>
                <a:lnTo>
                  <a:pt x="151688" y="247583"/>
                </a:lnTo>
                <a:lnTo>
                  <a:pt x="149963" y="239030"/>
                </a:lnTo>
                <a:lnTo>
                  <a:pt x="151688" y="230477"/>
                </a:lnTo>
                <a:lnTo>
                  <a:pt x="156392" y="223492"/>
                </a:lnTo>
                <a:lnTo>
                  <a:pt x="163369" y="218783"/>
                </a:lnTo>
                <a:lnTo>
                  <a:pt x="171911" y="217056"/>
                </a:lnTo>
                <a:lnTo>
                  <a:pt x="310835" y="217056"/>
                </a:lnTo>
                <a:lnTo>
                  <a:pt x="299102" y="195083"/>
                </a:lnTo>
                <a:lnTo>
                  <a:pt x="162823" y="195083"/>
                </a:lnTo>
                <a:lnTo>
                  <a:pt x="155451" y="187706"/>
                </a:lnTo>
                <a:lnTo>
                  <a:pt x="155451" y="114566"/>
                </a:lnTo>
                <a:lnTo>
                  <a:pt x="162823" y="107187"/>
                </a:lnTo>
                <a:lnTo>
                  <a:pt x="252165" y="107187"/>
                </a:lnTo>
                <a:lnTo>
                  <a:pt x="205788" y="20338"/>
                </a:lnTo>
                <a:lnTo>
                  <a:pt x="191133" y="5084"/>
                </a:lnTo>
                <a:lnTo>
                  <a:pt x="171914" y="0"/>
                </a:lnTo>
                <a:close/>
              </a:path>
              <a:path w="344170" h="327025">
                <a:moveTo>
                  <a:pt x="310835" y="217056"/>
                </a:moveTo>
                <a:lnTo>
                  <a:pt x="171911" y="217056"/>
                </a:lnTo>
                <a:lnTo>
                  <a:pt x="180457" y="218783"/>
                </a:lnTo>
                <a:lnTo>
                  <a:pt x="187434" y="223492"/>
                </a:lnTo>
                <a:lnTo>
                  <a:pt x="192138" y="230477"/>
                </a:lnTo>
                <a:lnTo>
                  <a:pt x="193862" y="239030"/>
                </a:lnTo>
                <a:lnTo>
                  <a:pt x="192138" y="247583"/>
                </a:lnTo>
                <a:lnTo>
                  <a:pt x="187434" y="254567"/>
                </a:lnTo>
                <a:lnTo>
                  <a:pt x="180457" y="259276"/>
                </a:lnTo>
                <a:lnTo>
                  <a:pt x="171911" y="261003"/>
                </a:lnTo>
                <a:lnTo>
                  <a:pt x="334302" y="261003"/>
                </a:lnTo>
                <a:lnTo>
                  <a:pt x="310835" y="217056"/>
                </a:lnTo>
                <a:close/>
              </a:path>
              <a:path w="344170" h="327025">
                <a:moveTo>
                  <a:pt x="252165" y="107187"/>
                </a:moveTo>
                <a:lnTo>
                  <a:pt x="181002" y="107187"/>
                </a:lnTo>
                <a:lnTo>
                  <a:pt x="188374" y="114566"/>
                </a:lnTo>
                <a:lnTo>
                  <a:pt x="188374" y="187706"/>
                </a:lnTo>
                <a:lnTo>
                  <a:pt x="181002" y="195083"/>
                </a:lnTo>
                <a:lnTo>
                  <a:pt x="299102" y="195083"/>
                </a:lnTo>
                <a:lnTo>
                  <a:pt x="252165" y="1071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53963" y="2664714"/>
            <a:ext cx="85725" cy="764540"/>
          </a:xfrm>
          <a:custGeom>
            <a:avLst/>
            <a:gdLst/>
            <a:ahLst/>
            <a:cxnLst/>
            <a:rect l="l" t="t" r="r" b="b"/>
            <a:pathLst>
              <a:path w="85725" h="764539">
                <a:moveTo>
                  <a:pt x="28575" y="678814"/>
                </a:moveTo>
                <a:lnTo>
                  <a:pt x="0" y="678814"/>
                </a:lnTo>
                <a:lnTo>
                  <a:pt x="42799" y="764539"/>
                </a:lnTo>
                <a:lnTo>
                  <a:pt x="78602" y="693038"/>
                </a:lnTo>
                <a:lnTo>
                  <a:pt x="28575" y="693038"/>
                </a:lnTo>
                <a:lnTo>
                  <a:pt x="28575" y="678814"/>
                </a:lnTo>
                <a:close/>
              </a:path>
              <a:path w="85725" h="764539">
                <a:moveTo>
                  <a:pt x="57150" y="0"/>
                </a:moveTo>
                <a:lnTo>
                  <a:pt x="28575" y="0"/>
                </a:lnTo>
                <a:lnTo>
                  <a:pt x="28575" y="693038"/>
                </a:lnTo>
                <a:lnTo>
                  <a:pt x="57150" y="693038"/>
                </a:lnTo>
                <a:lnTo>
                  <a:pt x="57150" y="0"/>
                </a:lnTo>
                <a:close/>
              </a:path>
              <a:path w="85725" h="764539">
                <a:moveTo>
                  <a:pt x="85725" y="678814"/>
                </a:moveTo>
                <a:lnTo>
                  <a:pt x="57150" y="678814"/>
                </a:lnTo>
                <a:lnTo>
                  <a:pt x="57150" y="693038"/>
                </a:lnTo>
                <a:lnTo>
                  <a:pt x="78602" y="693038"/>
                </a:lnTo>
                <a:lnTo>
                  <a:pt x="85725" y="67881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569587" y="3952494"/>
            <a:ext cx="3621404" cy="1029335"/>
          </a:xfrm>
          <a:custGeom>
            <a:avLst/>
            <a:gdLst/>
            <a:ahLst/>
            <a:cxnLst/>
            <a:rect l="l" t="t" r="r" b="b"/>
            <a:pathLst>
              <a:path w="3621404" h="1029335">
                <a:moveTo>
                  <a:pt x="3621151" y="933958"/>
                </a:moveTo>
                <a:lnTo>
                  <a:pt x="3592576" y="933958"/>
                </a:lnTo>
                <a:lnTo>
                  <a:pt x="3592576" y="529463"/>
                </a:lnTo>
                <a:lnTo>
                  <a:pt x="3592576" y="500888"/>
                </a:lnTo>
                <a:lnTo>
                  <a:pt x="1541653" y="500888"/>
                </a:lnTo>
                <a:lnTo>
                  <a:pt x="1541653" y="500253"/>
                </a:lnTo>
                <a:lnTo>
                  <a:pt x="1541653" y="0"/>
                </a:lnTo>
                <a:lnTo>
                  <a:pt x="1541399" y="0"/>
                </a:lnTo>
                <a:lnTo>
                  <a:pt x="1513078" y="0"/>
                </a:lnTo>
                <a:lnTo>
                  <a:pt x="1512824" y="0"/>
                </a:lnTo>
                <a:lnTo>
                  <a:pt x="1512824" y="500253"/>
                </a:lnTo>
                <a:lnTo>
                  <a:pt x="28575" y="500253"/>
                </a:lnTo>
                <a:lnTo>
                  <a:pt x="28575" y="943483"/>
                </a:lnTo>
                <a:lnTo>
                  <a:pt x="0" y="943483"/>
                </a:lnTo>
                <a:lnTo>
                  <a:pt x="42799" y="1029208"/>
                </a:lnTo>
                <a:lnTo>
                  <a:pt x="78600" y="957707"/>
                </a:lnTo>
                <a:lnTo>
                  <a:pt x="85725" y="943483"/>
                </a:lnTo>
                <a:lnTo>
                  <a:pt x="57150" y="943483"/>
                </a:lnTo>
                <a:lnTo>
                  <a:pt x="57150" y="528828"/>
                </a:lnTo>
                <a:lnTo>
                  <a:pt x="1512824" y="528828"/>
                </a:lnTo>
                <a:lnTo>
                  <a:pt x="1512824" y="529463"/>
                </a:lnTo>
                <a:lnTo>
                  <a:pt x="3564001" y="529463"/>
                </a:lnTo>
                <a:lnTo>
                  <a:pt x="3564001" y="933958"/>
                </a:lnTo>
                <a:lnTo>
                  <a:pt x="3535426" y="933958"/>
                </a:lnTo>
                <a:lnTo>
                  <a:pt x="3578225" y="1019683"/>
                </a:lnTo>
                <a:lnTo>
                  <a:pt x="3613962" y="948309"/>
                </a:lnTo>
                <a:lnTo>
                  <a:pt x="3621151" y="93395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2691549" cy="42087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138674" y="2279904"/>
            <a:ext cx="8975090" cy="3139440"/>
            <a:chOff x="1138674" y="2279904"/>
            <a:chExt cx="8975090" cy="31394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848" y="2279904"/>
              <a:ext cx="8662416" cy="313944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597" y="3788522"/>
              <a:ext cx="212161" cy="12571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38674" y="3693740"/>
              <a:ext cx="421005" cy="316230"/>
            </a:xfrm>
            <a:custGeom>
              <a:avLst/>
              <a:gdLst/>
              <a:ahLst/>
              <a:cxnLst/>
              <a:rect l="l" t="t" r="r" b="b"/>
              <a:pathLst>
                <a:path w="421005" h="316229">
                  <a:moveTo>
                    <a:pt x="390141" y="0"/>
                  </a:moveTo>
                  <a:lnTo>
                    <a:pt x="30685" y="0"/>
                  </a:lnTo>
                  <a:lnTo>
                    <a:pt x="0" y="30716"/>
                  </a:lnTo>
                  <a:lnTo>
                    <a:pt x="0" y="285226"/>
                  </a:lnTo>
                  <a:lnTo>
                    <a:pt x="30685" y="315943"/>
                  </a:lnTo>
                  <a:lnTo>
                    <a:pt x="390141" y="315943"/>
                  </a:lnTo>
                  <a:lnTo>
                    <a:pt x="402087" y="313529"/>
                  </a:lnTo>
                  <a:lnTo>
                    <a:pt x="411840" y="306946"/>
                  </a:lnTo>
                  <a:lnTo>
                    <a:pt x="418416" y="297183"/>
                  </a:lnTo>
                  <a:lnTo>
                    <a:pt x="419942" y="289614"/>
                  </a:lnTo>
                  <a:lnTo>
                    <a:pt x="28265" y="289614"/>
                  </a:lnTo>
                  <a:lnTo>
                    <a:pt x="26302" y="287650"/>
                  </a:lnTo>
                  <a:lnTo>
                    <a:pt x="26301" y="28302"/>
                  </a:lnTo>
                  <a:lnTo>
                    <a:pt x="28263" y="26328"/>
                  </a:lnTo>
                  <a:lnTo>
                    <a:pt x="419941" y="26328"/>
                  </a:lnTo>
                  <a:lnTo>
                    <a:pt x="418414" y="18765"/>
                  </a:lnTo>
                  <a:lnTo>
                    <a:pt x="411835" y="9001"/>
                  </a:lnTo>
                  <a:lnTo>
                    <a:pt x="402081" y="2415"/>
                  </a:lnTo>
                  <a:lnTo>
                    <a:pt x="390141" y="0"/>
                  </a:lnTo>
                  <a:close/>
                </a:path>
                <a:path w="421005" h="316229">
                  <a:moveTo>
                    <a:pt x="419941" y="26328"/>
                  </a:moveTo>
                  <a:lnTo>
                    <a:pt x="392567" y="26328"/>
                  </a:lnTo>
                  <a:lnTo>
                    <a:pt x="394525" y="28303"/>
                  </a:lnTo>
                  <a:lnTo>
                    <a:pt x="394525" y="287650"/>
                  </a:lnTo>
                  <a:lnTo>
                    <a:pt x="392567" y="289614"/>
                  </a:lnTo>
                  <a:lnTo>
                    <a:pt x="419942" y="289614"/>
                  </a:lnTo>
                  <a:lnTo>
                    <a:pt x="420827" y="285226"/>
                  </a:lnTo>
                  <a:lnTo>
                    <a:pt x="420827" y="30716"/>
                  </a:lnTo>
                  <a:lnTo>
                    <a:pt x="419941" y="263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5953" y="2134870"/>
            <a:ext cx="44577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1410" algn="l"/>
              </a:tabLst>
            </a:pPr>
            <a:r>
              <a:rPr dirty="0" sz="2000">
                <a:latin typeface="Segoe UI"/>
                <a:cs typeface="Segoe UI"/>
              </a:rPr>
              <a:t>SHA</a:t>
            </a:r>
            <a:r>
              <a:rPr dirty="0" sz="2000" spc="-4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generated</a:t>
            </a:r>
            <a:r>
              <a:rPr dirty="0" sz="2000" spc="-30">
                <a:latin typeface="Segoe UI"/>
                <a:cs typeface="Segoe UI"/>
              </a:rPr>
              <a:t> </a:t>
            </a:r>
            <a:r>
              <a:rPr dirty="0" sz="2000" spc="-20">
                <a:latin typeface="Segoe UI"/>
                <a:cs typeface="Segoe UI"/>
              </a:rPr>
              <a:t>with</a:t>
            </a:r>
            <a:r>
              <a:rPr dirty="0" sz="2000">
                <a:latin typeface="Segoe UI"/>
                <a:cs typeface="Segoe UI"/>
              </a:rPr>
              <a:t>	</a:t>
            </a:r>
            <a:r>
              <a:rPr dirty="0" sz="1800"/>
              <a:t>git</a:t>
            </a:r>
            <a:r>
              <a:rPr dirty="0" sz="1800" spc="-25"/>
              <a:t> </a:t>
            </a:r>
            <a:r>
              <a:rPr dirty="0" sz="1800"/>
              <a:t>hash-</a:t>
            </a:r>
            <a:r>
              <a:rPr dirty="0" sz="1800" spc="-10"/>
              <a:t>object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444996" y="2471927"/>
            <a:ext cx="3644265" cy="2414270"/>
          </a:xfrm>
          <a:custGeom>
            <a:avLst/>
            <a:gdLst/>
            <a:ahLst/>
            <a:cxnLst/>
            <a:rect l="l" t="t" r="r" b="b"/>
            <a:pathLst>
              <a:path w="3644265" h="2414270">
                <a:moveTo>
                  <a:pt x="0" y="39624"/>
                </a:moveTo>
                <a:lnTo>
                  <a:pt x="0" y="357759"/>
                </a:lnTo>
              </a:path>
              <a:path w="3644265" h="2414270">
                <a:moveTo>
                  <a:pt x="1112520" y="884809"/>
                </a:moveTo>
                <a:lnTo>
                  <a:pt x="2891917" y="884809"/>
                </a:lnTo>
                <a:lnTo>
                  <a:pt x="2891917" y="0"/>
                </a:lnTo>
                <a:lnTo>
                  <a:pt x="3643756" y="0"/>
                </a:lnTo>
              </a:path>
              <a:path w="3644265" h="2414270">
                <a:moveTo>
                  <a:pt x="2275331" y="1281684"/>
                </a:moveTo>
                <a:lnTo>
                  <a:pt x="2275331" y="2413762"/>
                </a:lnTo>
              </a:path>
              <a:path w="3644265" h="2414270">
                <a:moveTo>
                  <a:pt x="2275331" y="1839468"/>
                </a:moveTo>
                <a:lnTo>
                  <a:pt x="2958846" y="1839468"/>
                </a:lnTo>
                <a:lnTo>
                  <a:pt x="2958846" y="2000758"/>
                </a:lnTo>
                <a:lnTo>
                  <a:pt x="3642486" y="2000758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168255" y="2143760"/>
            <a:ext cx="918844" cy="6267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40"/>
              </a:spcBef>
            </a:pPr>
            <a:r>
              <a:rPr dirty="0" sz="2000" spc="-10">
                <a:solidFill>
                  <a:srgbClr val="F1F1F1"/>
                </a:solidFill>
                <a:latin typeface="Segoe UI"/>
                <a:cs typeface="Segoe UI"/>
              </a:rPr>
              <a:t>Commit </a:t>
            </a:r>
            <a:r>
              <a:rPr dirty="0" sz="2000" spc="-20">
                <a:solidFill>
                  <a:srgbClr val="F1F1F1"/>
                </a:solidFill>
                <a:latin typeface="Segoe UI"/>
                <a:cs typeface="Segoe UI"/>
              </a:rPr>
              <a:t>tree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7563104" y="3205429"/>
            <a:ext cx="3524250" cy="1565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65"/>
              </a:lnSpc>
              <a:spcBef>
                <a:spcPts val="105"/>
              </a:spcBef>
              <a:tabLst>
                <a:tab pos="2616200" algn="l"/>
              </a:tabLst>
            </a:pPr>
            <a:r>
              <a:rPr dirty="0" u="sng" sz="200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Segoe UI"/>
                <a:cs typeface="Segoe UI"/>
              </a:rPr>
              <a:t>	</a:t>
            </a:r>
            <a:r>
              <a:rPr dirty="0" sz="2000" spc="-10">
                <a:solidFill>
                  <a:srgbClr val="F1F1F1"/>
                </a:solidFill>
                <a:latin typeface="Segoe UI"/>
                <a:cs typeface="Segoe UI"/>
              </a:rPr>
              <a:t>Parent</a:t>
            </a:r>
            <a:endParaRPr sz="2000">
              <a:latin typeface="Segoe UI"/>
              <a:cs typeface="Segoe UI"/>
            </a:endParaRPr>
          </a:p>
          <a:p>
            <a:pPr marL="2642870">
              <a:lnSpc>
                <a:spcPts val="2365"/>
              </a:lnSpc>
            </a:pPr>
            <a:r>
              <a:rPr dirty="0" sz="2000" spc="-10">
                <a:solidFill>
                  <a:srgbClr val="F1F1F1"/>
                </a:solidFill>
                <a:latin typeface="Segoe UI"/>
                <a:cs typeface="Segoe UI"/>
              </a:rPr>
              <a:t>commit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Segoe UI"/>
              <a:cs typeface="Segoe UI"/>
            </a:endParaRPr>
          </a:p>
          <a:p>
            <a:pPr marL="2617470" marR="5080">
              <a:lnSpc>
                <a:spcPts val="2330"/>
              </a:lnSpc>
              <a:spcBef>
                <a:spcPts val="5"/>
              </a:spcBef>
            </a:pPr>
            <a:r>
              <a:rPr dirty="0" sz="2000" spc="-10">
                <a:solidFill>
                  <a:srgbClr val="F1F1F1"/>
                </a:solidFill>
                <a:latin typeface="Segoe UI"/>
                <a:cs typeface="Segoe UI"/>
              </a:rPr>
              <a:t>Commit </a:t>
            </a:r>
            <a:r>
              <a:rPr dirty="0" sz="2000" spc="-20">
                <a:solidFill>
                  <a:srgbClr val="F1F1F1"/>
                </a:solidFill>
                <a:latin typeface="Segoe UI"/>
                <a:cs typeface="Segoe UI"/>
              </a:rPr>
              <a:t>info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6055398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35"/>
              <a:t> </a:t>
            </a:r>
            <a:r>
              <a:rPr dirty="0"/>
              <a:t>commit</a:t>
            </a:r>
            <a:r>
              <a:rPr dirty="0" spc="-25"/>
              <a:t> </a:t>
            </a:r>
            <a:r>
              <a:rPr dirty="0" spc="-15"/>
              <a:t>-</a:t>
            </a:r>
            <a:r>
              <a:rPr dirty="0"/>
              <a:t>-</a:t>
            </a:r>
            <a:r>
              <a:rPr dirty="0" spc="-10"/>
              <a:t>amend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2066544"/>
            <a:ext cx="10655807" cy="42900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54" y="789177"/>
            <a:ext cx="3057690" cy="5453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760" y="1690116"/>
            <a:ext cx="2667000" cy="45445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7059" y="1690116"/>
            <a:ext cx="2583179" cy="454456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6623723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25"/>
              <a:t> </a:t>
            </a:r>
            <a:r>
              <a:rPr dirty="0"/>
              <a:t>rebase</a:t>
            </a:r>
            <a:r>
              <a:rPr dirty="0" spc="-25"/>
              <a:t> –i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430779"/>
            <a:ext cx="10677144" cy="35753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6623723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25"/>
              <a:t> </a:t>
            </a:r>
            <a:r>
              <a:rPr dirty="0"/>
              <a:t>rebase</a:t>
            </a:r>
            <a:r>
              <a:rPr dirty="0" spc="-25"/>
              <a:t> –i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430779"/>
            <a:ext cx="10677144" cy="35753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6623723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25"/>
              <a:t> </a:t>
            </a:r>
            <a:r>
              <a:rPr dirty="0"/>
              <a:t>rebase</a:t>
            </a:r>
            <a:r>
              <a:rPr dirty="0" spc="-25"/>
              <a:t> –i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430779"/>
            <a:ext cx="10677144" cy="35753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6623723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25"/>
              <a:t> </a:t>
            </a:r>
            <a:r>
              <a:rPr dirty="0"/>
              <a:t>rebase</a:t>
            </a:r>
            <a:r>
              <a:rPr dirty="0" spc="-25"/>
              <a:t> –i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430779"/>
            <a:ext cx="10677144" cy="357530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49845" y="789177"/>
            <a:ext cx="1925955" cy="545465"/>
            <a:chOff x="949845" y="789177"/>
            <a:chExt cx="1925955" cy="5454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845" y="789177"/>
              <a:ext cx="1739379" cy="54533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5927" y="1023716"/>
              <a:ext cx="149390" cy="60355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8685" y="789177"/>
            <a:ext cx="1857628" cy="5453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20"/>
              <a:t> </a:t>
            </a:r>
            <a:r>
              <a:rPr dirty="0" spc="-10"/>
              <a:t>cherry-</a:t>
            </a:r>
            <a:r>
              <a:rPr dirty="0" spc="-20"/>
              <a:t>pick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96" y="2154935"/>
            <a:ext cx="9665208" cy="425196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49845" y="789177"/>
            <a:ext cx="1925955" cy="545465"/>
            <a:chOff x="949845" y="789177"/>
            <a:chExt cx="1925955" cy="5454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845" y="789177"/>
              <a:ext cx="1739379" cy="54533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5927" y="1023716"/>
              <a:ext cx="149390" cy="60355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8685" y="789177"/>
            <a:ext cx="1857628" cy="5453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20"/>
              <a:t> </a:t>
            </a:r>
            <a:r>
              <a:rPr dirty="0" spc="-10"/>
              <a:t>cherry-</a:t>
            </a:r>
            <a:r>
              <a:rPr dirty="0" spc="-20"/>
              <a:t>pick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96" y="2154935"/>
            <a:ext cx="9665208" cy="425196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49845" y="789177"/>
            <a:ext cx="1925955" cy="545465"/>
            <a:chOff x="949845" y="789177"/>
            <a:chExt cx="1925955" cy="5454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845" y="789177"/>
              <a:ext cx="1739379" cy="54533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5927" y="1023716"/>
              <a:ext cx="149390" cy="60355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8685" y="789177"/>
            <a:ext cx="1857628" cy="5453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20"/>
              <a:t> </a:t>
            </a:r>
            <a:r>
              <a:rPr dirty="0" spc="-10"/>
              <a:t>cherry-</a:t>
            </a:r>
            <a:r>
              <a:rPr dirty="0" spc="-20"/>
              <a:t>pick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96" y="2154935"/>
            <a:ext cx="9665208" cy="425196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2573"/>
            <a:ext cx="5273459" cy="5519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10"/>
              <a:t> reflog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282951"/>
            <a:ext cx="10515600" cy="407365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2573"/>
            <a:ext cx="5273459" cy="5519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10"/>
              <a:t> reflog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282951"/>
            <a:ext cx="10515600" cy="407365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110" y="789177"/>
            <a:ext cx="5267109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10"/>
              <a:t> bisect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2068067"/>
            <a:ext cx="8839200" cy="442417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90575"/>
            <a:ext cx="5502262" cy="54394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486240" y="2818290"/>
            <a:ext cx="1234440" cy="1229360"/>
          </a:xfrm>
          <a:custGeom>
            <a:avLst/>
            <a:gdLst/>
            <a:ahLst/>
            <a:cxnLst/>
            <a:rect l="l" t="t" r="r" b="b"/>
            <a:pathLst>
              <a:path w="1234440" h="1229360">
                <a:moveTo>
                  <a:pt x="1165356" y="682932"/>
                </a:moveTo>
                <a:lnTo>
                  <a:pt x="68545" y="682932"/>
                </a:lnTo>
                <a:lnTo>
                  <a:pt x="20136" y="702993"/>
                </a:lnTo>
                <a:lnTo>
                  <a:pt x="0" y="751225"/>
                </a:lnTo>
                <a:lnTo>
                  <a:pt x="0" y="1160984"/>
                </a:lnTo>
                <a:lnTo>
                  <a:pt x="20136" y="1209218"/>
                </a:lnTo>
                <a:lnTo>
                  <a:pt x="68545" y="1229280"/>
                </a:lnTo>
                <a:lnTo>
                  <a:pt x="1165356" y="1229280"/>
                </a:lnTo>
                <a:lnTo>
                  <a:pt x="1191973" y="1223891"/>
                </a:lnTo>
                <a:lnTo>
                  <a:pt x="1213770" y="1209219"/>
                </a:lnTo>
                <a:lnTo>
                  <a:pt x="1228498" y="1187503"/>
                </a:lnTo>
                <a:lnTo>
                  <a:pt x="1233907" y="1160984"/>
                </a:lnTo>
                <a:lnTo>
                  <a:pt x="1233907" y="1092691"/>
                </a:lnTo>
                <a:lnTo>
                  <a:pt x="137095" y="1092691"/>
                </a:lnTo>
                <a:lnTo>
                  <a:pt x="137095" y="819518"/>
                </a:lnTo>
                <a:lnTo>
                  <a:pt x="1233907" y="819518"/>
                </a:lnTo>
                <a:lnTo>
                  <a:pt x="1233907" y="751225"/>
                </a:lnTo>
                <a:lnTo>
                  <a:pt x="1228498" y="724708"/>
                </a:lnTo>
                <a:lnTo>
                  <a:pt x="1213770" y="702993"/>
                </a:lnTo>
                <a:lnTo>
                  <a:pt x="1191973" y="688320"/>
                </a:lnTo>
                <a:lnTo>
                  <a:pt x="1165356" y="682932"/>
                </a:lnTo>
                <a:close/>
              </a:path>
              <a:path w="1234440" h="1229360">
                <a:moveTo>
                  <a:pt x="1233907" y="819518"/>
                </a:moveTo>
                <a:lnTo>
                  <a:pt x="1096805" y="819518"/>
                </a:lnTo>
                <a:lnTo>
                  <a:pt x="1096805" y="1092691"/>
                </a:lnTo>
                <a:lnTo>
                  <a:pt x="1233907" y="1092691"/>
                </a:lnTo>
                <a:lnTo>
                  <a:pt x="1233907" y="819518"/>
                </a:lnTo>
                <a:close/>
              </a:path>
              <a:path w="1234440" h="1229360">
                <a:moveTo>
                  <a:pt x="274197" y="853665"/>
                </a:moveTo>
                <a:lnTo>
                  <a:pt x="234416" y="861700"/>
                </a:lnTo>
                <a:lnTo>
                  <a:pt x="201704" y="883628"/>
                </a:lnTo>
                <a:lnTo>
                  <a:pt x="179533" y="916185"/>
                </a:lnTo>
                <a:lnTo>
                  <a:pt x="171371" y="956104"/>
                </a:lnTo>
                <a:lnTo>
                  <a:pt x="179533" y="996024"/>
                </a:lnTo>
                <a:lnTo>
                  <a:pt x="201704" y="1028580"/>
                </a:lnTo>
                <a:lnTo>
                  <a:pt x="234416" y="1050509"/>
                </a:lnTo>
                <a:lnTo>
                  <a:pt x="274197" y="1058544"/>
                </a:lnTo>
                <a:lnTo>
                  <a:pt x="314267" y="1050509"/>
                </a:lnTo>
                <a:lnTo>
                  <a:pt x="346946" y="1028580"/>
                </a:lnTo>
                <a:lnTo>
                  <a:pt x="368957" y="996024"/>
                </a:lnTo>
                <a:lnTo>
                  <a:pt x="377023" y="956104"/>
                </a:lnTo>
                <a:lnTo>
                  <a:pt x="368861" y="916185"/>
                </a:lnTo>
                <a:lnTo>
                  <a:pt x="346689" y="883628"/>
                </a:lnTo>
                <a:lnTo>
                  <a:pt x="313978" y="861700"/>
                </a:lnTo>
                <a:lnTo>
                  <a:pt x="274197" y="853665"/>
                </a:lnTo>
                <a:close/>
              </a:path>
              <a:path w="1234440" h="1229360">
                <a:moveTo>
                  <a:pt x="1165356" y="0"/>
                </a:moveTo>
                <a:lnTo>
                  <a:pt x="68544" y="0"/>
                </a:lnTo>
                <a:lnTo>
                  <a:pt x="20136" y="20061"/>
                </a:lnTo>
                <a:lnTo>
                  <a:pt x="0" y="68293"/>
                </a:lnTo>
                <a:lnTo>
                  <a:pt x="0" y="478052"/>
                </a:lnTo>
                <a:lnTo>
                  <a:pt x="20136" y="526284"/>
                </a:lnTo>
                <a:lnTo>
                  <a:pt x="68545" y="546345"/>
                </a:lnTo>
                <a:lnTo>
                  <a:pt x="1165356" y="546345"/>
                </a:lnTo>
                <a:lnTo>
                  <a:pt x="1191973" y="540956"/>
                </a:lnTo>
                <a:lnTo>
                  <a:pt x="1213770" y="526284"/>
                </a:lnTo>
                <a:lnTo>
                  <a:pt x="1228498" y="504569"/>
                </a:lnTo>
                <a:lnTo>
                  <a:pt x="1233907" y="478052"/>
                </a:lnTo>
                <a:lnTo>
                  <a:pt x="1233907" y="409759"/>
                </a:lnTo>
                <a:lnTo>
                  <a:pt x="137095" y="409759"/>
                </a:lnTo>
                <a:lnTo>
                  <a:pt x="137095" y="136586"/>
                </a:lnTo>
                <a:lnTo>
                  <a:pt x="1233907" y="136586"/>
                </a:lnTo>
                <a:lnTo>
                  <a:pt x="1233907" y="68293"/>
                </a:lnTo>
                <a:lnTo>
                  <a:pt x="1228497" y="41776"/>
                </a:lnTo>
                <a:lnTo>
                  <a:pt x="1213770" y="20061"/>
                </a:lnTo>
                <a:lnTo>
                  <a:pt x="1191973" y="5388"/>
                </a:lnTo>
                <a:lnTo>
                  <a:pt x="1165356" y="0"/>
                </a:lnTo>
                <a:close/>
              </a:path>
              <a:path w="1234440" h="1229360">
                <a:moveTo>
                  <a:pt x="1233907" y="136586"/>
                </a:moveTo>
                <a:lnTo>
                  <a:pt x="1096805" y="136586"/>
                </a:lnTo>
                <a:lnTo>
                  <a:pt x="1096805" y="409759"/>
                </a:lnTo>
                <a:lnTo>
                  <a:pt x="1233907" y="409759"/>
                </a:lnTo>
                <a:lnTo>
                  <a:pt x="1233907" y="136586"/>
                </a:lnTo>
                <a:close/>
              </a:path>
              <a:path w="1234440" h="1229360">
                <a:moveTo>
                  <a:pt x="274197" y="170733"/>
                </a:moveTo>
                <a:lnTo>
                  <a:pt x="234416" y="178768"/>
                </a:lnTo>
                <a:lnTo>
                  <a:pt x="201704" y="200696"/>
                </a:lnTo>
                <a:lnTo>
                  <a:pt x="179532" y="233253"/>
                </a:lnTo>
                <a:lnTo>
                  <a:pt x="171371" y="273172"/>
                </a:lnTo>
                <a:lnTo>
                  <a:pt x="179532" y="313092"/>
                </a:lnTo>
                <a:lnTo>
                  <a:pt x="201704" y="345648"/>
                </a:lnTo>
                <a:lnTo>
                  <a:pt x="234416" y="367577"/>
                </a:lnTo>
                <a:lnTo>
                  <a:pt x="274197" y="375612"/>
                </a:lnTo>
                <a:lnTo>
                  <a:pt x="314267" y="367481"/>
                </a:lnTo>
                <a:lnTo>
                  <a:pt x="346946" y="345392"/>
                </a:lnTo>
                <a:lnTo>
                  <a:pt x="368957" y="312804"/>
                </a:lnTo>
                <a:lnTo>
                  <a:pt x="377023" y="273172"/>
                </a:lnTo>
                <a:lnTo>
                  <a:pt x="368861" y="233541"/>
                </a:lnTo>
                <a:lnTo>
                  <a:pt x="346689" y="200952"/>
                </a:lnTo>
                <a:lnTo>
                  <a:pt x="313977" y="178864"/>
                </a:lnTo>
                <a:lnTo>
                  <a:pt x="274197" y="170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74589" y="4160596"/>
            <a:ext cx="1243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1F1F1"/>
                </a:solidFill>
                <a:latin typeface="Segoe UI"/>
                <a:cs typeface="Segoe UI"/>
              </a:rPr>
              <a:t>Web</a:t>
            </a:r>
            <a:r>
              <a:rPr dirty="0" sz="1800" spc="-90">
                <a:solidFill>
                  <a:srgbClr val="F1F1F1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1F1F1"/>
                </a:solidFill>
                <a:latin typeface="Segoe UI"/>
                <a:cs typeface="Segoe UI"/>
              </a:rPr>
              <a:t>service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241537" y="2582373"/>
            <a:ext cx="618490" cy="412115"/>
          </a:xfrm>
          <a:custGeom>
            <a:avLst/>
            <a:gdLst/>
            <a:ahLst/>
            <a:cxnLst/>
            <a:rect l="l" t="t" r="r" b="b"/>
            <a:pathLst>
              <a:path w="618489" h="412114">
                <a:moveTo>
                  <a:pt x="618062" y="360053"/>
                </a:moveTo>
                <a:lnTo>
                  <a:pt x="0" y="360052"/>
                </a:lnTo>
                <a:lnTo>
                  <a:pt x="0" y="411488"/>
                </a:lnTo>
                <a:lnTo>
                  <a:pt x="618062" y="411489"/>
                </a:lnTo>
                <a:lnTo>
                  <a:pt x="618062" y="360053"/>
                </a:lnTo>
                <a:close/>
              </a:path>
              <a:path w="618489" h="412114">
                <a:moveTo>
                  <a:pt x="515051" y="0"/>
                </a:moveTo>
                <a:lnTo>
                  <a:pt x="103008" y="0"/>
                </a:lnTo>
                <a:lnTo>
                  <a:pt x="66634" y="15109"/>
                </a:lnTo>
                <a:lnTo>
                  <a:pt x="51504" y="51436"/>
                </a:lnTo>
                <a:lnTo>
                  <a:pt x="51505" y="308616"/>
                </a:lnTo>
                <a:lnTo>
                  <a:pt x="66634" y="344943"/>
                </a:lnTo>
                <a:lnTo>
                  <a:pt x="103008" y="360052"/>
                </a:lnTo>
                <a:lnTo>
                  <a:pt x="515051" y="360053"/>
                </a:lnTo>
                <a:lnTo>
                  <a:pt x="535009" y="355994"/>
                </a:lnTo>
                <a:lnTo>
                  <a:pt x="551298" y="344943"/>
                </a:lnTo>
                <a:lnTo>
                  <a:pt x="562275" y="328588"/>
                </a:lnTo>
                <a:lnTo>
                  <a:pt x="566299" y="308616"/>
                </a:lnTo>
                <a:lnTo>
                  <a:pt x="103008" y="308616"/>
                </a:lnTo>
                <a:lnTo>
                  <a:pt x="103008" y="51436"/>
                </a:lnTo>
                <a:lnTo>
                  <a:pt x="566556" y="51436"/>
                </a:lnTo>
                <a:lnTo>
                  <a:pt x="562492" y="31464"/>
                </a:lnTo>
                <a:lnTo>
                  <a:pt x="551427" y="15109"/>
                </a:lnTo>
                <a:lnTo>
                  <a:pt x="535050" y="4058"/>
                </a:lnTo>
                <a:lnTo>
                  <a:pt x="515051" y="0"/>
                </a:lnTo>
                <a:close/>
              </a:path>
              <a:path w="618489" h="412114">
                <a:moveTo>
                  <a:pt x="566556" y="51436"/>
                </a:moveTo>
                <a:lnTo>
                  <a:pt x="515051" y="51436"/>
                </a:lnTo>
                <a:lnTo>
                  <a:pt x="515051" y="308616"/>
                </a:lnTo>
                <a:lnTo>
                  <a:pt x="566299" y="308616"/>
                </a:lnTo>
                <a:lnTo>
                  <a:pt x="566556" y="51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41537" y="4213053"/>
            <a:ext cx="618490" cy="412115"/>
          </a:xfrm>
          <a:custGeom>
            <a:avLst/>
            <a:gdLst/>
            <a:ahLst/>
            <a:cxnLst/>
            <a:rect l="l" t="t" r="r" b="b"/>
            <a:pathLst>
              <a:path w="618489" h="412114">
                <a:moveTo>
                  <a:pt x="618062" y="360052"/>
                </a:moveTo>
                <a:lnTo>
                  <a:pt x="0" y="360052"/>
                </a:lnTo>
                <a:lnTo>
                  <a:pt x="0" y="411488"/>
                </a:lnTo>
                <a:lnTo>
                  <a:pt x="618062" y="411489"/>
                </a:lnTo>
                <a:lnTo>
                  <a:pt x="618062" y="360052"/>
                </a:lnTo>
                <a:close/>
              </a:path>
              <a:path w="618489" h="412114">
                <a:moveTo>
                  <a:pt x="515051" y="0"/>
                </a:moveTo>
                <a:lnTo>
                  <a:pt x="103008" y="0"/>
                </a:lnTo>
                <a:lnTo>
                  <a:pt x="66634" y="15109"/>
                </a:lnTo>
                <a:lnTo>
                  <a:pt x="51504" y="51436"/>
                </a:lnTo>
                <a:lnTo>
                  <a:pt x="51505" y="308616"/>
                </a:lnTo>
                <a:lnTo>
                  <a:pt x="66634" y="344943"/>
                </a:lnTo>
                <a:lnTo>
                  <a:pt x="103008" y="360052"/>
                </a:lnTo>
                <a:lnTo>
                  <a:pt x="515051" y="360052"/>
                </a:lnTo>
                <a:lnTo>
                  <a:pt x="535009" y="355994"/>
                </a:lnTo>
                <a:lnTo>
                  <a:pt x="551298" y="344943"/>
                </a:lnTo>
                <a:lnTo>
                  <a:pt x="562275" y="328588"/>
                </a:lnTo>
                <a:lnTo>
                  <a:pt x="566299" y="308616"/>
                </a:lnTo>
                <a:lnTo>
                  <a:pt x="103008" y="308616"/>
                </a:lnTo>
                <a:lnTo>
                  <a:pt x="103008" y="51436"/>
                </a:lnTo>
                <a:lnTo>
                  <a:pt x="566556" y="51436"/>
                </a:lnTo>
                <a:lnTo>
                  <a:pt x="562492" y="31464"/>
                </a:lnTo>
                <a:lnTo>
                  <a:pt x="551427" y="15109"/>
                </a:lnTo>
                <a:lnTo>
                  <a:pt x="535050" y="4058"/>
                </a:lnTo>
                <a:lnTo>
                  <a:pt x="515051" y="0"/>
                </a:lnTo>
                <a:close/>
              </a:path>
              <a:path w="618489" h="412114">
                <a:moveTo>
                  <a:pt x="566556" y="51436"/>
                </a:moveTo>
                <a:lnTo>
                  <a:pt x="515051" y="51436"/>
                </a:lnTo>
                <a:lnTo>
                  <a:pt x="515051" y="308616"/>
                </a:lnTo>
                <a:lnTo>
                  <a:pt x="566299" y="308616"/>
                </a:lnTo>
                <a:lnTo>
                  <a:pt x="566556" y="51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042409" y="2775076"/>
            <a:ext cx="1081405" cy="502920"/>
          </a:xfrm>
          <a:custGeom>
            <a:avLst/>
            <a:gdLst/>
            <a:ahLst/>
            <a:cxnLst/>
            <a:rect l="l" t="t" r="r" b="b"/>
            <a:pathLst>
              <a:path w="1081404" h="502920">
                <a:moveTo>
                  <a:pt x="112124" y="34696"/>
                </a:moveTo>
                <a:lnTo>
                  <a:pt x="96558" y="69519"/>
                </a:lnTo>
                <a:lnTo>
                  <a:pt x="1065784" y="502920"/>
                </a:lnTo>
                <a:lnTo>
                  <a:pt x="1081404" y="468122"/>
                </a:lnTo>
                <a:lnTo>
                  <a:pt x="112124" y="34696"/>
                </a:lnTo>
                <a:close/>
              </a:path>
              <a:path w="1081404" h="502920">
                <a:moveTo>
                  <a:pt x="127635" y="0"/>
                </a:moveTo>
                <a:lnTo>
                  <a:pt x="0" y="5461"/>
                </a:lnTo>
                <a:lnTo>
                  <a:pt x="81025" y="104267"/>
                </a:lnTo>
                <a:lnTo>
                  <a:pt x="96558" y="69519"/>
                </a:lnTo>
                <a:lnTo>
                  <a:pt x="79120" y="61722"/>
                </a:lnTo>
                <a:lnTo>
                  <a:pt x="94741" y="26924"/>
                </a:lnTo>
                <a:lnTo>
                  <a:pt x="115599" y="26924"/>
                </a:lnTo>
                <a:lnTo>
                  <a:pt x="127635" y="0"/>
                </a:lnTo>
                <a:close/>
              </a:path>
              <a:path w="1081404" h="502920">
                <a:moveTo>
                  <a:pt x="94741" y="26924"/>
                </a:moveTo>
                <a:lnTo>
                  <a:pt x="79120" y="61722"/>
                </a:lnTo>
                <a:lnTo>
                  <a:pt x="96558" y="69519"/>
                </a:lnTo>
                <a:lnTo>
                  <a:pt x="112124" y="34696"/>
                </a:lnTo>
                <a:lnTo>
                  <a:pt x="94741" y="26924"/>
                </a:lnTo>
                <a:close/>
              </a:path>
              <a:path w="1081404" h="502920">
                <a:moveTo>
                  <a:pt x="115599" y="26924"/>
                </a:moveTo>
                <a:lnTo>
                  <a:pt x="94741" y="26924"/>
                </a:lnTo>
                <a:lnTo>
                  <a:pt x="112124" y="34696"/>
                </a:lnTo>
                <a:lnTo>
                  <a:pt x="115599" y="269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42409" y="3912234"/>
            <a:ext cx="1081405" cy="502920"/>
          </a:xfrm>
          <a:custGeom>
            <a:avLst/>
            <a:gdLst/>
            <a:ahLst/>
            <a:cxnLst/>
            <a:rect l="l" t="t" r="r" b="b"/>
            <a:pathLst>
              <a:path w="1081404" h="502920">
                <a:moveTo>
                  <a:pt x="81025" y="398652"/>
                </a:moveTo>
                <a:lnTo>
                  <a:pt x="0" y="497458"/>
                </a:lnTo>
                <a:lnTo>
                  <a:pt x="127635" y="502919"/>
                </a:lnTo>
                <a:lnTo>
                  <a:pt x="115599" y="475995"/>
                </a:lnTo>
                <a:lnTo>
                  <a:pt x="94741" y="475995"/>
                </a:lnTo>
                <a:lnTo>
                  <a:pt x="79120" y="441197"/>
                </a:lnTo>
                <a:lnTo>
                  <a:pt x="96558" y="433400"/>
                </a:lnTo>
                <a:lnTo>
                  <a:pt x="81025" y="398652"/>
                </a:lnTo>
                <a:close/>
              </a:path>
              <a:path w="1081404" h="502920">
                <a:moveTo>
                  <a:pt x="96558" y="433400"/>
                </a:moveTo>
                <a:lnTo>
                  <a:pt x="79120" y="441197"/>
                </a:lnTo>
                <a:lnTo>
                  <a:pt x="94741" y="475995"/>
                </a:lnTo>
                <a:lnTo>
                  <a:pt x="112124" y="468223"/>
                </a:lnTo>
                <a:lnTo>
                  <a:pt x="96558" y="433400"/>
                </a:lnTo>
                <a:close/>
              </a:path>
              <a:path w="1081404" h="502920">
                <a:moveTo>
                  <a:pt x="112124" y="468223"/>
                </a:moveTo>
                <a:lnTo>
                  <a:pt x="94741" y="475995"/>
                </a:lnTo>
                <a:lnTo>
                  <a:pt x="115599" y="475995"/>
                </a:lnTo>
                <a:lnTo>
                  <a:pt x="112124" y="468223"/>
                </a:lnTo>
                <a:close/>
              </a:path>
              <a:path w="1081404" h="502920">
                <a:moveTo>
                  <a:pt x="1065784" y="0"/>
                </a:moveTo>
                <a:lnTo>
                  <a:pt x="96558" y="433400"/>
                </a:lnTo>
                <a:lnTo>
                  <a:pt x="112124" y="468223"/>
                </a:lnTo>
                <a:lnTo>
                  <a:pt x="1081404" y="34797"/>
                </a:lnTo>
                <a:lnTo>
                  <a:pt x="106578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264663" y="2582373"/>
            <a:ext cx="619760" cy="412115"/>
          </a:xfrm>
          <a:custGeom>
            <a:avLst/>
            <a:gdLst/>
            <a:ahLst/>
            <a:cxnLst/>
            <a:rect l="l" t="t" r="r" b="b"/>
            <a:pathLst>
              <a:path w="619759" h="412114">
                <a:moveTo>
                  <a:pt x="619558" y="360053"/>
                </a:moveTo>
                <a:lnTo>
                  <a:pt x="0" y="360052"/>
                </a:lnTo>
                <a:lnTo>
                  <a:pt x="0" y="411488"/>
                </a:lnTo>
                <a:lnTo>
                  <a:pt x="619558" y="411489"/>
                </a:lnTo>
                <a:lnTo>
                  <a:pt x="619558" y="360053"/>
                </a:lnTo>
                <a:close/>
              </a:path>
              <a:path w="619759" h="412114">
                <a:moveTo>
                  <a:pt x="516297" y="0"/>
                </a:moveTo>
                <a:lnTo>
                  <a:pt x="103257" y="0"/>
                </a:lnTo>
                <a:lnTo>
                  <a:pt x="66795" y="15109"/>
                </a:lnTo>
                <a:lnTo>
                  <a:pt x="51629" y="51436"/>
                </a:lnTo>
                <a:lnTo>
                  <a:pt x="51629" y="308616"/>
                </a:lnTo>
                <a:lnTo>
                  <a:pt x="66795" y="344943"/>
                </a:lnTo>
                <a:lnTo>
                  <a:pt x="103257" y="360052"/>
                </a:lnTo>
                <a:lnTo>
                  <a:pt x="516298" y="360053"/>
                </a:lnTo>
                <a:lnTo>
                  <a:pt x="536304" y="355994"/>
                </a:lnTo>
                <a:lnTo>
                  <a:pt x="552632" y="344943"/>
                </a:lnTo>
                <a:lnTo>
                  <a:pt x="563636" y="328588"/>
                </a:lnTo>
                <a:lnTo>
                  <a:pt x="567670" y="308616"/>
                </a:lnTo>
                <a:lnTo>
                  <a:pt x="103257" y="308616"/>
                </a:lnTo>
                <a:lnTo>
                  <a:pt x="103257" y="51436"/>
                </a:lnTo>
                <a:lnTo>
                  <a:pt x="567927" y="51436"/>
                </a:lnTo>
                <a:lnTo>
                  <a:pt x="563853" y="31464"/>
                </a:lnTo>
                <a:lnTo>
                  <a:pt x="552761" y="15109"/>
                </a:lnTo>
                <a:lnTo>
                  <a:pt x="536344" y="4058"/>
                </a:lnTo>
                <a:lnTo>
                  <a:pt x="516297" y="0"/>
                </a:lnTo>
                <a:close/>
              </a:path>
              <a:path w="619759" h="412114">
                <a:moveTo>
                  <a:pt x="567927" y="51436"/>
                </a:moveTo>
                <a:lnTo>
                  <a:pt x="516297" y="51436"/>
                </a:lnTo>
                <a:lnTo>
                  <a:pt x="516298" y="308616"/>
                </a:lnTo>
                <a:lnTo>
                  <a:pt x="567670" y="308616"/>
                </a:lnTo>
                <a:lnTo>
                  <a:pt x="567927" y="51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264663" y="4213053"/>
            <a:ext cx="619760" cy="412115"/>
          </a:xfrm>
          <a:custGeom>
            <a:avLst/>
            <a:gdLst/>
            <a:ahLst/>
            <a:cxnLst/>
            <a:rect l="l" t="t" r="r" b="b"/>
            <a:pathLst>
              <a:path w="619759" h="412114">
                <a:moveTo>
                  <a:pt x="619558" y="360052"/>
                </a:moveTo>
                <a:lnTo>
                  <a:pt x="0" y="360052"/>
                </a:lnTo>
                <a:lnTo>
                  <a:pt x="0" y="411488"/>
                </a:lnTo>
                <a:lnTo>
                  <a:pt x="619558" y="411489"/>
                </a:lnTo>
                <a:lnTo>
                  <a:pt x="619558" y="360052"/>
                </a:lnTo>
                <a:close/>
              </a:path>
              <a:path w="619759" h="412114">
                <a:moveTo>
                  <a:pt x="516297" y="0"/>
                </a:moveTo>
                <a:lnTo>
                  <a:pt x="103257" y="0"/>
                </a:lnTo>
                <a:lnTo>
                  <a:pt x="66795" y="15109"/>
                </a:lnTo>
                <a:lnTo>
                  <a:pt x="51629" y="51436"/>
                </a:lnTo>
                <a:lnTo>
                  <a:pt x="51629" y="308616"/>
                </a:lnTo>
                <a:lnTo>
                  <a:pt x="66795" y="344943"/>
                </a:lnTo>
                <a:lnTo>
                  <a:pt x="103257" y="360052"/>
                </a:lnTo>
                <a:lnTo>
                  <a:pt x="516298" y="360052"/>
                </a:lnTo>
                <a:lnTo>
                  <a:pt x="536304" y="355994"/>
                </a:lnTo>
                <a:lnTo>
                  <a:pt x="552632" y="344943"/>
                </a:lnTo>
                <a:lnTo>
                  <a:pt x="563636" y="328588"/>
                </a:lnTo>
                <a:lnTo>
                  <a:pt x="567670" y="308616"/>
                </a:lnTo>
                <a:lnTo>
                  <a:pt x="103257" y="308616"/>
                </a:lnTo>
                <a:lnTo>
                  <a:pt x="103257" y="51436"/>
                </a:lnTo>
                <a:lnTo>
                  <a:pt x="567927" y="51436"/>
                </a:lnTo>
                <a:lnTo>
                  <a:pt x="563853" y="31464"/>
                </a:lnTo>
                <a:lnTo>
                  <a:pt x="552761" y="15109"/>
                </a:lnTo>
                <a:lnTo>
                  <a:pt x="536344" y="4058"/>
                </a:lnTo>
                <a:lnTo>
                  <a:pt x="516297" y="0"/>
                </a:lnTo>
                <a:close/>
              </a:path>
              <a:path w="619759" h="412114">
                <a:moveTo>
                  <a:pt x="567927" y="51436"/>
                </a:moveTo>
                <a:lnTo>
                  <a:pt x="516297" y="51436"/>
                </a:lnTo>
                <a:lnTo>
                  <a:pt x="516298" y="308616"/>
                </a:lnTo>
                <a:lnTo>
                  <a:pt x="567670" y="308616"/>
                </a:lnTo>
                <a:lnTo>
                  <a:pt x="567927" y="51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98843" y="2775076"/>
            <a:ext cx="1081405" cy="502920"/>
          </a:xfrm>
          <a:custGeom>
            <a:avLst/>
            <a:gdLst/>
            <a:ahLst/>
            <a:cxnLst/>
            <a:rect l="l" t="t" r="r" b="b"/>
            <a:pathLst>
              <a:path w="1081404" h="502920">
                <a:moveTo>
                  <a:pt x="969209" y="34728"/>
                </a:moveTo>
                <a:lnTo>
                  <a:pt x="0" y="468122"/>
                </a:lnTo>
                <a:lnTo>
                  <a:pt x="15493" y="502920"/>
                </a:lnTo>
                <a:lnTo>
                  <a:pt x="984789" y="69487"/>
                </a:lnTo>
                <a:lnTo>
                  <a:pt x="969209" y="34728"/>
                </a:lnTo>
                <a:close/>
              </a:path>
              <a:path w="1081404" h="502920">
                <a:moveTo>
                  <a:pt x="1063804" y="26924"/>
                </a:moveTo>
                <a:lnTo>
                  <a:pt x="986662" y="26924"/>
                </a:lnTo>
                <a:lnTo>
                  <a:pt x="1002156" y="61722"/>
                </a:lnTo>
                <a:lnTo>
                  <a:pt x="984789" y="69487"/>
                </a:lnTo>
                <a:lnTo>
                  <a:pt x="1000378" y="104267"/>
                </a:lnTo>
                <a:lnTo>
                  <a:pt x="1063804" y="26924"/>
                </a:lnTo>
                <a:close/>
              </a:path>
              <a:path w="1081404" h="502920">
                <a:moveTo>
                  <a:pt x="986662" y="26924"/>
                </a:moveTo>
                <a:lnTo>
                  <a:pt x="969209" y="34728"/>
                </a:lnTo>
                <a:lnTo>
                  <a:pt x="984789" y="69487"/>
                </a:lnTo>
                <a:lnTo>
                  <a:pt x="1002156" y="61722"/>
                </a:lnTo>
                <a:lnTo>
                  <a:pt x="986662" y="26924"/>
                </a:lnTo>
                <a:close/>
              </a:path>
              <a:path w="1081404" h="502920">
                <a:moveTo>
                  <a:pt x="953642" y="0"/>
                </a:moveTo>
                <a:lnTo>
                  <a:pt x="969209" y="34728"/>
                </a:lnTo>
                <a:lnTo>
                  <a:pt x="986662" y="26924"/>
                </a:lnTo>
                <a:lnTo>
                  <a:pt x="1063804" y="26924"/>
                </a:lnTo>
                <a:lnTo>
                  <a:pt x="1081404" y="5461"/>
                </a:lnTo>
                <a:lnTo>
                  <a:pt x="9536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000367" y="3912234"/>
            <a:ext cx="1081405" cy="502920"/>
          </a:xfrm>
          <a:custGeom>
            <a:avLst/>
            <a:gdLst/>
            <a:ahLst/>
            <a:cxnLst/>
            <a:rect l="l" t="t" r="r" b="b"/>
            <a:pathLst>
              <a:path w="1081404" h="502920">
                <a:moveTo>
                  <a:pt x="969209" y="468191"/>
                </a:moveTo>
                <a:lnTo>
                  <a:pt x="953642" y="502919"/>
                </a:lnTo>
                <a:lnTo>
                  <a:pt x="1081404" y="497458"/>
                </a:lnTo>
                <a:lnTo>
                  <a:pt x="1063804" y="475995"/>
                </a:lnTo>
                <a:lnTo>
                  <a:pt x="986662" y="475995"/>
                </a:lnTo>
                <a:lnTo>
                  <a:pt x="969209" y="468191"/>
                </a:lnTo>
                <a:close/>
              </a:path>
              <a:path w="1081404" h="502920">
                <a:moveTo>
                  <a:pt x="984789" y="433432"/>
                </a:moveTo>
                <a:lnTo>
                  <a:pt x="969209" y="468191"/>
                </a:lnTo>
                <a:lnTo>
                  <a:pt x="986662" y="475995"/>
                </a:lnTo>
                <a:lnTo>
                  <a:pt x="1002156" y="441197"/>
                </a:lnTo>
                <a:lnTo>
                  <a:pt x="984789" y="433432"/>
                </a:lnTo>
                <a:close/>
              </a:path>
              <a:path w="1081404" h="502920">
                <a:moveTo>
                  <a:pt x="1000378" y="398652"/>
                </a:moveTo>
                <a:lnTo>
                  <a:pt x="984789" y="433432"/>
                </a:lnTo>
                <a:lnTo>
                  <a:pt x="1002156" y="441197"/>
                </a:lnTo>
                <a:lnTo>
                  <a:pt x="986662" y="475995"/>
                </a:lnTo>
                <a:lnTo>
                  <a:pt x="1063804" y="475995"/>
                </a:lnTo>
                <a:lnTo>
                  <a:pt x="1000378" y="398652"/>
                </a:lnTo>
                <a:close/>
              </a:path>
              <a:path w="1081404" h="502920">
                <a:moveTo>
                  <a:pt x="15493" y="0"/>
                </a:moveTo>
                <a:lnTo>
                  <a:pt x="0" y="34797"/>
                </a:lnTo>
                <a:lnTo>
                  <a:pt x="969209" y="468191"/>
                </a:lnTo>
                <a:lnTo>
                  <a:pt x="984789" y="433432"/>
                </a:lnTo>
                <a:lnTo>
                  <a:pt x="1549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6420" y="4677155"/>
            <a:ext cx="350520" cy="3505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9467" y="5518403"/>
            <a:ext cx="347472" cy="3474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4708" y="5114544"/>
            <a:ext cx="313943" cy="3139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2011" y="4677155"/>
            <a:ext cx="350519" cy="3505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2011" y="5114544"/>
            <a:ext cx="315467" cy="3139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92011" y="5513832"/>
            <a:ext cx="353567" cy="353568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000750" y="5781547"/>
            <a:ext cx="193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1F1F1"/>
                </a:solidFill>
                <a:latin typeface="Segoe UI"/>
                <a:cs typeface="Segoe UI"/>
              </a:rPr>
              <a:t>…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110" y="789177"/>
            <a:ext cx="5267109" cy="545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dirty="0" spc="-10"/>
              <a:t> bisect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2068067"/>
            <a:ext cx="8839200" cy="442417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734175"/>
            <a:chOff x="0" y="0"/>
            <a:chExt cx="12192000" cy="6734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73408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758951"/>
              <a:ext cx="539495" cy="54102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597657" y="860297"/>
            <a:ext cx="11912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F1F1F1"/>
                </a:solidFill>
                <a:latin typeface="Segoe UI"/>
                <a:cs typeface="Segoe UI"/>
              </a:rPr>
              <a:t>Education</a:t>
            </a:r>
            <a:endParaRPr sz="2100">
              <a:latin typeface="Segoe UI"/>
              <a:cs typeface="Segoe U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31188" y="858011"/>
            <a:ext cx="2719070" cy="2560955"/>
            <a:chOff x="1131188" y="858011"/>
            <a:chExt cx="2719070" cy="25609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591" y="858011"/>
              <a:ext cx="906780" cy="3718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188" y="2845180"/>
              <a:ext cx="2718689" cy="57327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07135" y="3904564"/>
            <a:ext cx="21882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E6E6E6"/>
                </a:solidFill>
                <a:latin typeface="Segoe UI"/>
                <a:cs typeface="Segoe UI"/>
              </a:rPr>
              <a:t>Any</a:t>
            </a:r>
            <a:r>
              <a:rPr dirty="0" sz="2400" spc="-20" b="1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400" spc="-10" b="1">
                <a:solidFill>
                  <a:srgbClr val="E6E6E6"/>
                </a:solidFill>
                <a:latin typeface="Segoe UI"/>
                <a:cs typeface="Segoe UI"/>
              </a:rPr>
              <a:t>questions?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1107744" y="5190822"/>
            <a:ext cx="6884034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50" b="1" i="1">
                <a:solidFill>
                  <a:srgbClr val="E6E6E6"/>
                </a:solidFill>
                <a:latin typeface="Segoe UI Semibold"/>
                <a:cs typeface="Segoe UI Semibold"/>
              </a:rPr>
              <a:t>Federico</a:t>
            </a:r>
            <a:r>
              <a:rPr dirty="0" sz="2100" spc="-11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100" spc="-40" b="1" i="1">
                <a:solidFill>
                  <a:srgbClr val="E6E6E6"/>
                </a:solidFill>
                <a:latin typeface="Segoe UI Semibold"/>
                <a:cs typeface="Segoe UI Semibold"/>
              </a:rPr>
              <a:t>Grandi</a:t>
            </a:r>
            <a:r>
              <a:rPr dirty="0" sz="2100" spc="-6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100" b="1" i="1">
                <a:solidFill>
                  <a:srgbClr val="E6E6E6"/>
                </a:solidFill>
                <a:latin typeface="Segoe UI Semibold"/>
                <a:cs typeface="Segoe UI Semibold"/>
              </a:rPr>
              <a:t>-</a:t>
            </a:r>
            <a:r>
              <a:rPr dirty="0" sz="2100" spc="-70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000" spc="-10" i="1">
                <a:solidFill>
                  <a:srgbClr val="E6E6E6"/>
                </a:solidFill>
                <a:latin typeface="Courier New"/>
                <a:cs typeface="Courier New"/>
              </a:rPr>
              <a:t>@EndBug</a:t>
            </a:r>
            <a:r>
              <a:rPr dirty="0" sz="2000" spc="-650" i="1">
                <a:solidFill>
                  <a:srgbClr val="E6E6E6"/>
                </a:solidFill>
                <a:latin typeface="Courier New"/>
                <a:cs typeface="Courier New"/>
              </a:rPr>
              <a:t> </a:t>
            </a:r>
            <a:r>
              <a:rPr dirty="0" sz="2100" b="1" i="1">
                <a:solidFill>
                  <a:srgbClr val="E6E6E6"/>
                </a:solidFill>
                <a:latin typeface="Segoe UI Semibold"/>
                <a:cs typeface="Segoe UI Semibold"/>
              </a:rPr>
              <a:t>-</a:t>
            </a:r>
            <a:r>
              <a:rPr dirty="0" sz="2100" spc="-55" b="1" i="1">
                <a:solidFill>
                  <a:srgbClr val="E6E6E6"/>
                </a:solidFill>
                <a:latin typeface="Segoe UI Semibold"/>
                <a:cs typeface="Segoe UI Semibold"/>
              </a:rPr>
              <a:t> </a:t>
            </a:r>
            <a:r>
              <a:rPr dirty="0" sz="2000" spc="-10" i="1">
                <a:solidFill>
                  <a:srgbClr val="E6E6E6"/>
                </a:solidFill>
                <a:latin typeface="Courier New"/>
                <a:cs typeface="Courier New"/>
                <a:hlinkClick r:id="rId6"/>
              </a:rPr>
              <a:t>federicograndi@duck.com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823" y="2957576"/>
            <a:ext cx="8598179" cy="7429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851" y="3782314"/>
            <a:ext cx="5036007" cy="74117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845" y="789177"/>
            <a:ext cx="6191110" cy="5453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4827" y="1380744"/>
            <a:ext cx="6562344" cy="497586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811530"/>
            <a:ext cx="1496987" cy="398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073" y="1845055"/>
            <a:ext cx="3385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Search</a:t>
            </a:r>
            <a:r>
              <a:rPr dirty="0" spc="-13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existing</a:t>
            </a:r>
            <a:r>
              <a:rPr dirty="0" spc="-12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10">
                <a:solidFill>
                  <a:srgbClr val="E6E6E6"/>
                </a:solidFill>
                <a:latin typeface="Segoe UI"/>
                <a:cs typeface="Segoe UI"/>
              </a:rPr>
              <a:t>issues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315972" y="3070098"/>
            <a:ext cx="1727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Create</a:t>
            </a:r>
            <a:r>
              <a:rPr dirty="0" sz="2800" spc="-1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E6E6E6"/>
                </a:solidFill>
                <a:latin typeface="Segoe UI"/>
                <a:cs typeface="Segoe UI"/>
              </a:rPr>
              <a:t>one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75730" y="3070098"/>
            <a:ext cx="3437254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65430" marR="5080" indent="-253365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Is</a:t>
            </a:r>
            <a:r>
              <a:rPr dirty="0" sz="2800" spc="-4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it</a:t>
            </a:r>
            <a:r>
              <a:rPr dirty="0" sz="2800" spc="-4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open</a:t>
            </a:r>
            <a:r>
              <a:rPr dirty="0" sz="2800" spc="-4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and</a:t>
            </a:r>
            <a:r>
              <a:rPr dirty="0" sz="2800" spc="-4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looking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for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a</a:t>
            </a:r>
            <a:r>
              <a:rPr dirty="0" sz="2800" spc="-2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contribution?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96488" y="4634610"/>
            <a:ext cx="3834765" cy="83629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1590" marR="5080" indent="-9525">
              <a:lnSpc>
                <a:spcPts val="3030"/>
              </a:lnSpc>
              <a:spcBef>
                <a:spcPts val="470"/>
              </a:spcBef>
            </a:pP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Is</a:t>
            </a:r>
            <a:r>
              <a:rPr dirty="0" sz="2800" spc="-2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it</a:t>
            </a:r>
            <a:r>
              <a:rPr dirty="0" sz="2800" spc="-2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worth</a:t>
            </a:r>
            <a:r>
              <a:rPr dirty="0" sz="2800" spc="-2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commenting?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Should</a:t>
            </a:r>
            <a:r>
              <a:rPr dirty="0" sz="2800" spc="-4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it</a:t>
            </a:r>
            <a:r>
              <a:rPr dirty="0" sz="2800" spc="-4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be</a:t>
            </a:r>
            <a:r>
              <a:rPr dirty="0" sz="2800" spc="-4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30">
                <a:solidFill>
                  <a:srgbClr val="E6E6E6"/>
                </a:solidFill>
                <a:latin typeface="Segoe UI"/>
                <a:cs typeface="Segoe UI"/>
              </a:rPr>
              <a:t>re-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opened?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93100" y="4634610"/>
            <a:ext cx="2689860" cy="83629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63220" marR="5080" indent="-350520">
              <a:lnSpc>
                <a:spcPts val="3030"/>
              </a:lnSpc>
              <a:spcBef>
                <a:spcPts val="470"/>
              </a:spcBef>
            </a:pP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Is</a:t>
            </a:r>
            <a:r>
              <a:rPr dirty="0" sz="2800" spc="-9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there</a:t>
            </a:r>
            <a:r>
              <a:rPr dirty="0" sz="2800" spc="-9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already</a:t>
            </a:r>
            <a:r>
              <a:rPr dirty="0" sz="2800" spc="-8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50">
                <a:solidFill>
                  <a:srgbClr val="E6E6E6"/>
                </a:solidFill>
                <a:latin typeface="Segoe UI"/>
                <a:cs typeface="Segoe UI"/>
              </a:rPr>
              <a:t>a </a:t>
            </a:r>
            <a:r>
              <a:rPr dirty="0" sz="2800">
                <a:solidFill>
                  <a:srgbClr val="E6E6E6"/>
                </a:solidFill>
                <a:latin typeface="Segoe UI"/>
                <a:cs typeface="Segoe UI"/>
              </a:rPr>
              <a:t>WIP</a:t>
            </a:r>
            <a:r>
              <a:rPr dirty="0" sz="2800" spc="-65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E6E6E6"/>
                </a:solidFill>
                <a:latin typeface="Segoe UI"/>
                <a:cs typeface="Segoe UI"/>
              </a:rPr>
              <a:t>branch?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37027" y="2416301"/>
            <a:ext cx="4600575" cy="673100"/>
          </a:xfrm>
          <a:custGeom>
            <a:avLst/>
            <a:gdLst/>
            <a:ahLst/>
            <a:cxnLst/>
            <a:rect l="l" t="t" r="r" b="b"/>
            <a:pathLst>
              <a:path w="4600575" h="673100">
                <a:moveTo>
                  <a:pt x="4600321" y="587248"/>
                </a:moveTo>
                <a:lnTo>
                  <a:pt x="4571746" y="587248"/>
                </a:lnTo>
                <a:lnTo>
                  <a:pt x="4571746" y="350774"/>
                </a:lnTo>
                <a:lnTo>
                  <a:pt x="4571746" y="322199"/>
                </a:lnTo>
                <a:lnTo>
                  <a:pt x="2973959" y="322199"/>
                </a:lnTo>
                <a:lnTo>
                  <a:pt x="2973959" y="0"/>
                </a:lnTo>
                <a:lnTo>
                  <a:pt x="2973324" y="0"/>
                </a:lnTo>
                <a:lnTo>
                  <a:pt x="2945384" y="0"/>
                </a:lnTo>
                <a:lnTo>
                  <a:pt x="2944749" y="0"/>
                </a:lnTo>
                <a:lnTo>
                  <a:pt x="2944749" y="322199"/>
                </a:lnTo>
                <a:lnTo>
                  <a:pt x="28575" y="322199"/>
                </a:lnTo>
                <a:lnTo>
                  <a:pt x="28575" y="587248"/>
                </a:lnTo>
                <a:lnTo>
                  <a:pt x="0" y="587248"/>
                </a:lnTo>
                <a:lnTo>
                  <a:pt x="42799" y="672973"/>
                </a:lnTo>
                <a:lnTo>
                  <a:pt x="78600" y="601472"/>
                </a:lnTo>
                <a:lnTo>
                  <a:pt x="85725" y="587248"/>
                </a:lnTo>
                <a:lnTo>
                  <a:pt x="57150" y="587248"/>
                </a:lnTo>
                <a:lnTo>
                  <a:pt x="57150" y="350774"/>
                </a:lnTo>
                <a:lnTo>
                  <a:pt x="2945384" y="350774"/>
                </a:lnTo>
                <a:lnTo>
                  <a:pt x="2973324" y="350774"/>
                </a:lnTo>
                <a:lnTo>
                  <a:pt x="4543171" y="350774"/>
                </a:lnTo>
                <a:lnTo>
                  <a:pt x="4543171" y="587248"/>
                </a:lnTo>
                <a:lnTo>
                  <a:pt x="4514596" y="587248"/>
                </a:lnTo>
                <a:lnTo>
                  <a:pt x="4557522" y="672973"/>
                </a:lnTo>
                <a:lnTo>
                  <a:pt x="4593209" y="601472"/>
                </a:lnTo>
                <a:lnTo>
                  <a:pt x="4600321" y="5872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2151" y="3979925"/>
            <a:ext cx="4408170" cy="673100"/>
          </a:xfrm>
          <a:custGeom>
            <a:avLst/>
            <a:gdLst/>
            <a:ahLst/>
            <a:cxnLst/>
            <a:rect l="l" t="t" r="r" b="b"/>
            <a:pathLst>
              <a:path w="4408170" h="673100">
                <a:moveTo>
                  <a:pt x="4407662" y="587248"/>
                </a:moveTo>
                <a:lnTo>
                  <a:pt x="4379087" y="587248"/>
                </a:lnTo>
                <a:lnTo>
                  <a:pt x="4379087" y="350774"/>
                </a:lnTo>
                <a:lnTo>
                  <a:pt x="4379087" y="322199"/>
                </a:lnTo>
                <a:lnTo>
                  <a:pt x="2437003" y="322199"/>
                </a:lnTo>
                <a:lnTo>
                  <a:pt x="2437003" y="0"/>
                </a:lnTo>
                <a:lnTo>
                  <a:pt x="2435987" y="0"/>
                </a:lnTo>
                <a:lnTo>
                  <a:pt x="2408428" y="0"/>
                </a:lnTo>
                <a:lnTo>
                  <a:pt x="2407412" y="0"/>
                </a:lnTo>
                <a:lnTo>
                  <a:pt x="2407412" y="322199"/>
                </a:lnTo>
                <a:lnTo>
                  <a:pt x="28575" y="322199"/>
                </a:lnTo>
                <a:lnTo>
                  <a:pt x="28575" y="587248"/>
                </a:lnTo>
                <a:lnTo>
                  <a:pt x="0" y="587248"/>
                </a:lnTo>
                <a:lnTo>
                  <a:pt x="42799" y="672973"/>
                </a:lnTo>
                <a:lnTo>
                  <a:pt x="78600" y="601472"/>
                </a:lnTo>
                <a:lnTo>
                  <a:pt x="85725" y="587248"/>
                </a:lnTo>
                <a:lnTo>
                  <a:pt x="57150" y="587248"/>
                </a:lnTo>
                <a:lnTo>
                  <a:pt x="57150" y="350774"/>
                </a:lnTo>
                <a:lnTo>
                  <a:pt x="2407412" y="350774"/>
                </a:lnTo>
                <a:lnTo>
                  <a:pt x="2437003" y="350774"/>
                </a:lnTo>
                <a:lnTo>
                  <a:pt x="4350512" y="350774"/>
                </a:lnTo>
                <a:lnTo>
                  <a:pt x="4350512" y="587248"/>
                </a:lnTo>
                <a:lnTo>
                  <a:pt x="4321937" y="587248"/>
                </a:lnTo>
                <a:lnTo>
                  <a:pt x="4364863" y="672973"/>
                </a:lnTo>
                <a:lnTo>
                  <a:pt x="4400550" y="601472"/>
                </a:lnTo>
                <a:lnTo>
                  <a:pt x="4407662" y="5872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1355255" cy="42087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43291" y="3010026"/>
            <a:ext cx="1416050" cy="1566545"/>
          </a:xfrm>
          <a:custGeom>
            <a:avLst/>
            <a:gdLst/>
            <a:ahLst/>
            <a:cxnLst/>
            <a:rect l="l" t="t" r="r" b="b"/>
            <a:pathLst>
              <a:path w="1416050" h="1566545">
                <a:moveTo>
                  <a:pt x="1415630" y="242392"/>
                </a:moveTo>
                <a:lnTo>
                  <a:pt x="1410716" y="193548"/>
                </a:lnTo>
                <a:lnTo>
                  <a:pt x="1396606" y="148043"/>
                </a:lnTo>
                <a:lnTo>
                  <a:pt x="1376997" y="111874"/>
                </a:lnTo>
                <a:lnTo>
                  <a:pt x="1344714" y="70993"/>
                </a:lnTo>
                <a:lnTo>
                  <a:pt x="1308874" y="41402"/>
                </a:lnTo>
                <a:lnTo>
                  <a:pt x="1303870" y="38684"/>
                </a:lnTo>
                <a:lnTo>
                  <a:pt x="1303870" y="242392"/>
                </a:lnTo>
                <a:lnTo>
                  <a:pt x="1293622" y="293204"/>
                </a:lnTo>
                <a:lnTo>
                  <a:pt x="1265682" y="334695"/>
                </a:lnTo>
                <a:lnTo>
                  <a:pt x="1224241" y="362661"/>
                </a:lnTo>
                <a:lnTo>
                  <a:pt x="1173480" y="372910"/>
                </a:lnTo>
                <a:lnTo>
                  <a:pt x="1122718" y="362661"/>
                </a:lnTo>
                <a:lnTo>
                  <a:pt x="1081278" y="334695"/>
                </a:lnTo>
                <a:lnTo>
                  <a:pt x="1053338" y="293204"/>
                </a:lnTo>
                <a:lnTo>
                  <a:pt x="1043089" y="242392"/>
                </a:lnTo>
                <a:lnTo>
                  <a:pt x="1053338" y="191579"/>
                </a:lnTo>
                <a:lnTo>
                  <a:pt x="1081278" y="150101"/>
                </a:lnTo>
                <a:lnTo>
                  <a:pt x="1122718" y="122135"/>
                </a:lnTo>
                <a:lnTo>
                  <a:pt x="1173480" y="111874"/>
                </a:lnTo>
                <a:lnTo>
                  <a:pt x="1224241" y="122135"/>
                </a:lnTo>
                <a:lnTo>
                  <a:pt x="1265682" y="150101"/>
                </a:lnTo>
                <a:lnTo>
                  <a:pt x="1293622" y="191579"/>
                </a:lnTo>
                <a:lnTo>
                  <a:pt x="1303870" y="242392"/>
                </a:lnTo>
                <a:lnTo>
                  <a:pt x="1303870" y="38684"/>
                </a:lnTo>
                <a:lnTo>
                  <a:pt x="1267739" y="19050"/>
                </a:lnTo>
                <a:lnTo>
                  <a:pt x="1222286" y="4927"/>
                </a:lnTo>
                <a:lnTo>
                  <a:pt x="1173480" y="0"/>
                </a:lnTo>
                <a:lnTo>
                  <a:pt x="1124673" y="4927"/>
                </a:lnTo>
                <a:lnTo>
                  <a:pt x="1079220" y="19050"/>
                </a:lnTo>
                <a:lnTo>
                  <a:pt x="1038085" y="41402"/>
                </a:lnTo>
                <a:lnTo>
                  <a:pt x="1002258" y="70993"/>
                </a:lnTo>
                <a:lnTo>
                  <a:pt x="972680" y="106870"/>
                </a:lnTo>
                <a:lnTo>
                  <a:pt x="950353" y="148043"/>
                </a:lnTo>
                <a:lnTo>
                  <a:pt x="936244" y="193548"/>
                </a:lnTo>
                <a:lnTo>
                  <a:pt x="931329" y="242392"/>
                </a:lnTo>
                <a:lnTo>
                  <a:pt x="936244" y="291249"/>
                </a:lnTo>
                <a:lnTo>
                  <a:pt x="950353" y="336753"/>
                </a:lnTo>
                <a:lnTo>
                  <a:pt x="972680" y="377926"/>
                </a:lnTo>
                <a:lnTo>
                  <a:pt x="1002258" y="413791"/>
                </a:lnTo>
                <a:lnTo>
                  <a:pt x="1038085" y="443395"/>
                </a:lnTo>
                <a:lnTo>
                  <a:pt x="1079220" y="465734"/>
                </a:lnTo>
                <a:lnTo>
                  <a:pt x="1117600" y="477672"/>
                </a:lnTo>
                <a:lnTo>
                  <a:pt x="1117600" y="540727"/>
                </a:lnTo>
                <a:lnTo>
                  <a:pt x="1111605" y="585330"/>
                </a:lnTo>
                <a:lnTo>
                  <a:pt x="1094714" y="625411"/>
                </a:lnTo>
                <a:lnTo>
                  <a:pt x="1068489" y="659384"/>
                </a:lnTo>
                <a:lnTo>
                  <a:pt x="1034567" y="685622"/>
                </a:lnTo>
                <a:lnTo>
                  <a:pt x="994524" y="702538"/>
                </a:lnTo>
                <a:lnTo>
                  <a:pt x="949960" y="708533"/>
                </a:lnTo>
                <a:lnTo>
                  <a:pt x="465658" y="708533"/>
                </a:lnTo>
                <a:lnTo>
                  <a:pt x="421093" y="702538"/>
                </a:lnTo>
                <a:lnTo>
                  <a:pt x="381050" y="685622"/>
                </a:lnTo>
                <a:lnTo>
                  <a:pt x="347129" y="659384"/>
                </a:lnTo>
                <a:lnTo>
                  <a:pt x="320916" y="625411"/>
                </a:lnTo>
                <a:lnTo>
                  <a:pt x="304012" y="585330"/>
                </a:lnTo>
                <a:lnTo>
                  <a:pt x="298030" y="540727"/>
                </a:lnTo>
                <a:lnTo>
                  <a:pt x="298030" y="477659"/>
                </a:lnTo>
                <a:lnTo>
                  <a:pt x="336397" y="465734"/>
                </a:lnTo>
                <a:lnTo>
                  <a:pt x="377532" y="443395"/>
                </a:lnTo>
                <a:lnTo>
                  <a:pt x="413372" y="413791"/>
                </a:lnTo>
                <a:lnTo>
                  <a:pt x="442937" y="377926"/>
                </a:lnTo>
                <a:lnTo>
                  <a:pt x="445643" y="372910"/>
                </a:lnTo>
                <a:lnTo>
                  <a:pt x="465251" y="336753"/>
                </a:lnTo>
                <a:lnTo>
                  <a:pt x="479361" y="291249"/>
                </a:lnTo>
                <a:lnTo>
                  <a:pt x="484289" y="242392"/>
                </a:lnTo>
                <a:lnTo>
                  <a:pt x="479361" y="193548"/>
                </a:lnTo>
                <a:lnTo>
                  <a:pt x="465251" y="148043"/>
                </a:lnTo>
                <a:lnTo>
                  <a:pt x="445643" y="111874"/>
                </a:lnTo>
                <a:lnTo>
                  <a:pt x="442937" y="106870"/>
                </a:lnTo>
                <a:lnTo>
                  <a:pt x="413372" y="70993"/>
                </a:lnTo>
                <a:lnTo>
                  <a:pt x="377532" y="41402"/>
                </a:lnTo>
                <a:lnTo>
                  <a:pt x="372541" y="38696"/>
                </a:lnTo>
                <a:lnTo>
                  <a:pt x="372541" y="242392"/>
                </a:lnTo>
                <a:lnTo>
                  <a:pt x="362292" y="293204"/>
                </a:lnTo>
                <a:lnTo>
                  <a:pt x="334340" y="334695"/>
                </a:lnTo>
                <a:lnTo>
                  <a:pt x="292900" y="362661"/>
                </a:lnTo>
                <a:lnTo>
                  <a:pt x="242150" y="372910"/>
                </a:lnTo>
                <a:lnTo>
                  <a:pt x="191389" y="362661"/>
                </a:lnTo>
                <a:lnTo>
                  <a:pt x="149948" y="334695"/>
                </a:lnTo>
                <a:lnTo>
                  <a:pt x="122008" y="293204"/>
                </a:lnTo>
                <a:lnTo>
                  <a:pt x="111760" y="242392"/>
                </a:lnTo>
                <a:lnTo>
                  <a:pt x="122008" y="191579"/>
                </a:lnTo>
                <a:lnTo>
                  <a:pt x="149948" y="150101"/>
                </a:lnTo>
                <a:lnTo>
                  <a:pt x="191389" y="122135"/>
                </a:lnTo>
                <a:lnTo>
                  <a:pt x="242150" y="111874"/>
                </a:lnTo>
                <a:lnTo>
                  <a:pt x="292900" y="122135"/>
                </a:lnTo>
                <a:lnTo>
                  <a:pt x="334340" y="150101"/>
                </a:lnTo>
                <a:lnTo>
                  <a:pt x="362292" y="191579"/>
                </a:lnTo>
                <a:lnTo>
                  <a:pt x="372541" y="242392"/>
                </a:lnTo>
                <a:lnTo>
                  <a:pt x="372541" y="38696"/>
                </a:lnTo>
                <a:lnTo>
                  <a:pt x="336397" y="19050"/>
                </a:lnTo>
                <a:lnTo>
                  <a:pt x="290944" y="4927"/>
                </a:lnTo>
                <a:lnTo>
                  <a:pt x="242150" y="0"/>
                </a:lnTo>
                <a:lnTo>
                  <a:pt x="193344" y="4927"/>
                </a:lnTo>
                <a:lnTo>
                  <a:pt x="147891" y="19050"/>
                </a:lnTo>
                <a:lnTo>
                  <a:pt x="106756" y="41402"/>
                </a:lnTo>
                <a:lnTo>
                  <a:pt x="70916" y="70993"/>
                </a:lnTo>
                <a:lnTo>
                  <a:pt x="41351" y="106870"/>
                </a:lnTo>
                <a:lnTo>
                  <a:pt x="19024" y="148043"/>
                </a:lnTo>
                <a:lnTo>
                  <a:pt x="4914" y="193548"/>
                </a:lnTo>
                <a:lnTo>
                  <a:pt x="0" y="242392"/>
                </a:lnTo>
                <a:lnTo>
                  <a:pt x="4914" y="291249"/>
                </a:lnTo>
                <a:lnTo>
                  <a:pt x="19024" y="336753"/>
                </a:lnTo>
                <a:lnTo>
                  <a:pt x="41351" y="377926"/>
                </a:lnTo>
                <a:lnTo>
                  <a:pt x="70916" y="413791"/>
                </a:lnTo>
                <a:lnTo>
                  <a:pt x="106756" y="443395"/>
                </a:lnTo>
                <a:lnTo>
                  <a:pt x="147891" y="465734"/>
                </a:lnTo>
                <a:lnTo>
                  <a:pt x="186270" y="477659"/>
                </a:lnTo>
                <a:lnTo>
                  <a:pt x="186270" y="540727"/>
                </a:lnTo>
                <a:lnTo>
                  <a:pt x="189928" y="586105"/>
                </a:lnTo>
                <a:lnTo>
                  <a:pt x="200507" y="629145"/>
                </a:lnTo>
                <a:lnTo>
                  <a:pt x="217449" y="669277"/>
                </a:lnTo>
                <a:lnTo>
                  <a:pt x="240169" y="705916"/>
                </a:lnTo>
                <a:lnTo>
                  <a:pt x="268097" y="738505"/>
                </a:lnTo>
                <a:lnTo>
                  <a:pt x="300659" y="766457"/>
                </a:lnTo>
                <a:lnTo>
                  <a:pt x="337261" y="789203"/>
                </a:lnTo>
                <a:lnTo>
                  <a:pt x="377355" y="806157"/>
                </a:lnTo>
                <a:lnTo>
                  <a:pt x="420344" y="816749"/>
                </a:lnTo>
                <a:lnTo>
                  <a:pt x="465658" y="820407"/>
                </a:lnTo>
                <a:lnTo>
                  <a:pt x="651929" y="820407"/>
                </a:lnTo>
                <a:lnTo>
                  <a:pt x="651929" y="1088580"/>
                </a:lnTo>
                <a:lnTo>
                  <a:pt x="613549" y="1100493"/>
                </a:lnTo>
                <a:lnTo>
                  <a:pt x="572414" y="1122845"/>
                </a:lnTo>
                <a:lnTo>
                  <a:pt x="536575" y="1152448"/>
                </a:lnTo>
                <a:lnTo>
                  <a:pt x="507009" y="1188326"/>
                </a:lnTo>
                <a:lnTo>
                  <a:pt x="484682" y="1229499"/>
                </a:lnTo>
                <a:lnTo>
                  <a:pt x="470573" y="1275003"/>
                </a:lnTo>
                <a:lnTo>
                  <a:pt x="465658" y="1323848"/>
                </a:lnTo>
                <a:lnTo>
                  <a:pt x="470573" y="1372704"/>
                </a:lnTo>
                <a:lnTo>
                  <a:pt x="484682" y="1418209"/>
                </a:lnTo>
                <a:lnTo>
                  <a:pt x="507009" y="1459382"/>
                </a:lnTo>
                <a:lnTo>
                  <a:pt x="536575" y="1495247"/>
                </a:lnTo>
                <a:lnTo>
                  <a:pt x="572414" y="1524850"/>
                </a:lnTo>
                <a:lnTo>
                  <a:pt x="613549" y="1547202"/>
                </a:lnTo>
                <a:lnTo>
                  <a:pt x="659003" y="1561325"/>
                </a:lnTo>
                <a:lnTo>
                  <a:pt x="707809" y="1566240"/>
                </a:lnTo>
                <a:lnTo>
                  <a:pt x="756615" y="1561325"/>
                </a:lnTo>
                <a:lnTo>
                  <a:pt x="802068" y="1547202"/>
                </a:lnTo>
                <a:lnTo>
                  <a:pt x="843203" y="1524850"/>
                </a:lnTo>
                <a:lnTo>
                  <a:pt x="879030" y="1495247"/>
                </a:lnTo>
                <a:lnTo>
                  <a:pt x="908608" y="1459382"/>
                </a:lnTo>
                <a:lnTo>
                  <a:pt x="911313" y="1454378"/>
                </a:lnTo>
                <a:lnTo>
                  <a:pt x="930935" y="1418209"/>
                </a:lnTo>
                <a:lnTo>
                  <a:pt x="945032" y="1372704"/>
                </a:lnTo>
                <a:lnTo>
                  <a:pt x="949960" y="1323848"/>
                </a:lnTo>
                <a:lnTo>
                  <a:pt x="945032" y="1275003"/>
                </a:lnTo>
                <a:lnTo>
                  <a:pt x="930935" y="1229499"/>
                </a:lnTo>
                <a:lnTo>
                  <a:pt x="911313" y="1193330"/>
                </a:lnTo>
                <a:lnTo>
                  <a:pt x="908608" y="1188326"/>
                </a:lnTo>
                <a:lnTo>
                  <a:pt x="879030" y="1152448"/>
                </a:lnTo>
                <a:lnTo>
                  <a:pt x="843203" y="1122845"/>
                </a:lnTo>
                <a:lnTo>
                  <a:pt x="838200" y="1120127"/>
                </a:lnTo>
                <a:lnTo>
                  <a:pt x="838200" y="1323848"/>
                </a:lnTo>
                <a:lnTo>
                  <a:pt x="827951" y="1374660"/>
                </a:lnTo>
                <a:lnTo>
                  <a:pt x="800011" y="1416138"/>
                </a:lnTo>
                <a:lnTo>
                  <a:pt x="758571" y="1444117"/>
                </a:lnTo>
                <a:lnTo>
                  <a:pt x="707809" y="1454378"/>
                </a:lnTo>
                <a:lnTo>
                  <a:pt x="657047" y="1444117"/>
                </a:lnTo>
                <a:lnTo>
                  <a:pt x="615607" y="1416138"/>
                </a:lnTo>
                <a:lnTo>
                  <a:pt x="587667" y="1374660"/>
                </a:lnTo>
                <a:lnTo>
                  <a:pt x="577418" y="1323848"/>
                </a:lnTo>
                <a:lnTo>
                  <a:pt x="587667" y="1273048"/>
                </a:lnTo>
                <a:lnTo>
                  <a:pt x="615607" y="1231557"/>
                </a:lnTo>
                <a:lnTo>
                  <a:pt x="657047" y="1203591"/>
                </a:lnTo>
                <a:lnTo>
                  <a:pt x="707809" y="1193330"/>
                </a:lnTo>
                <a:lnTo>
                  <a:pt x="758571" y="1203591"/>
                </a:lnTo>
                <a:lnTo>
                  <a:pt x="800011" y="1231557"/>
                </a:lnTo>
                <a:lnTo>
                  <a:pt x="827951" y="1273048"/>
                </a:lnTo>
                <a:lnTo>
                  <a:pt x="838200" y="1323848"/>
                </a:lnTo>
                <a:lnTo>
                  <a:pt x="838200" y="1120127"/>
                </a:lnTo>
                <a:lnTo>
                  <a:pt x="802068" y="1100493"/>
                </a:lnTo>
                <a:lnTo>
                  <a:pt x="763689" y="1088580"/>
                </a:lnTo>
                <a:lnTo>
                  <a:pt x="763689" y="820407"/>
                </a:lnTo>
                <a:lnTo>
                  <a:pt x="949960" y="820407"/>
                </a:lnTo>
                <a:lnTo>
                  <a:pt x="995286" y="816749"/>
                </a:lnTo>
                <a:lnTo>
                  <a:pt x="1038288" y="806157"/>
                </a:lnTo>
                <a:lnTo>
                  <a:pt x="1078382" y="789203"/>
                </a:lnTo>
                <a:lnTo>
                  <a:pt x="1114983" y="766457"/>
                </a:lnTo>
                <a:lnTo>
                  <a:pt x="1147546" y="738505"/>
                </a:lnTo>
                <a:lnTo>
                  <a:pt x="1175461" y="705916"/>
                </a:lnTo>
                <a:lnTo>
                  <a:pt x="1198181" y="669277"/>
                </a:lnTo>
                <a:lnTo>
                  <a:pt x="1215123" y="629145"/>
                </a:lnTo>
                <a:lnTo>
                  <a:pt x="1225702" y="586105"/>
                </a:lnTo>
                <a:lnTo>
                  <a:pt x="1229360" y="540727"/>
                </a:lnTo>
                <a:lnTo>
                  <a:pt x="1229360" y="477672"/>
                </a:lnTo>
                <a:lnTo>
                  <a:pt x="1267739" y="465734"/>
                </a:lnTo>
                <a:lnTo>
                  <a:pt x="1308874" y="443395"/>
                </a:lnTo>
                <a:lnTo>
                  <a:pt x="1344714" y="413791"/>
                </a:lnTo>
                <a:lnTo>
                  <a:pt x="1374279" y="377926"/>
                </a:lnTo>
                <a:lnTo>
                  <a:pt x="1376997" y="372910"/>
                </a:lnTo>
                <a:lnTo>
                  <a:pt x="1396606" y="336753"/>
                </a:lnTo>
                <a:lnTo>
                  <a:pt x="1410716" y="291249"/>
                </a:lnTo>
                <a:lnTo>
                  <a:pt x="1415630" y="2423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92716" y="2898152"/>
            <a:ext cx="1341755" cy="1753870"/>
          </a:xfrm>
          <a:custGeom>
            <a:avLst/>
            <a:gdLst/>
            <a:ahLst/>
            <a:cxnLst/>
            <a:rect l="l" t="t" r="r" b="b"/>
            <a:pathLst>
              <a:path w="1341754" h="1753870">
                <a:moveTo>
                  <a:pt x="707809" y="1361147"/>
                </a:moveTo>
                <a:lnTo>
                  <a:pt x="706348" y="1353883"/>
                </a:lnTo>
                <a:lnTo>
                  <a:pt x="702360" y="1347965"/>
                </a:lnTo>
                <a:lnTo>
                  <a:pt x="696442" y="1343964"/>
                </a:lnTo>
                <a:lnTo>
                  <a:pt x="689190" y="1342504"/>
                </a:lnTo>
                <a:lnTo>
                  <a:pt x="316661" y="1342504"/>
                </a:lnTo>
                <a:lnTo>
                  <a:pt x="309410" y="1343964"/>
                </a:lnTo>
                <a:lnTo>
                  <a:pt x="303491" y="1347965"/>
                </a:lnTo>
                <a:lnTo>
                  <a:pt x="299491" y="1353883"/>
                </a:lnTo>
                <a:lnTo>
                  <a:pt x="298030" y="1361147"/>
                </a:lnTo>
                <a:lnTo>
                  <a:pt x="298069" y="1738693"/>
                </a:lnTo>
                <a:lnTo>
                  <a:pt x="299313" y="1742465"/>
                </a:lnTo>
                <a:lnTo>
                  <a:pt x="301599" y="1745602"/>
                </a:lnTo>
                <a:lnTo>
                  <a:pt x="307047" y="1750618"/>
                </a:lnTo>
                <a:lnTo>
                  <a:pt x="313753" y="1753057"/>
                </a:lnTo>
                <a:lnTo>
                  <a:pt x="320890" y="1752803"/>
                </a:lnTo>
                <a:lnTo>
                  <a:pt x="327609" y="1749717"/>
                </a:lnTo>
                <a:lnTo>
                  <a:pt x="498513" y="1625409"/>
                </a:lnTo>
                <a:lnTo>
                  <a:pt x="507326" y="1625409"/>
                </a:lnTo>
                <a:lnTo>
                  <a:pt x="681418" y="1752092"/>
                </a:lnTo>
                <a:lnTo>
                  <a:pt x="685215" y="1753336"/>
                </a:lnTo>
                <a:lnTo>
                  <a:pt x="689127" y="1753362"/>
                </a:lnTo>
                <a:lnTo>
                  <a:pt x="696379" y="1751926"/>
                </a:lnTo>
                <a:lnTo>
                  <a:pt x="702310" y="1747964"/>
                </a:lnTo>
                <a:lnTo>
                  <a:pt x="706310" y="1742059"/>
                </a:lnTo>
                <a:lnTo>
                  <a:pt x="707809" y="1734807"/>
                </a:lnTo>
                <a:lnTo>
                  <a:pt x="707809" y="1361147"/>
                </a:lnTo>
                <a:close/>
              </a:path>
              <a:path w="1341754" h="1753870">
                <a:moveTo>
                  <a:pt x="1341132" y="55943"/>
                </a:moveTo>
                <a:lnTo>
                  <a:pt x="1336738" y="34163"/>
                </a:lnTo>
                <a:lnTo>
                  <a:pt x="1324762" y="16383"/>
                </a:lnTo>
                <a:lnTo>
                  <a:pt x="1306995" y="4394"/>
                </a:lnTo>
                <a:lnTo>
                  <a:pt x="1285252" y="0"/>
                </a:lnTo>
                <a:lnTo>
                  <a:pt x="1229360" y="0"/>
                </a:lnTo>
                <a:lnTo>
                  <a:pt x="1229360" y="111874"/>
                </a:lnTo>
                <a:lnTo>
                  <a:pt x="1229360" y="1118743"/>
                </a:lnTo>
                <a:lnTo>
                  <a:pt x="223520" y="1118743"/>
                </a:lnTo>
                <a:lnTo>
                  <a:pt x="193522" y="1120736"/>
                </a:lnTo>
                <a:lnTo>
                  <a:pt x="164706" y="1126553"/>
                </a:lnTo>
                <a:lnTo>
                  <a:pt x="137363" y="1135938"/>
                </a:lnTo>
                <a:lnTo>
                  <a:pt x="111760" y="1148638"/>
                </a:lnTo>
                <a:lnTo>
                  <a:pt x="111760" y="205105"/>
                </a:lnTo>
                <a:lnTo>
                  <a:pt x="119087" y="168821"/>
                </a:lnTo>
                <a:lnTo>
                  <a:pt x="139052" y="139192"/>
                </a:lnTo>
                <a:lnTo>
                  <a:pt x="168656" y="119202"/>
                </a:lnTo>
                <a:lnTo>
                  <a:pt x="204901" y="111874"/>
                </a:lnTo>
                <a:lnTo>
                  <a:pt x="1229360" y="111874"/>
                </a:lnTo>
                <a:lnTo>
                  <a:pt x="1229360" y="0"/>
                </a:lnTo>
                <a:lnTo>
                  <a:pt x="204901" y="0"/>
                </a:lnTo>
                <a:lnTo>
                  <a:pt x="157924" y="5422"/>
                </a:lnTo>
                <a:lnTo>
                  <a:pt x="114795" y="20853"/>
                </a:lnTo>
                <a:lnTo>
                  <a:pt x="76746" y="45072"/>
                </a:lnTo>
                <a:lnTo>
                  <a:pt x="45021" y="76835"/>
                </a:lnTo>
                <a:lnTo>
                  <a:pt x="20828" y="114922"/>
                </a:lnTo>
                <a:lnTo>
                  <a:pt x="5410" y="158089"/>
                </a:lnTo>
                <a:lnTo>
                  <a:pt x="0" y="205105"/>
                </a:lnTo>
                <a:lnTo>
                  <a:pt x="0" y="1398435"/>
                </a:lnTo>
                <a:lnTo>
                  <a:pt x="4635" y="1445679"/>
                </a:lnTo>
                <a:lnTo>
                  <a:pt x="18059" y="1490306"/>
                </a:lnTo>
                <a:lnTo>
                  <a:pt x="39547" y="1531213"/>
                </a:lnTo>
                <a:lnTo>
                  <a:pt x="68402" y="1567294"/>
                </a:lnTo>
                <a:lnTo>
                  <a:pt x="103886" y="1597469"/>
                </a:lnTo>
                <a:lnTo>
                  <a:pt x="145288" y="1620621"/>
                </a:lnTo>
                <a:lnTo>
                  <a:pt x="166217" y="1624634"/>
                </a:lnTo>
                <a:lnTo>
                  <a:pt x="186474" y="1620774"/>
                </a:lnTo>
                <a:lnTo>
                  <a:pt x="216573" y="1592643"/>
                </a:lnTo>
                <a:lnTo>
                  <a:pt x="218694" y="1549882"/>
                </a:lnTo>
                <a:lnTo>
                  <a:pt x="189992" y="1518145"/>
                </a:lnTo>
                <a:lnTo>
                  <a:pt x="158280" y="1498422"/>
                </a:lnTo>
                <a:lnTo>
                  <a:pt x="133553" y="1470736"/>
                </a:lnTo>
                <a:lnTo>
                  <a:pt x="117487" y="1436827"/>
                </a:lnTo>
                <a:lnTo>
                  <a:pt x="111760" y="1398435"/>
                </a:lnTo>
                <a:lnTo>
                  <a:pt x="111760" y="1342504"/>
                </a:lnTo>
                <a:lnTo>
                  <a:pt x="120548" y="1298956"/>
                </a:lnTo>
                <a:lnTo>
                  <a:pt x="144500" y="1263396"/>
                </a:lnTo>
                <a:lnTo>
                  <a:pt x="180022" y="1239418"/>
                </a:lnTo>
                <a:lnTo>
                  <a:pt x="223520" y="1230630"/>
                </a:lnTo>
                <a:lnTo>
                  <a:pt x="1229360" y="1230630"/>
                </a:lnTo>
                <a:lnTo>
                  <a:pt x="1229360" y="1528953"/>
                </a:lnTo>
                <a:lnTo>
                  <a:pt x="838200" y="1528953"/>
                </a:lnTo>
                <a:lnTo>
                  <a:pt x="816444" y="1533347"/>
                </a:lnTo>
                <a:lnTo>
                  <a:pt x="798690" y="1545336"/>
                </a:lnTo>
                <a:lnTo>
                  <a:pt x="786714" y="1563116"/>
                </a:lnTo>
                <a:lnTo>
                  <a:pt x="782320" y="1584896"/>
                </a:lnTo>
                <a:lnTo>
                  <a:pt x="786714" y="1606664"/>
                </a:lnTo>
                <a:lnTo>
                  <a:pt x="798690" y="1624444"/>
                </a:lnTo>
                <a:lnTo>
                  <a:pt x="816444" y="1636433"/>
                </a:lnTo>
                <a:lnTo>
                  <a:pt x="838200" y="1640827"/>
                </a:lnTo>
                <a:lnTo>
                  <a:pt x="1285252" y="1640827"/>
                </a:lnTo>
                <a:lnTo>
                  <a:pt x="1306995" y="1636433"/>
                </a:lnTo>
                <a:lnTo>
                  <a:pt x="1324762" y="1624444"/>
                </a:lnTo>
                <a:lnTo>
                  <a:pt x="1336738" y="1606664"/>
                </a:lnTo>
                <a:lnTo>
                  <a:pt x="1341132" y="1584896"/>
                </a:lnTo>
                <a:lnTo>
                  <a:pt x="1341132" y="1230630"/>
                </a:lnTo>
                <a:lnTo>
                  <a:pt x="1341132" y="1148638"/>
                </a:lnTo>
                <a:lnTo>
                  <a:pt x="1341132" y="111874"/>
                </a:lnTo>
                <a:lnTo>
                  <a:pt x="1341132" y="559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28438" y="3675888"/>
            <a:ext cx="2136140" cy="114300"/>
          </a:xfrm>
          <a:custGeom>
            <a:avLst/>
            <a:gdLst/>
            <a:ahLst/>
            <a:cxnLst/>
            <a:rect l="l" t="t" r="r" b="b"/>
            <a:pathLst>
              <a:path w="2136140" h="114300">
                <a:moveTo>
                  <a:pt x="2021839" y="0"/>
                </a:moveTo>
                <a:lnTo>
                  <a:pt x="2021839" y="114300"/>
                </a:lnTo>
                <a:lnTo>
                  <a:pt x="2098040" y="76200"/>
                </a:lnTo>
                <a:lnTo>
                  <a:pt x="2040889" y="76200"/>
                </a:lnTo>
                <a:lnTo>
                  <a:pt x="2040889" y="38100"/>
                </a:lnTo>
                <a:lnTo>
                  <a:pt x="2098040" y="38100"/>
                </a:lnTo>
                <a:lnTo>
                  <a:pt x="2021839" y="0"/>
                </a:lnTo>
                <a:close/>
              </a:path>
              <a:path w="2136140" h="114300">
                <a:moveTo>
                  <a:pt x="202183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021839" y="76200"/>
                </a:lnTo>
                <a:lnTo>
                  <a:pt x="2021839" y="38100"/>
                </a:lnTo>
                <a:close/>
              </a:path>
              <a:path w="2136140" h="114300">
                <a:moveTo>
                  <a:pt x="2098040" y="38100"/>
                </a:moveTo>
                <a:lnTo>
                  <a:pt x="2040889" y="38100"/>
                </a:lnTo>
                <a:lnTo>
                  <a:pt x="2040889" y="76200"/>
                </a:lnTo>
                <a:lnTo>
                  <a:pt x="2098040" y="76200"/>
                </a:lnTo>
                <a:lnTo>
                  <a:pt x="2136140" y="57150"/>
                </a:lnTo>
                <a:lnTo>
                  <a:pt x="2098040" y="381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85776" y="2841406"/>
            <a:ext cx="634365" cy="635000"/>
          </a:xfrm>
          <a:custGeom>
            <a:avLst/>
            <a:gdLst/>
            <a:ahLst/>
            <a:cxnLst/>
            <a:rect l="l" t="t" r="r" b="b"/>
            <a:pathLst>
              <a:path w="634364" h="635000">
                <a:moveTo>
                  <a:pt x="316946" y="0"/>
                </a:moveTo>
                <a:lnTo>
                  <a:pt x="270111" y="3439"/>
                </a:lnTo>
                <a:lnTo>
                  <a:pt x="225409" y="13432"/>
                </a:lnTo>
                <a:lnTo>
                  <a:pt x="183331" y="29487"/>
                </a:lnTo>
                <a:lnTo>
                  <a:pt x="144367" y="51113"/>
                </a:lnTo>
                <a:lnTo>
                  <a:pt x="109007" y="77820"/>
                </a:lnTo>
                <a:lnTo>
                  <a:pt x="77742" y="109116"/>
                </a:lnTo>
                <a:lnTo>
                  <a:pt x="51062" y="144512"/>
                </a:lnTo>
                <a:lnTo>
                  <a:pt x="29458" y="183516"/>
                </a:lnTo>
                <a:lnTo>
                  <a:pt x="13419" y="225637"/>
                </a:lnTo>
                <a:lnTo>
                  <a:pt x="3436" y="270385"/>
                </a:lnTo>
                <a:lnTo>
                  <a:pt x="0" y="317270"/>
                </a:lnTo>
                <a:lnTo>
                  <a:pt x="3436" y="364156"/>
                </a:lnTo>
                <a:lnTo>
                  <a:pt x="13419" y="408906"/>
                </a:lnTo>
                <a:lnTo>
                  <a:pt x="29458" y="451028"/>
                </a:lnTo>
                <a:lnTo>
                  <a:pt x="51063" y="490033"/>
                </a:lnTo>
                <a:lnTo>
                  <a:pt x="77743" y="525430"/>
                </a:lnTo>
                <a:lnTo>
                  <a:pt x="109008" y="556727"/>
                </a:lnTo>
                <a:lnTo>
                  <a:pt x="144367" y="583434"/>
                </a:lnTo>
                <a:lnTo>
                  <a:pt x="183331" y="605060"/>
                </a:lnTo>
                <a:lnTo>
                  <a:pt x="225410" y="621115"/>
                </a:lnTo>
                <a:lnTo>
                  <a:pt x="270111" y="631108"/>
                </a:lnTo>
                <a:lnTo>
                  <a:pt x="316947" y="634548"/>
                </a:lnTo>
                <a:lnTo>
                  <a:pt x="363785" y="631108"/>
                </a:lnTo>
                <a:lnTo>
                  <a:pt x="408488" y="621116"/>
                </a:lnTo>
                <a:lnTo>
                  <a:pt x="450568" y="605061"/>
                </a:lnTo>
                <a:lnTo>
                  <a:pt x="489533" y="583434"/>
                </a:lnTo>
                <a:lnTo>
                  <a:pt x="524893" y="556727"/>
                </a:lnTo>
                <a:lnTo>
                  <a:pt x="546635" y="534963"/>
                </a:lnTo>
                <a:lnTo>
                  <a:pt x="309341" y="534963"/>
                </a:lnTo>
                <a:lnTo>
                  <a:pt x="283978" y="527013"/>
                </a:lnTo>
                <a:lnTo>
                  <a:pt x="263443" y="510122"/>
                </a:lnTo>
                <a:lnTo>
                  <a:pt x="250512" y="485793"/>
                </a:lnTo>
                <a:lnTo>
                  <a:pt x="248022" y="458344"/>
                </a:lnTo>
                <a:lnTo>
                  <a:pt x="255964" y="432952"/>
                </a:lnTo>
                <a:lnTo>
                  <a:pt x="272838" y="412395"/>
                </a:lnTo>
                <a:lnTo>
                  <a:pt x="297144" y="399450"/>
                </a:lnTo>
                <a:lnTo>
                  <a:pt x="297144" y="356935"/>
                </a:lnTo>
                <a:lnTo>
                  <a:pt x="257524" y="356935"/>
                </a:lnTo>
                <a:lnTo>
                  <a:pt x="215502" y="339512"/>
                </a:lnTo>
                <a:lnTo>
                  <a:pt x="198095" y="297441"/>
                </a:lnTo>
                <a:lnTo>
                  <a:pt x="198095" y="274769"/>
                </a:lnTo>
                <a:lnTo>
                  <a:pt x="182292" y="267798"/>
                </a:lnTo>
                <a:lnTo>
                  <a:pt x="168880" y="257319"/>
                </a:lnTo>
                <a:lnTo>
                  <a:pt x="158417" y="243891"/>
                </a:lnTo>
                <a:lnTo>
                  <a:pt x="151463" y="228071"/>
                </a:lnTo>
                <a:lnTo>
                  <a:pt x="148973" y="200631"/>
                </a:lnTo>
                <a:lnTo>
                  <a:pt x="156916" y="175242"/>
                </a:lnTo>
                <a:lnTo>
                  <a:pt x="173790" y="154686"/>
                </a:lnTo>
                <a:lnTo>
                  <a:pt x="198095" y="141747"/>
                </a:lnTo>
                <a:lnTo>
                  <a:pt x="225515" y="139260"/>
                </a:lnTo>
                <a:lnTo>
                  <a:pt x="578880" y="139260"/>
                </a:lnTo>
                <a:lnTo>
                  <a:pt x="556158" y="109116"/>
                </a:lnTo>
                <a:lnTo>
                  <a:pt x="524893" y="77820"/>
                </a:lnTo>
                <a:lnTo>
                  <a:pt x="489533" y="51113"/>
                </a:lnTo>
                <a:lnTo>
                  <a:pt x="450568" y="29487"/>
                </a:lnTo>
                <a:lnTo>
                  <a:pt x="408488" y="13432"/>
                </a:lnTo>
                <a:lnTo>
                  <a:pt x="363784" y="3440"/>
                </a:lnTo>
                <a:lnTo>
                  <a:pt x="316946" y="0"/>
                </a:lnTo>
                <a:close/>
              </a:path>
              <a:path w="634364" h="635000">
                <a:moveTo>
                  <a:pt x="578880" y="139260"/>
                </a:moveTo>
                <a:lnTo>
                  <a:pt x="423612" y="139260"/>
                </a:lnTo>
                <a:lnTo>
                  <a:pt x="448978" y="147208"/>
                </a:lnTo>
                <a:lnTo>
                  <a:pt x="469515" y="164092"/>
                </a:lnTo>
                <a:lnTo>
                  <a:pt x="482456" y="188412"/>
                </a:lnTo>
                <a:lnTo>
                  <a:pt x="484940" y="215866"/>
                </a:lnTo>
                <a:lnTo>
                  <a:pt x="476996" y="241257"/>
                </a:lnTo>
                <a:lnTo>
                  <a:pt x="460119" y="261815"/>
                </a:lnTo>
                <a:lnTo>
                  <a:pt x="435805" y="274769"/>
                </a:lnTo>
                <a:lnTo>
                  <a:pt x="435805" y="297441"/>
                </a:lnTo>
                <a:lnTo>
                  <a:pt x="431134" y="320601"/>
                </a:lnTo>
                <a:lnTo>
                  <a:pt x="418397" y="339512"/>
                </a:lnTo>
                <a:lnTo>
                  <a:pt x="399507" y="352261"/>
                </a:lnTo>
                <a:lnTo>
                  <a:pt x="376376" y="356935"/>
                </a:lnTo>
                <a:lnTo>
                  <a:pt x="336756" y="356935"/>
                </a:lnTo>
                <a:lnTo>
                  <a:pt x="336756" y="399450"/>
                </a:lnTo>
                <a:lnTo>
                  <a:pt x="376444" y="430314"/>
                </a:lnTo>
                <a:lnTo>
                  <a:pt x="385892" y="473580"/>
                </a:lnTo>
                <a:lnTo>
                  <a:pt x="377948" y="498970"/>
                </a:lnTo>
                <a:lnTo>
                  <a:pt x="361071" y="519526"/>
                </a:lnTo>
                <a:lnTo>
                  <a:pt x="336756" y="532472"/>
                </a:lnTo>
                <a:lnTo>
                  <a:pt x="309341" y="534963"/>
                </a:lnTo>
                <a:lnTo>
                  <a:pt x="546635" y="534963"/>
                </a:lnTo>
                <a:lnTo>
                  <a:pt x="582839" y="490033"/>
                </a:lnTo>
                <a:lnTo>
                  <a:pt x="604443" y="451029"/>
                </a:lnTo>
                <a:lnTo>
                  <a:pt x="620482" y="408906"/>
                </a:lnTo>
                <a:lnTo>
                  <a:pt x="630465" y="364156"/>
                </a:lnTo>
                <a:lnTo>
                  <a:pt x="633901" y="317270"/>
                </a:lnTo>
                <a:lnTo>
                  <a:pt x="630465" y="270386"/>
                </a:lnTo>
                <a:lnTo>
                  <a:pt x="620482" y="225637"/>
                </a:lnTo>
                <a:lnTo>
                  <a:pt x="604443" y="183516"/>
                </a:lnTo>
                <a:lnTo>
                  <a:pt x="582838" y="144512"/>
                </a:lnTo>
                <a:lnTo>
                  <a:pt x="578880" y="139260"/>
                </a:lnTo>
                <a:close/>
              </a:path>
              <a:path w="634364" h="635000">
                <a:moveTo>
                  <a:pt x="423612" y="139260"/>
                </a:moveTo>
                <a:lnTo>
                  <a:pt x="225515" y="139260"/>
                </a:lnTo>
                <a:lnTo>
                  <a:pt x="250881" y="147208"/>
                </a:lnTo>
                <a:lnTo>
                  <a:pt x="271417" y="164092"/>
                </a:lnTo>
                <a:lnTo>
                  <a:pt x="284350" y="188412"/>
                </a:lnTo>
                <a:lnTo>
                  <a:pt x="286840" y="215866"/>
                </a:lnTo>
                <a:lnTo>
                  <a:pt x="278897" y="241257"/>
                </a:lnTo>
                <a:lnTo>
                  <a:pt x="262022" y="261815"/>
                </a:lnTo>
                <a:lnTo>
                  <a:pt x="237715" y="274769"/>
                </a:lnTo>
                <a:lnTo>
                  <a:pt x="237715" y="297441"/>
                </a:lnTo>
                <a:lnTo>
                  <a:pt x="376376" y="317270"/>
                </a:lnTo>
                <a:lnTo>
                  <a:pt x="384095" y="315715"/>
                </a:lnTo>
                <a:lnTo>
                  <a:pt x="390391" y="311470"/>
                </a:lnTo>
                <a:lnTo>
                  <a:pt x="394631" y="305168"/>
                </a:lnTo>
                <a:lnTo>
                  <a:pt x="396185" y="297441"/>
                </a:lnTo>
                <a:lnTo>
                  <a:pt x="396185" y="274769"/>
                </a:lnTo>
                <a:lnTo>
                  <a:pt x="380381" y="267798"/>
                </a:lnTo>
                <a:lnTo>
                  <a:pt x="366970" y="257319"/>
                </a:lnTo>
                <a:lnTo>
                  <a:pt x="356512" y="243891"/>
                </a:lnTo>
                <a:lnTo>
                  <a:pt x="349566" y="228071"/>
                </a:lnTo>
                <a:lnTo>
                  <a:pt x="347068" y="200631"/>
                </a:lnTo>
                <a:lnTo>
                  <a:pt x="355010" y="175242"/>
                </a:lnTo>
                <a:lnTo>
                  <a:pt x="371885" y="154686"/>
                </a:lnTo>
                <a:lnTo>
                  <a:pt x="396185" y="141747"/>
                </a:lnTo>
                <a:lnTo>
                  <a:pt x="423612" y="1392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52064" y="4848605"/>
            <a:ext cx="166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1F1F1"/>
                </a:solidFill>
                <a:latin typeface="Courier New"/>
                <a:cs typeface="Courier New"/>
              </a:rPr>
              <a:t>project/repo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713028" y="4875935"/>
            <a:ext cx="217804" cy="272415"/>
          </a:xfrm>
          <a:custGeom>
            <a:avLst/>
            <a:gdLst/>
            <a:ahLst/>
            <a:cxnLst/>
            <a:rect l="l" t="t" r="r" b="b"/>
            <a:pathLst>
              <a:path w="217805" h="272414">
                <a:moveTo>
                  <a:pt x="185666" y="108792"/>
                </a:moveTo>
                <a:lnTo>
                  <a:pt x="31699" y="108792"/>
                </a:lnTo>
                <a:lnTo>
                  <a:pt x="0" y="140523"/>
                </a:lnTo>
                <a:lnTo>
                  <a:pt x="0" y="240253"/>
                </a:lnTo>
                <a:lnTo>
                  <a:pt x="31699" y="271984"/>
                </a:lnTo>
                <a:lnTo>
                  <a:pt x="185666" y="271984"/>
                </a:lnTo>
                <a:lnTo>
                  <a:pt x="198008" y="269489"/>
                </a:lnTo>
                <a:lnTo>
                  <a:pt x="208084" y="262687"/>
                </a:lnTo>
                <a:lnTo>
                  <a:pt x="214875" y="252600"/>
                </a:lnTo>
                <a:lnTo>
                  <a:pt x="216451" y="244786"/>
                </a:lnTo>
                <a:lnTo>
                  <a:pt x="29198" y="244786"/>
                </a:lnTo>
                <a:lnTo>
                  <a:pt x="27171" y="242758"/>
                </a:lnTo>
                <a:lnTo>
                  <a:pt x="27171" y="138030"/>
                </a:lnTo>
                <a:lnTo>
                  <a:pt x="29198" y="135990"/>
                </a:lnTo>
                <a:lnTo>
                  <a:pt x="216451" y="135990"/>
                </a:lnTo>
                <a:lnTo>
                  <a:pt x="214875" y="128171"/>
                </a:lnTo>
                <a:lnTo>
                  <a:pt x="208082" y="118085"/>
                </a:lnTo>
                <a:lnTo>
                  <a:pt x="198006" y="111285"/>
                </a:lnTo>
                <a:lnTo>
                  <a:pt x="185666" y="108792"/>
                </a:lnTo>
                <a:close/>
              </a:path>
              <a:path w="217805" h="272414">
                <a:moveTo>
                  <a:pt x="216451" y="135990"/>
                </a:moveTo>
                <a:lnTo>
                  <a:pt x="188171" y="135990"/>
                </a:lnTo>
                <a:lnTo>
                  <a:pt x="190194" y="138030"/>
                </a:lnTo>
                <a:lnTo>
                  <a:pt x="190194" y="242758"/>
                </a:lnTo>
                <a:lnTo>
                  <a:pt x="188172" y="244786"/>
                </a:lnTo>
                <a:lnTo>
                  <a:pt x="216451" y="244786"/>
                </a:lnTo>
                <a:lnTo>
                  <a:pt x="217365" y="240253"/>
                </a:lnTo>
                <a:lnTo>
                  <a:pt x="217365" y="140523"/>
                </a:lnTo>
                <a:lnTo>
                  <a:pt x="216451" y="135990"/>
                </a:lnTo>
                <a:close/>
              </a:path>
              <a:path w="217805" h="272414">
                <a:moveTo>
                  <a:pt x="108681" y="0"/>
                </a:moveTo>
                <a:lnTo>
                  <a:pt x="80480" y="5699"/>
                </a:lnTo>
                <a:lnTo>
                  <a:pt x="57450" y="21242"/>
                </a:lnTo>
                <a:lnTo>
                  <a:pt x="41922" y="44296"/>
                </a:lnTo>
                <a:lnTo>
                  <a:pt x="36228" y="72528"/>
                </a:lnTo>
                <a:lnTo>
                  <a:pt x="36228" y="108792"/>
                </a:lnTo>
                <a:lnTo>
                  <a:pt x="63399" y="108792"/>
                </a:lnTo>
                <a:lnTo>
                  <a:pt x="63399" y="72528"/>
                </a:lnTo>
                <a:lnTo>
                  <a:pt x="66957" y="54882"/>
                </a:lnTo>
                <a:lnTo>
                  <a:pt x="76662" y="40474"/>
                </a:lnTo>
                <a:lnTo>
                  <a:pt x="91056" y="30760"/>
                </a:lnTo>
                <a:lnTo>
                  <a:pt x="108681" y="27198"/>
                </a:lnTo>
                <a:lnTo>
                  <a:pt x="163926" y="27198"/>
                </a:lnTo>
                <a:lnTo>
                  <a:pt x="159915" y="21242"/>
                </a:lnTo>
                <a:lnTo>
                  <a:pt x="136884" y="5699"/>
                </a:lnTo>
                <a:lnTo>
                  <a:pt x="108681" y="0"/>
                </a:lnTo>
                <a:close/>
              </a:path>
              <a:path w="217805" h="272414">
                <a:moveTo>
                  <a:pt x="163926" y="27198"/>
                </a:moveTo>
                <a:lnTo>
                  <a:pt x="108681" y="27198"/>
                </a:lnTo>
                <a:lnTo>
                  <a:pt x="126309" y="30760"/>
                </a:lnTo>
                <a:lnTo>
                  <a:pt x="140703" y="40474"/>
                </a:lnTo>
                <a:lnTo>
                  <a:pt x="150408" y="54882"/>
                </a:lnTo>
                <a:lnTo>
                  <a:pt x="153966" y="72528"/>
                </a:lnTo>
                <a:lnTo>
                  <a:pt x="153966" y="108792"/>
                </a:lnTo>
                <a:lnTo>
                  <a:pt x="181137" y="108792"/>
                </a:lnTo>
                <a:lnTo>
                  <a:pt x="181137" y="72528"/>
                </a:lnTo>
                <a:lnTo>
                  <a:pt x="175443" y="44296"/>
                </a:lnTo>
                <a:lnTo>
                  <a:pt x="163926" y="27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003793" y="4848605"/>
            <a:ext cx="1119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1F1F1"/>
                </a:solidFill>
                <a:latin typeface="Courier New"/>
                <a:cs typeface="Courier New"/>
              </a:rPr>
              <a:t>you/repo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65787" y="4901179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189261" y="106732"/>
                </a:moveTo>
                <a:lnTo>
                  <a:pt x="27019" y="106732"/>
                </a:lnTo>
                <a:lnTo>
                  <a:pt x="16501" y="108857"/>
                </a:lnTo>
                <a:lnTo>
                  <a:pt x="7913" y="114632"/>
                </a:lnTo>
                <a:lnTo>
                  <a:pt x="2123" y="123189"/>
                </a:lnTo>
                <a:lnTo>
                  <a:pt x="0" y="133663"/>
                </a:lnTo>
                <a:lnTo>
                  <a:pt x="0" y="241388"/>
                </a:lnTo>
                <a:lnTo>
                  <a:pt x="2125" y="251870"/>
                </a:lnTo>
                <a:lnTo>
                  <a:pt x="7919" y="260430"/>
                </a:lnTo>
                <a:lnTo>
                  <a:pt x="16513" y="266202"/>
                </a:lnTo>
                <a:lnTo>
                  <a:pt x="27038" y="268318"/>
                </a:lnTo>
                <a:lnTo>
                  <a:pt x="189261" y="268318"/>
                </a:lnTo>
                <a:lnTo>
                  <a:pt x="199785" y="266202"/>
                </a:lnTo>
                <a:lnTo>
                  <a:pt x="208379" y="260430"/>
                </a:lnTo>
                <a:lnTo>
                  <a:pt x="214174" y="251870"/>
                </a:lnTo>
                <a:lnTo>
                  <a:pt x="216299" y="241388"/>
                </a:lnTo>
                <a:lnTo>
                  <a:pt x="27038" y="241388"/>
                </a:lnTo>
                <a:lnTo>
                  <a:pt x="27037" y="133663"/>
                </a:lnTo>
                <a:lnTo>
                  <a:pt x="216299" y="133663"/>
                </a:lnTo>
                <a:lnTo>
                  <a:pt x="214174" y="123181"/>
                </a:lnTo>
                <a:lnTo>
                  <a:pt x="208379" y="114621"/>
                </a:lnTo>
                <a:lnTo>
                  <a:pt x="199785" y="108849"/>
                </a:lnTo>
                <a:lnTo>
                  <a:pt x="189261" y="106732"/>
                </a:lnTo>
                <a:close/>
              </a:path>
              <a:path w="216534" h="268604">
                <a:moveTo>
                  <a:pt x="216299" y="133663"/>
                </a:moveTo>
                <a:lnTo>
                  <a:pt x="189261" y="133663"/>
                </a:lnTo>
                <a:lnTo>
                  <a:pt x="189261" y="241388"/>
                </a:lnTo>
                <a:lnTo>
                  <a:pt x="216299" y="241388"/>
                </a:lnTo>
                <a:lnTo>
                  <a:pt x="216299" y="133663"/>
                </a:lnTo>
                <a:close/>
              </a:path>
              <a:path w="216534" h="268604">
                <a:moveTo>
                  <a:pt x="96037" y="0"/>
                </a:moveTo>
                <a:lnTo>
                  <a:pt x="55386" y="21870"/>
                </a:lnTo>
                <a:lnTo>
                  <a:pt x="36050" y="70825"/>
                </a:lnTo>
                <a:lnTo>
                  <a:pt x="36050" y="106732"/>
                </a:lnTo>
                <a:lnTo>
                  <a:pt x="63088" y="106732"/>
                </a:lnTo>
                <a:lnTo>
                  <a:pt x="63088" y="70825"/>
                </a:lnTo>
                <a:lnTo>
                  <a:pt x="66626" y="53353"/>
                </a:lnTo>
                <a:lnTo>
                  <a:pt x="76282" y="39086"/>
                </a:lnTo>
                <a:lnTo>
                  <a:pt x="90605" y="29468"/>
                </a:lnTo>
                <a:lnTo>
                  <a:pt x="108147" y="25941"/>
                </a:lnTo>
                <a:lnTo>
                  <a:pt x="162891" y="25941"/>
                </a:lnTo>
                <a:lnTo>
                  <a:pt x="149025" y="11632"/>
                </a:lnTo>
                <a:lnTo>
                  <a:pt x="123667" y="680"/>
                </a:lnTo>
                <a:lnTo>
                  <a:pt x="96037" y="0"/>
                </a:lnTo>
                <a:close/>
              </a:path>
              <a:path w="216534" h="268604">
                <a:moveTo>
                  <a:pt x="162891" y="25941"/>
                </a:moveTo>
                <a:lnTo>
                  <a:pt x="108147" y="25941"/>
                </a:lnTo>
                <a:lnTo>
                  <a:pt x="119406" y="27363"/>
                </a:lnTo>
                <a:lnTo>
                  <a:pt x="129800" y="31460"/>
                </a:lnTo>
                <a:lnTo>
                  <a:pt x="138865" y="37978"/>
                </a:lnTo>
                <a:lnTo>
                  <a:pt x="146136" y="46662"/>
                </a:lnTo>
                <a:lnTo>
                  <a:pt x="150146" y="52931"/>
                </a:lnTo>
                <a:lnTo>
                  <a:pt x="158513" y="54756"/>
                </a:lnTo>
                <a:lnTo>
                  <a:pt x="171100" y="46752"/>
                </a:lnTo>
                <a:lnTo>
                  <a:pt x="172933" y="38419"/>
                </a:lnTo>
                <a:lnTo>
                  <a:pt x="168907" y="32150"/>
                </a:lnTo>
                <a:lnTo>
                  <a:pt x="162891" y="2594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432" y="789177"/>
            <a:ext cx="1355255" cy="4208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Timeline</a:t>
            </a:r>
            <a:r>
              <a:rPr dirty="0" spc="-5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of</a:t>
            </a:r>
            <a:r>
              <a:rPr dirty="0" spc="-6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E6E6E6"/>
                </a:solidFill>
                <a:latin typeface="Segoe UI"/>
                <a:cs typeface="Segoe UI"/>
              </a:rPr>
              <a:t>a</a:t>
            </a:r>
            <a:r>
              <a:rPr dirty="0" spc="-40">
                <a:solidFill>
                  <a:srgbClr val="E6E6E6"/>
                </a:solidFill>
                <a:latin typeface="Segoe UI"/>
                <a:cs typeface="Segoe UI"/>
              </a:rPr>
              <a:t> </a:t>
            </a:r>
            <a:r>
              <a:rPr dirty="0" spc="-20">
                <a:solidFill>
                  <a:srgbClr val="E6E6E6"/>
                </a:solidFill>
                <a:latin typeface="Segoe UI"/>
                <a:cs typeface="Segoe UI"/>
              </a:rPr>
              <a:t>fork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424252" y="2900908"/>
            <a:ext cx="908050" cy="1188720"/>
          </a:xfrm>
          <a:custGeom>
            <a:avLst/>
            <a:gdLst/>
            <a:ahLst/>
            <a:cxnLst/>
            <a:rect l="l" t="t" r="r" b="b"/>
            <a:pathLst>
              <a:path w="908050" h="1188720">
                <a:moveTo>
                  <a:pt x="478967" y="914107"/>
                </a:moveTo>
                <a:lnTo>
                  <a:pt x="473341" y="908456"/>
                </a:lnTo>
                <a:lnTo>
                  <a:pt x="207314" y="908456"/>
                </a:lnTo>
                <a:lnTo>
                  <a:pt x="201676" y="914107"/>
                </a:lnTo>
                <a:lnTo>
                  <a:pt x="201676" y="921080"/>
                </a:lnTo>
                <a:lnTo>
                  <a:pt x="201701" y="1176566"/>
                </a:lnTo>
                <a:lnTo>
                  <a:pt x="202539" y="1179118"/>
                </a:lnTo>
                <a:lnTo>
                  <a:pt x="208178" y="1186878"/>
                </a:lnTo>
                <a:lnTo>
                  <a:pt x="216052" y="1188123"/>
                </a:lnTo>
                <a:lnTo>
                  <a:pt x="337337" y="1099908"/>
                </a:lnTo>
                <a:lnTo>
                  <a:pt x="343293" y="1099908"/>
                </a:lnTo>
                <a:lnTo>
                  <a:pt x="461111" y="1185633"/>
                </a:lnTo>
                <a:lnTo>
                  <a:pt x="463677" y="1186472"/>
                </a:lnTo>
                <a:lnTo>
                  <a:pt x="473303" y="1186522"/>
                </a:lnTo>
                <a:lnTo>
                  <a:pt x="478929" y="1180896"/>
                </a:lnTo>
                <a:lnTo>
                  <a:pt x="478967" y="914107"/>
                </a:lnTo>
                <a:close/>
              </a:path>
              <a:path w="908050" h="1188720">
                <a:moveTo>
                  <a:pt x="907529" y="37846"/>
                </a:moveTo>
                <a:lnTo>
                  <a:pt x="904557" y="23114"/>
                </a:lnTo>
                <a:lnTo>
                  <a:pt x="896454" y="11087"/>
                </a:lnTo>
                <a:lnTo>
                  <a:pt x="884440" y="2971"/>
                </a:lnTo>
                <a:lnTo>
                  <a:pt x="869721" y="0"/>
                </a:lnTo>
                <a:lnTo>
                  <a:pt x="831900" y="0"/>
                </a:lnTo>
                <a:lnTo>
                  <a:pt x="831900" y="75704"/>
                </a:lnTo>
                <a:lnTo>
                  <a:pt x="831900" y="757047"/>
                </a:lnTo>
                <a:lnTo>
                  <a:pt x="151257" y="757047"/>
                </a:lnTo>
                <a:lnTo>
                  <a:pt x="130949" y="758393"/>
                </a:lnTo>
                <a:lnTo>
                  <a:pt x="111455" y="762330"/>
                </a:lnTo>
                <a:lnTo>
                  <a:pt x="92951" y="768680"/>
                </a:lnTo>
                <a:lnTo>
                  <a:pt x="75628" y="777278"/>
                </a:lnTo>
                <a:lnTo>
                  <a:pt x="75628" y="138785"/>
                </a:lnTo>
                <a:lnTo>
                  <a:pt x="80581" y="114236"/>
                </a:lnTo>
                <a:lnTo>
                  <a:pt x="94094" y="94183"/>
                </a:lnTo>
                <a:lnTo>
                  <a:pt x="114122" y="80657"/>
                </a:lnTo>
                <a:lnTo>
                  <a:pt x="138645" y="75704"/>
                </a:lnTo>
                <a:lnTo>
                  <a:pt x="831900" y="75704"/>
                </a:lnTo>
                <a:lnTo>
                  <a:pt x="831900" y="0"/>
                </a:lnTo>
                <a:lnTo>
                  <a:pt x="138645" y="0"/>
                </a:lnTo>
                <a:lnTo>
                  <a:pt x="94818" y="7073"/>
                </a:lnTo>
                <a:lnTo>
                  <a:pt x="56756" y="26784"/>
                </a:lnTo>
                <a:lnTo>
                  <a:pt x="26746" y="56832"/>
                </a:lnTo>
                <a:lnTo>
                  <a:pt x="7061" y="94932"/>
                </a:lnTo>
                <a:lnTo>
                  <a:pt x="0" y="138785"/>
                </a:lnTo>
                <a:lnTo>
                  <a:pt x="0" y="946315"/>
                </a:lnTo>
                <a:lnTo>
                  <a:pt x="6959" y="993660"/>
                </a:lnTo>
                <a:lnTo>
                  <a:pt x="26758" y="1036167"/>
                </a:lnTo>
                <a:lnTo>
                  <a:pt x="57759" y="1071333"/>
                </a:lnTo>
                <a:lnTo>
                  <a:pt x="98310" y="1096670"/>
                </a:lnTo>
                <a:lnTo>
                  <a:pt x="112471" y="1099388"/>
                </a:lnTo>
                <a:lnTo>
                  <a:pt x="126174" y="1096772"/>
                </a:lnTo>
                <a:lnTo>
                  <a:pt x="150164" y="1063142"/>
                </a:lnTo>
                <a:lnTo>
                  <a:pt x="128562" y="1027315"/>
                </a:lnTo>
                <a:lnTo>
                  <a:pt x="107099" y="1013968"/>
                </a:lnTo>
                <a:lnTo>
                  <a:pt x="90373" y="995235"/>
                </a:lnTo>
                <a:lnTo>
                  <a:pt x="79502" y="972286"/>
                </a:lnTo>
                <a:lnTo>
                  <a:pt x="75628" y="946315"/>
                </a:lnTo>
                <a:lnTo>
                  <a:pt x="75628" y="908456"/>
                </a:lnTo>
                <a:lnTo>
                  <a:pt x="81572" y="878992"/>
                </a:lnTo>
                <a:lnTo>
                  <a:pt x="97777" y="854925"/>
                </a:lnTo>
                <a:lnTo>
                  <a:pt x="121818" y="838708"/>
                </a:lnTo>
                <a:lnTo>
                  <a:pt x="151257" y="832751"/>
                </a:lnTo>
                <a:lnTo>
                  <a:pt x="831900" y="832751"/>
                </a:lnTo>
                <a:lnTo>
                  <a:pt x="831900" y="1034630"/>
                </a:lnTo>
                <a:lnTo>
                  <a:pt x="567207" y="1034630"/>
                </a:lnTo>
                <a:lnTo>
                  <a:pt x="552488" y="1037615"/>
                </a:lnTo>
                <a:lnTo>
                  <a:pt x="540461" y="1045718"/>
                </a:lnTo>
                <a:lnTo>
                  <a:pt x="532358" y="1057757"/>
                </a:lnTo>
                <a:lnTo>
                  <a:pt x="529386" y="1072489"/>
                </a:lnTo>
                <a:lnTo>
                  <a:pt x="532358" y="1087221"/>
                </a:lnTo>
                <a:lnTo>
                  <a:pt x="540461" y="1099248"/>
                </a:lnTo>
                <a:lnTo>
                  <a:pt x="552488" y="1107363"/>
                </a:lnTo>
                <a:lnTo>
                  <a:pt x="567207" y="1110335"/>
                </a:lnTo>
                <a:lnTo>
                  <a:pt x="869721" y="1110335"/>
                </a:lnTo>
                <a:lnTo>
                  <a:pt x="884440" y="1107363"/>
                </a:lnTo>
                <a:lnTo>
                  <a:pt x="896454" y="1099248"/>
                </a:lnTo>
                <a:lnTo>
                  <a:pt x="904557" y="1087221"/>
                </a:lnTo>
                <a:lnTo>
                  <a:pt x="907529" y="1072489"/>
                </a:lnTo>
                <a:lnTo>
                  <a:pt x="907529" y="832751"/>
                </a:lnTo>
                <a:lnTo>
                  <a:pt x="907529" y="777278"/>
                </a:lnTo>
                <a:lnTo>
                  <a:pt x="907529" y="75704"/>
                </a:lnTo>
                <a:lnTo>
                  <a:pt x="907529" y="378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9042" y="4532617"/>
            <a:ext cx="958215" cy="1060450"/>
          </a:xfrm>
          <a:custGeom>
            <a:avLst/>
            <a:gdLst/>
            <a:ahLst/>
            <a:cxnLst/>
            <a:rect l="l" t="t" r="r" b="b"/>
            <a:pathLst>
              <a:path w="958214" h="1060450">
                <a:moveTo>
                  <a:pt x="957948" y="164020"/>
                </a:moveTo>
                <a:lnTo>
                  <a:pt x="952093" y="120421"/>
                </a:lnTo>
                <a:lnTo>
                  <a:pt x="935583" y="81229"/>
                </a:lnTo>
                <a:lnTo>
                  <a:pt x="931316" y="75704"/>
                </a:lnTo>
                <a:lnTo>
                  <a:pt x="909955" y="48031"/>
                </a:lnTo>
                <a:lnTo>
                  <a:pt x="882319" y="26670"/>
                </a:lnTo>
                <a:lnTo>
                  <a:pt x="882319" y="164020"/>
                </a:lnTo>
                <a:lnTo>
                  <a:pt x="875385" y="198399"/>
                </a:lnTo>
                <a:lnTo>
                  <a:pt x="856488" y="226479"/>
                </a:lnTo>
                <a:lnTo>
                  <a:pt x="828433" y="245402"/>
                </a:lnTo>
                <a:lnTo>
                  <a:pt x="794092" y="252349"/>
                </a:lnTo>
                <a:lnTo>
                  <a:pt x="759739" y="245402"/>
                </a:lnTo>
                <a:lnTo>
                  <a:pt x="731697" y="226479"/>
                </a:lnTo>
                <a:lnTo>
                  <a:pt x="712787" y="198399"/>
                </a:lnTo>
                <a:lnTo>
                  <a:pt x="705853" y="164020"/>
                </a:lnTo>
                <a:lnTo>
                  <a:pt x="712787" y="129641"/>
                </a:lnTo>
                <a:lnTo>
                  <a:pt x="731697" y="101561"/>
                </a:lnTo>
                <a:lnTo>
                  <a:pt x="759739" y="82638"/>
                </a:lnTo>
                <a:lnTo>
                  <a:pt x="794092" y="75704"/>
                </a:lnTo>
                <a:lnTo>
                  <a:pt x="828433" y="82638"/>
                </a:lnTo>
                <a:lnTo>
                  <a:pt x="856488" y="101561"/>
                </a:lnTo>
                <a:lnTo>
                  <a:pt x="875385" y="129641"/>
                </a:lnTo>
                <a:lnTo>
                  <a:pt x="882319" y="164020"/>
                </a:lnTo>
                <a:lnTo>
                  <a:pt x="882319" y="26670"/>
                </a:lnTo>
                <a:lnTo>
                  <a:pt x="876795" y="22390"/>
                </a:lnTo>
                <a:lnTo>
                  <a:pt x="837653" y="5854"/>
                </a:lnTo>
                <a:lnTo>
                  <a:pt x="794092" y="0"/>
                </a:lnTo>
                <a:lnTo>
                  <a:pt x="750531" y="5854"/>
                </a:lnTo>
                <a:lnTo>
                  <a:pt x="711377" y="22390"/>
                </a:lnTo>
                <a:lnTo>
                  <a:pt x="678218" y="48031"/>
                </a:lnTo>
                <a:lnTo>
                  <a:pt x="652602" y="81229"/>
                </a:lnTo>
                <a:lnTo>
                  <a:pt x="636079" y="120421"/>
                </a:lnTo>
                <a:lnTo>
                  <a:pt x="630224" y="164020"/>
                </a:lnTo>
                <a:lnTo>
                  <a:pt x="636079" y="207632"/>
                </a:lnTo>
                <a:lnTo>
                  <a:pt x="652602" y="246811"/>
                </a:lnTo>
                <a:lnTo>
                  <a:pt x="678218" y="280009"/>
                </a:lnTo>
                <a:lnTo>
                  <a:pt x="711377" y="305650"/>
                </a:lnTo>
                <a:lnTo>
                  <a:pt x="750531" y="322186"/>
                </a:lnTo>
                <a:lnTo>
                  <a:pt x="756272" y="322961"/>
                </a:lnTo>
                <a:lnTo>
                  <a:pt x="756272" y="365899"/>
                </a:lnTo>
                <a:lnTo>
                  <a:pt x="747356" y="410095"/>
                </a:lnTo>
                <a:lnTo>
                  <a:pt x="723049" y="446201"/>
                </a:lnTo>
                <a:lnTo>
                  <a:pt x="686981" y="470535"/>
                </a:lnTo>
                <a:lnTo>
                  <a:pt x="642835" y="479463"/>
                </a:lnTo>
                <a:lnTo>
                  <a:pt x="315112" y="479463"/>
                </a:lnTo>
                <a:lnTo>
                  <a:pt x="270954" y="470535"/>
                </a:lnTo>
                <a:lnTo>
                  <a:pt x="234899" y="446201"/>
                </a:lnTo>
                <a:lnTo>
                  <a:pt x="210591" y="410095"/>
                </a:lnTo>
                <a:lnTo>
                  <a:pt x="201676" y="365899"/>
                </a:lnTo>
                <a:lnTo>
                  <a:pt x="201676" y="322961"/>
                </a:lnTo>
                <a:lnTo>
                  <a:pt x="207416" y="322186"/>
                </a:lnTo>
                <a:lnTo>
                  <a:pt x="246557" y="305650"/>
                </a:lnTo>
                <a:lnTo>
                  <a:pt x="279717" y="280009"/>
                </a:lnTo>
                <a:lnTo>
                  <a:pt x="301066" y="252349"/>
                </a:lnTo>
                <a:lnTo>
                  <a:pt x="305346" y="246811"/>
                </a:lnTo>
                <a:lnTo>
                  <a:pt x="321856" y="207632"/>
                </a:lnTo>
                <a:lnTo>
                  <a:pt x="327710" y="164020"/>
                </a:lnTo>
                <a:lnTo>
                  <a:pt x="321856" y="120421"/>
                </a:lnTo>
                <a:lnTo>
                  <a:pt x="305346" y="81229"/>
                </a:lnTo>
                <a:lnTo>
                  <a:pt x="301066" y="75704"/>
                </a:lnTo>
                <a:lnTo>
                  <a:pt x="279717" y="48031"/>
                </a:lnTo>
                <a:lnTo>
                  <a:pt x="252095" y="26682"/>
                </a:lnTo>
                <a:lnTo>
                  <a:pt x="252095" y="164020"/>
                </a:lnTo>
                <a:lnTo>
                  <a:pt x="245160" y="198399"/>
                </a:lnTo>
                <a:lnTo>
                  <a:pt x="226250" y="226479"/>
                </a:lnTo>
                <a:lnTo>
                  <a:pt x="198196" y="245402"/>
                </a:lnTo>
                <a:lnTo>
                  <a:pt x="163855" y="252349"/>
                </a:lnTo>
                <a:lnTo>
                  <a:pt x="129514" y="245402"/>
                </a:lnTo>
                <a:lnTo>
                  <a:pt x="101473" y="226479"/>
                </a:lnTo>
                <a:lnTo>
                  <a:pt x="82562" y="198399"/>
                </a:lnTo>
                <a:lnTo>
                  <a:pt x="75628" y="164020"/>
                </a:lnTo>
                <a:lnTo>
                  <a:pt x="82562" y="129641"/>
                </a:lnTo>
                <a:lnTo>
                  <a:pt x="101473" y="101561"/>
                </a:lnTo>
                <a:lnTo>
                  <a:pt x="129514" y="82638"/>
                </a:lnTo>
                <a:lnTo>
                  <a:pt x="163855" y="75704"/>
                </a:lnTo>
                <a:lnTo>
                  <a:pt x="198196" y="82638"/>
                </a:lnTo>
                <a:lnTo>
                  <a:pt x="226250" y="101561"/>
                </a:lnTo>
                <a:lnTo>
                  <a:pt x="245160" y="129641"/>
                </a:lnTo>
                <a:lnTo>
                  <a:pt x="252095" y="164020"/>
                </a:lnTo>
                <a:lnTo>
                  <a:pt x="252095" y="26682"/>
                </a:lnTo>
                <a:lnTo>
                  <a:pt x="246557" y="22390"/>
                </a:lnTo>
                <a:lnTo>
                  <a:pt x="207416" y="5854"/>
                </a:lnTo>
                <a:lnTo>
                  <a:pt x="163855" y="0"/>
                </a:lnTo>
                <a:lnTo>
                  <a:pt x="120294" y="5854"/>
                </a:lnTo>
                <a:lnTo>
                  <a:pt x="81153" y="22390"/>
                </a:lnTo>
                <a:lnTo>
                  <a:pt x="47993" y="48031"/>
                </a:lnTo>
                <a:lnTo>
                  <a:pt x="22364" y="81229"/>
                </a:lnTo>
                <a:lnTo>
                  <a:pt x="5842" y="120421"/>
                </a:lnTo>
                <a:lnTo>
                  <a:pt x="0" y="164020"/>
                </a:lnTo>
                <a:lnTo>
                  <a:pt x="5842" y="207632"/>
                </a:lnTo>
                <a:lnTo>
                  <a:pt x="22364" y="246811"/>
                </a:lnTo>
                <a:lnTo>
                  <a:pt x="47993" y="280009"/>
                </a:lnTo>
                <a:lnTo>
                  <a:pt x="81153" y="305650"/>
                </a:lnTo>
                <a:lnTo>
                  <a:pt x="120294" y="322186"/>
                </a:lnTo>
                <a:lnTo>
                  <a:pt x="126047" y="322973"/>
                </a:lnTo>
                <a:lnTo>
                  <a:pt x="126047" y="365899"/>
                </a:lnTo>
                <a:lnTo>
                  <a:pt x="132791" y="416229"/>
                </a:lnTo>
                <a:lnTo>
                  <a:pt x="151853" y="461441"/>
                </a:lnTo>
                <a:lnTo>
                  <a:pt x="181419" y="499745"/>
                </a:lnTo>
                <a:lnTo>
                  <a:pt x="219684" y="529336"/>
                </a:lnTo>
                <a:lnTo>
                  <a:pt x="264845" y="548411"/>
                </a:lnTo>
                <a:lnTo>
                  <a:pt x="315112" y="555167"/>
                </a:lnTo>
                <a:lnTo>
                  <a:pt x="441159" y="555167"/>
                </a:lnTo>
                <a:lnTo>
                  <a:pt x="441159" y="736904"/>
                </a:lnTo>
                <a:lnTo>
                  <a:pt x="396265" y="754202"/>
                </a:lnTo>
                <a:lnTo>
                  <a:pt x="363105" y="779856"/>
                </a:lnTo>
                <a:lnTo>
                  <a:pt x="337477" y="813054"/>
                </a:lnTo>
                <a:lnTo>
                  <a:pt x="320954" y="852233"/>
                </a:lnTo>
                <a:lnTo>
                  <a:pt x="315112" y="895845"/>
                </a:lnTo>
                <a:lnTo>
                  <a:pt x="320954" y="939444"/>
                </a:lnTo>
                <a:lnTo>
                  <a:pt x="337477" y="978636"/>
                </a:lnTo>
                <a:lnTo>
                  <a:pt x="363105" y="1011834"/>
                </a:lnTo>
                <a:lnTo>
                  <a:pt x="396265" y="1037475"/>
                </a:lnTo>
                <a:lnTo>
                  <a:pt x="435406" y="1054011"/>
                </a:lnTo>
                <a:lnTo>
                  <a:pt x="478967" y="1059865"/>
                </a:lnTo>
                <a:lnTo>
                  <a:pt x="522528" y="1054011"/>
                </a:lnTo>
                <a:lnTo>
                  <a:pt x="561670" y="1037475"/>
                </a:lnTo>
                <a:lnTo>
                  <a:pt x="594842" y="1011834"/>
                </a:lnTo>
                <a:lnTo>
                  <a:pt x="616191" y="984161"/>
                </a:lnTo>
                <a:lnTo>
                  <a:pt x="620458" y="978636"/>
                </a:lnTo>
                <a:lnTo>
                  <a:pt x="636981" y="939444"/>
                </a:lnTo>
                <a:lnTo>
                  <a:pt x="642835" y="895845"/>
                </a:lnTo>
                <a:lnTo>
                  <a:pt x="636981" y="852233"/>
                </a:lnTo>
                <a:lnTo>
                  <a:pt x="620458" y="813054"/>
                </a:lnTo>
                <a:lnTo>
                  <a:pt x="616191" y="807516"/>
                </a:lnTo>
                <a:lnTo>
                  <a:pt x="594842" y="779856"/>
                </a:lnTo>
                <a:lnTo>
                  <a:pt x="567207" y="758494"/>
                </a:lnTo>
                <a:lnTo>
                  <a:pt x="567207" y="895845"/>
                </a:lnTo>
                <a:lnTo>
                  <a:pt x="560273" y="930224"/>
                </a:lnTo>
                <a:lnTo>
                  <a:pt x="541362" y="958303"/>
                </a:lnTo>
                <a:lnTo>
                  <a:pt x="513321" y="977226"/>
                </a:lnTo>
                <a:lnTo>
                  <a:pt x="478967" y="984161"/>
                </a:lnTo>
                <a:lnTo>
                  <a:pt x="444627" y="977226"/>
                </a:lnTo>
                <a:lnTo>
                  <a:pt x="416572" y="958303"/>
                </a:lnTo>
                <a:lnTo>
                  <a:pt x="397662" y="930224"/>
                </a:lnTo>
                <a:lnTo>
                  <a:pt x="390740" y="895845"/>
                </a:lnTo>
                <a:lnTo>
                  <a:pt x="397662" y="861466"/>
                </a:lnTo>
                <a:lnTo>
                  <a:pt x="416572" y="833386"/>
                </a:lnTo>
                <a:lnTo>
                  <a:pt x="444627" y="814463"/>
                </a:lnTo>
                <a:lnTo>
                  <a:pt x="478967" y="807516"/>
                </a:lnTo>
                <a:lnTo>
                  <a:pt x="513321" y="814463"/>
                </a:lnTo>
                <a:lnTo>
                  <a:pt x="541362" y="833386"/>
                </a:lnTo>
                <a:lnTo>
                  <a:pt x="560273" y="861466"/>
                </a:lnTo>
                <a:lnTo>
                  <a:pt x="567207" y="895845"/>
                </a:lnTo>
                <a:lnTo>
                  <a:pt x="567207" y="758494"/>
                </a:lnTo>
                <a:lnTo>
                  <a:pt x="561670" y="754202"/>
                </a:lnTo>
                <a:lnTo>
                  <a:pt x="522528" y="737666"/>
                </a:lnTo>
                <a:lnTo>
                  <a:pt x="516788" y="736904"/>
                </a:lnTo>
                <a:lnTo>
                  <a:pt x="516788" y="555167"/>
                </a:lnTo>
                <a:lnTo>
                  <a:pt x="642835" y="555167"/>
                </a:lnTo>
                <a:lnTo>
                  <a:pt x="693102" y="548411"/>
                </a:lnTo>
                <a:lnTo>
                  <a:pt x="738276" y="529336"/>
                </a:lnTo>
                <a:lnTo>
                  <a:pt x="776541" y="499745"/>
                </a:lnTo>
                <a:lnTo>
                  <a:pt x="806094" y="461441"/>
                </a:lnTo>
                <a:lnTo>
                  <a:pt x="825157" y="416229"/>
                </a:lnTo>
                <a:lnTo>
                  <a:pt x="831900" y="365899"/>
                </a:lnTo>
                <a:lnTo>
                  <a:pt x="831900" y="322973"/>
                </a:lnTo>
                <a:lnTo>
                  <a:pt x="837653" y="322186"/>
                </a:lnTo>
                <a:lnTo>
                  <a:pt x="876795" y="305650"/>
                </a:lnTo>
                <a:lnTo>
                  <a:pt x="909955" y="280009"/>
                </a:lnTo>
                <a:lnTo>
                  <a:pt x="935583" y="246811"/>
                </a:lnTo>
                <a:lnTo>
                  <a:pt x="952093" y="207632"/>
                </a:lnTo>
                <a:lnTo>
                  <a:pt x="957948" y="164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20668" y="3482269"/>
            <a:ext cx="78105" cy="40005"/>
          </a:xfrm>
          <a:custGeom>
            <a:avLst/>
            <a:gdLst/>
            <a:ahLst/>
            <a:cxnLst/>
            <a:rect l="l" t="t" r="r" b="b"/>
            <a:pathLst>
              <a:path w="78104" h="40004">
                <a:moveTo>
                  <a:pt x="77724" y="39754"/>
                </a:moveTo>
                <a:lnTo>
                  <a:pt x="77724" y="0"/>
                </a:lnTo>
                <a:lnTo>
                  <a:pt x="0" y="0"/>
                </a:lnTo>
                <a:lnTo>
                  <a:pt x="0" y="39754"/>
                </a:lnTo>
                <a:lnTo>
                  <a:pt x="77724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68495" y="3482269"/>
            <a:ext cx="76200" cy="40005"/>
          </a:xfrm>
          <a:custGeom>
            <a:avLst/>
            <a:gdLst/>
            <a:ahLst/>
            <a:cxnLst/>
            <a:rect l="l" t="t" r="r" b="b"/>
            <a:pathLst>
              <a:path w="76200" h="40004">
                <a:moveTo>
                  <a:pt x="76198" y="39754"/>
                </a:moveTo>
                <a:lnTo>
                  <a:pt x="76198" y="0"/>
                </a:lnTo>
                <a:lnTo>
                  <a:pt x="0" y="0"/>
                </a:lnTo>
                <a:lnTo>
                  <a:pt x="0" y="39754"/>
                </a:lnTo>
                <a:lnTo>
                  <a:pt x="76198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723120" y="5038273"/>
            <a:ext cx="74930" cy="40005"/>
          </a:xfrm>
          <a:custGeom>
            <a:avLst/>
            <a:gdLst/>
            <a:ahLst/>
            <a:cxnLst/>
            <a:rect l="l" t="t" r="r" b="b"/>
            <a:pathLst>
              <a:path w="74929" h="40004">
                <a:moveTo>
                  <a:pt x="74674" y="39754"/>
                </a:moveTo>
                <a:lnTo>
                  <a:pt x="74674" y="0"/>
                </a:lnTo>
                <a:lnTo>
                  <a:pt x="0" y="0"/>
                </a:lnTo>
                <a:lnTo>
                  <a:pt x="0" y="39754"/>
                </a:lnTo>
                <a:lnTo>
                  <a:pt x="74674" y="39754"/>
                </a:lnTo>
                <a:close/>
              </a:path>
            </a:pathLst>
          </a:custGeom>
          <a:solidFill>
            <a:srgbClr val="F1F1F1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870947" y="5038273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48" y="39754"/>
                </a:moveTo>
                <a:lnTo>
                  <a:pt x="73148" y="0"/>
                </a:lnTo>
                <a:lnTo>
                  <a:pt x="0" y="0"/>
                </a:lnTo>
                <a:lnTo>
                  <a:pt x="0" y="39754"/>
                </a:lnTo>
                <a:lnTo>
                  <a:pt x="73148" y="39754"/>
                </a:lnTo>
                <a:close/>
              </a:path>
            </a:pathLst>
          </a:custGeom>
          <a:solidFill>
            <a:srgbClr val="F1F1F1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729215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880091" y="348226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150" y="39754"/>
                </a:moveTo>
                <a:lnTo>
                  <a:pt x="73150" y="0"/>
                </a:lnTo>
                <a:lnTo>
                  <a:pt x="0" y="0"/>
                </a:lnTo>
                <a:lnTo>
                  <a:pt x="0" y="39754"/>
                </a:lnTo>
                <a:lnTo>
                  <a:pt x="73150" y="397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4113276" y="3371179"/>
            <a:ext cx="5539740" cy="1818005"/>
            <a:chOff x="4113276" y="3371179"/>
            <a:chExt cx="5539740" cy="1818005"/>
          </a:xfrm>
        </p:grpSpPr>
        <p:sp>
          <p:nvSpPr>
            <p:cNvPr id="13" name="object 13" descr=""/>
            <p:cNvSpPr/>
            <p:nvPr/>
          </p:nvSpPr>
          <p:spPr>
            <a:xfrm>
              <a:off x="4120921" y="3371189"/>
              <a:ext cx="4658995" cy="1818005"/>
            </a:xfrm>
            <a:custGeom>
              <a:avLst/>
              <a:gdLst/>
              <a:ahLst/>
              <a:cxnLst/>
              <a:rect l="l" t="t" r="r" b="b"/>
              <a:pathLst>
                <a:path w="4658995" h="1818004">
                  <a:moveTo>
                    <a:pt x="819378" y="1449730"/>
                  </a:moveTo>
                  <a:lnTo>
                    <a:pt x="790790" y="1449730"/>
                  </a:lnTo>
                  <a:lnTo>
                    <a:pt x="790676" y="244500"/>
                  </a:lnTo>
                  <a:lnTo>
                    <a:pt x="762101" y="244500"/>
                  </a:lnTo>
                  <a:lnTo>
                    <a:pt x="762215" y="1449730"/>
                  </a:lnTo>
                  <a:lnTo>
                    <a:pt x="733653" y="1449730"/>
                  </a:lnTo>
                  <a:lnTo>
                    <a:pt x="776452" y="1535455"/>
                  </a:lnTo>
                  <a:lnTo>
                    <a:pt x="812253" y="1463954"/>
                  </a:lnTo>
                  <a:lnTo>
                    <a:pt x="819378" y="1449730"/>
                  </a:lnTo>
                  <a:close/>
                </a:path>
                <a:path w="4658995" h="1818004">
                  <a:moveTo>
                    <a:pt x="3529558" y="1671205"/>
                  </a:moveTo>
                  <a:lnTo>
                    <a:pt x="3525761" y="1668653"/>
                  </a:lnTo>
                  <a:lnTo>
                    <a:pt x="3518039" y="1667090"/>
                  </a:lnTo>
                  <a:lnTo>
                    <a:pt x="3404031" y="1667090"/>
                  </a:lnTo>
                  <a:lnTo>
                    <a:pt x="3391065" y="1626692"/>
                  </a:lnTo>
                  <a:lnTo>
                    <a:pt x="3367481" y="1594205"/>
                  </a:lnTo>
                  <a:lnTo>
                    <a:pt x="3366998" y="1593557"/>
                  </a:lnTo>
                  <a:lnTo>
                    <a:pt x="3365792" y="1592681"/>
                  </a:lnTo>
                  <a:lnTo>
                    <a:pt x="3365792" y="1686966"/>
                  </a:lnTo>
                  <a:lnTo>
                    <a:pt x="3358515" y="1723072"/>
                  </a:lnTo>
                  <a:lnTo>
                    <a:pt x="3338665" y="1752549"/>
                  </a:lnTo>
                  <a:lnTo>
                    <a:pt x="3309201" y="1772437"/>
                  </a:lnTo>
                  <a:lnTo>
                    <a:pt x="3273133" y="1779727"/>
                  </a:lnTo>
                  <a:lnTo>
                    <a:pt x="3237065" y="1772437"/>
                  </a:lnTo>
                  <a:lnTo>
                    <a:pt x="3207613" y="1752549"/>
                  </a:lnTo>
                  <a:lnTo>
                    <a:pt x="3187750" y="1723072"/>
                  </a:lnTo>
                  <a:lnTo>
                    <a:pt x="3180473" y="1686966"/>
                  </a:lnTo>
                  <a:lnTo>
                    <a:pt x="3187750" y="1650860"/>
                  </a:lnTo>
                  <a:lnTo>
                    <a:pt x="3207613" y="1621370"/>
                  </a:lnTo>
                  <a:lnTo>
                    <a:pt x="3237065" y="1601495"/>
                  </a:lnTo>
                  <a:lnTo>
                    <a:pt x="3273133" y="1594205"/>
                  </a:lnTo>
                  <a:lnTo>
                    <a:pt x="3309201" y="1601495"/>
                  </a:lnTo>
                  <a:lnTo>
                    <a:pt x="3338665" y="1621370"/>
                  </a:lnTo>
                  <a:lnTo>
                    <a:pt x="3358515" y="1650860"/>
                  </a:lnTo>
                  <a:lnTo>
                    <a:pt x="3365792" y="1686966"/>
                  </a:lnTo>
                  <a:lnTo>
                    <a:pt x="3365792" y="1592681"/>
                  </a:lnTo>
                  <a:lnTo>
                    <a:pt x="3334347" y="1569504"/>
                  </a:lnTo>
                  <a:lnTo>
                    <a:pt x="3295586" y="1556385"/>
                  </a:lnTo>
                  <a:lnTo>
                    <a:pt x="3253206" y="1556004"/>
                  </a:lnTo>
                  <a:lnTo>
                    <a:pt x="3212922" y="1568983"/>
                  </a:lnTo>
                  <a:lnTo>
                    <a:pt x="3179508" y="1593329"/>
                  </a:lnTo>
                  <a:lnTo>
                    <a:pt x="3155200" y="1626768"/>
                  </a:lnTo>
                  <a:lnTo>
                    <a:pt x="3142234" y="1667090"/>
                  </a:lnTo>
                  <a:lnTo>
                    <a:pt x="3078442" y="1667090"/>
                  </a:lnTo>
                  <a:lnTo>
                    <a:pt x="3028226" y="1667090"/>
                  </a:lnTo>
                  <a:lnTo>
                    <a:pt x="2746895" y="1667090"/>
                  </a:lnTo>
                  <a:lnTo>
                    <a:pt x="2717254" y="1667090"/>
                  </a:lnTo>
                  <a:lnTo>
                    <a:pt x="2632887" y="1667090"/>
                  </a:lnTo>
                  <a:lnTo>
                    <a:pt x="2619921" y="1626692"/>
                  </a:lnTo>
                  <a:lnTo>
                    <a:pt x="2596337" y="1594205"/>
                  </a:lnTo>
                  <a:lnTo>
                    <a:pt x="2595854" y="1593557"/>
                  </a:lnTo>
                  <a:lnTo>
                    <a:pt x="2594648" y="1592681"/>
                  </a:lnTo>
                  <a:lnTo>
                    <a:pt x="2594648" y="1686966"/>
                  </a:lnTo>
                  <a:lnTo>
                    <a:pt x="2587371" y="1723072"/>
                  </a:lnTo>
                  <a:lnTo>
                    <a:pt x="2567521" y="1752549"/>
                  </a:lnTo>
                  <a:lnTo>
                    <a:pt x="2538057" y="1772437"/>
                  </a:lnTo>
                  <a:lnTo>
                    <a:pt x="2501989" y="1779727"/>
                  </a:lnTo>
                  <a:lnTo>
                    <a:pt x="2465921" y="1772437"/>
                  </a:lnTo>
                  <a:lnTo>
                    <a:pt x="2436469" y="1752549"/>
                  </a:lnTo>
                  <a:lnTo>
                    <a:pt x="2416606" y="1723072"/>
                  </a:lnTo>
                  <a:lnTo>
                    <a:pt x="2409329" y="1686966"/>
                  </a:lnTo>
                  <a:lnTo>
                    <a:pt x="2416606" y="1650860"/>
                  </a:lnTo>
                  <a:lnTo>
                    <a:pt x="2436469" y="1621370"/>
                  </a:lnTo>
                  <a:lnTo>
                    <a:pt x="2465921" y="1601495"/>
                  </a:lnTo>
                  <a:lnTo>
                    <a:pt x="2501989" y="1594205"/>
                  </a:lnTo>
                  <a:lnTo>
                    <a:pt x="2538057" y="1601495"/>
                  </a:lnTo>
                  <a:lnTo>
                    <a:pt x="2567521" y="1621370"/>
                  </a:lnTo>
                  <a:lnTo>
                    <a:pt x="2587371" y="1650860"/>
                  </a:lnTo>
                  <a:lnTo>
                    <a:pt x="2594648" y="1686966"/>
                  </a:lnTo>
                  <a:lnTo>
                    <a:pt x="2594648" y="1592681"/>
                  </a:lnTo>
                  <a:lnTo>
                    <a:pt x="2563203" y="1569504"/>
                  </a:lnTo>
                  <a:lnTo>
                    <a:pt x="2524442" y="1556385"/>
                  </a:lnTo>
                  <a:lnTo>
                    <a:pt x="2482062" y="1556004"/>
                  </a:lnTo>
                  <a:lnTo>
                    <a:pt x="2441778" y="1568983"/>
                  </a:lnTo>
                  <a:lnTo>
                    <a:pt x="2408364" y="1593329"/>
                  </a:lnTo>
                  <a:lnTo>
                    <a:pt x="2384056" y="1626768"/>
                  </a:lnTo>
                  <a:lnTo>
                    <a:pt x="2371090" y="1667090"/>
                  </a:lnTo>
                  <a:lnTo>
                    <a:pt x="2308834" y="1667090"/>
                  </a:lnTo>
                  <a:lnTo>
                    <a:pt x="2257082" y="1667090"/>
                  </a:lnTo>
                  <a:lnTo>
                    <a:pt x="1977275" y="1667090"/>
                  </a:lnTo>
                  <a:lnTo>
                    <a:pt x="1947646" y="1667090"/>
                  </a:lnTo>
                  <a:lnTo>
                    <a:pt x="1863267" y="1667090"/>
                  </a:lnTo>
                  <a:lnTo>
                    <a:pt x="1850301" y="1626692"/>
                  </a:lnTo>
                  <a:lnTo>
                    <a:pt x="1826717" y="1594205"/>
                  </a:lnTo>
                  <a:lnTo>
                    <a:pt x="1826234" y="1593557"/>
                  </a:lnTo>
                  <a:lnTo>
                    <a:pt x="1825028" y="1592681"/>
                  </a:lnTo>
                  <a:lnTo>
                    <a:pt x="1825028" y="1686966"/>
                  </a:lnTo>
                  <a:lnTo>
                    <a:pt x="1817751" y="1723072"/>
                  </a:lnTo>
                  <a:lnTo>
                    <a:pt x="1797900" y="1752549"/>
                  </a:lnTo>
                  <a:lnTo>
                    <a:pt x="1768436" y="1772437"/>
                  </a:lnTo>
                  <a:lnTo>
                    <a:pt x="1732368" y="1779727"/>
                  </a:lnTo>
                  <a:lnTo>
                    <a:pt x="1696300" y="1772437"/>
                  </a:lnTo>
                  <a:lnTo>
                    <a:pt x="1666849" y="1752549"/>
                  </a:lnTo>
                  <a:lnTo>
                    <a:pt x="1646986" y="1723072"/>
                  </a:lnTo>
                  <a:lnTo>
                    <a:pt x="1639709" y="1686966"/>
                  </a:lnTo>
                  <a:lnTo>
                    <a:pt x="1646986" y="1650860"/>
                  </a:lnTo>
                  <a:lnTo>
                    <a:pt x="1666849" y="1621370"/>
                  </a:lnTo>
                  <a:lnTo>
                    <a:pt x="1696300" y="1601495"/>
                  </a:lnTo>
                  <a:lnTo>
                    <a:pt x="1732368" y="1594205"/>
                  </a:lnTo>
                  <a:lnTo>
                    <a:pt x="1768436" y="1601495"/>
                  </a:lnTo>
                  <a:lnTo>
                    <a:pt x="1797900" y="1621370"/>
                  </a:lnTo>
                  <a:lnTo>
                    <a:pt x="1817751" y="1650860"/>
                  </a:lnTo>
                  <a:lnTo>
                    <a:pt x="1825028" y="1686966"/>
                  </a:lnTo>
                  <a:lnTo>
                    <a:pt x="1825028" y="1592681"/>
                  </a:lnTo>
                  <a:lnTo>
                    <a:pt x="1793582" y="1569504"/>
                  </a:lnTo>
                  <a:lnTo>
                    <a:pt x="1754822" y="1556385"/>
                  </a:lnTo>
                  <a:lnTo>
                    <a:pt x="1712442" y="1556004"/>
                  </a:lnTo>
                  <a:lnTo>
                    <a:pt x="1672158" y="1568983"/>
                  </a:lnTo>
                  <a:lnTo>
                    <a:pt x="1638744" y="1593329"/>
                  </a:lnTo>
                  <a:lnTo>
                    <a:pt x="1614436" y="1626768"/>
                  </a:lnTo>
                  <a:lnTo>
                    <a:pt x="1601470" y="1667090"/>
                  </a:lnTo>
                  <a:lnTo>
                    <a:pt x="1537690" y="1667090"/>
                  </a:lnTo>
                  <a:lnTo>
                    <a:pt x="1487462" y="1667090"/>
                  </a:lnTo>
                  <a:lnTo>
                    <a:pt x="781786" y="1667090"/>
                  </a:lnTo>
                  <a:lnTo>
                    <a:pt x="781786" y="1706841"/>
                  </a:lnTo>
                  <a:lnTo>
                    <a:pt x="1487462" y="1706841"/>
                  </a:lnTo>
                  <a:lnTo>
                    <a:pt x="1537690" y="1706841"/>
                  </a:lnTo>
                  <a:lnTo>
                    <a:pt x="1601470" y="1706841"/>
                  </a:lnTo>
                  <a:lnTo>
                    <a:pt x="1614449" y="1747240"/>
                  </a:lnTo>
                  <a:lnTo>
                    <a:pt x="1638503" y="1780374"/>
                  </a:lnTo>
                  <a:lnTo>
                    <a:pt x="1671154" y="1804416"/>
                  </a:lnTo>
                  <a:lnTo>
                    <a:pt x="1709915" y="1817547"/>
                  </a:lnTo>
                  <a:lnTo>
                    <a:pt x="1752307" y="1817916"/>
                  </a:lnTo>
                  <a:lnTo>
                    <a:pt x="1792592" y="1804936"/>
                  </a:lnTo>
                  <a:lnTo>
                    <a:pt x="1826006" y="1780603"/>
                  </a:lnTo>
                  <a:lnTo>
                    <a:pt x="1826641" y="1779727"/>
                  </a:lnTo>
                  <a:lnTo>
                    <a:pt x="1850313" y="1747164"/>
                  </a:lnTo>
                  <a:lnTo>
                    <a:pt x="1863267" y="1706841"/>
                  </a:lnTo>
                  <a:lnTo>
                    <a:pt x="1947646" y="1706841"/>
                  </a:lnTo>
                  <a:lnTo>
                    <a:pt x="1977275" y="1706841"/>
                  </a:lnTo>
                  <a:lnTo>
                    <a:pt x="2257082" y="1706841"/>
                  </a:lnTo>
                  <a:lnTo>
                    <a:pt x="2308834" y="1706841"/>
                  </a:lnTo>
                  <a:lnTo>
                    <a:pt x="2371090" y="1706841"/>
                  </a:lnTo>
                  <a:lnTo>
                    <a:pt x="2384069" y="1747240"/>
                  </a:lnTo>
                  <a:lnTo>
                    <a:pt x="2408123" y="1780374"/>
                  </a:lnTo>
                  <a:lnTo>
                    <a:pt x="2440775" y="1804416"/>
                  </a:lnTo>
                  <a:lnTo>
                    <a:pt x="2479535" y="1817547"/>
                  </a:lnTo>
                  <a:lnTo>
                    <a:pt x="2521928" y="1817916"/>
                  </a:lnTo>
                  <a:lnTo>
                    <a:pt x="2562212" y="1804936"/>
                  </a:lnTo>
                  <a:lnTo>
                    <a:pt x="2595626" y="1780603"/>
                  </a:lnTo>
                  <a:lnTo>
                    <a:pt x="2596261" y="1779727"/>
                  </a:lnTo>
                  <a:lnTo>
                    <a:pt x="2619933" y="1747164"/>
                  </a:lnTo>
                  <a:lnTo>
                    <a:pt x="2632887" y="1706841"/>
                  </a:lnTo>
                  <a:lnTo>
                    <a:pt x="2717254" y="1706841"/>
                  </a:lnTo>
                  <a:lnTo>
                    <a:pt x="2746895" y="1706841"/>
                  </a:lnTo>
                  <a:lnTo>
                    <a:pt x="3028226" y="1706841"/>
                  </a:lnTo>
                  <a:lnTo>
                    <a:pt x="3078442" y="1706841"/>
                  </a:lnTo>
                  <a:lnTo>
                    <a:pt x="3142234" y="1706841"/>
                  </a:lnTo>
                  <a:lnTo>
                    <a:pt x="3155213" y="1747240"/>
                  </a:lnTo>
                  <a:lnTo>
                    <a:pt x="3179267" y="1780374"/>
                  </a:lnTo>
                  <a:lnTo>
                    <a:pt x="3211919" y="1804416"/>
                  </a:lnTo>
                  <a:lnTo>
                    <a:pt x="3250679" y="1817547"/>
                  </a:lnTo>
                  <a:lnTo>
                    <a:pt x="3293072" y="1817916"/>
                  </a:lnTo>
                  <a:lnTo>
                    <a:pt x="3333356" y="1804936"/>
                  </a:lnTo>
                  <a:lnTo>
                    <a:pt x="3366770" y="1780603"/>
                  </a:lnTo>
                  <a:lnTo>
                    <a:pt x="3367405" y="1779727"/>
                  </a:lnTo>
                  <a:lnTo>
                    <a:pt x="3391077" y="1747164"/>
                  </a:lnTo>
                  <a:lnTo>
                    <a:pt x="3404031" y="1706841"/>
                  </a:lnTo>
                  <a:lnTo>
                    <a:pt x="3518039" y="1706841"/>
                  </a:lnTo>
                  <a:lnTo>
                    <a:pt x="3525761" y="1705279"/>
                  </a:lnTo>
                  <a:lnTo>
                    <a:pt x="3529558" y="1702727"/>
                  </a:lnTo>
                  <a:lnTo>
                    <a:pt x="3529558" y="1671205"/>
                  </a:lnTo>
                  <a:close/>
                </a:path>
                <a:path w="4658995" h="1818004">
                  <a:moveTo>
                    <a:pt x="4658830" y="115201"/>
                  </a:moveTo>
                  <a:lnTo>
                    <a:pt x="4655045" y="112649"/>
                  </a:lnTo>
                  <a:lnTo>
                    <a:pt x="4647323" y="111086"/>
                  </a:lnTo>
                  <a:lnTo>
                    <a:pt x="4533316" y="111086"/>
                  </a:lnTo>
                  <a:lnTo>
                    <a:pt x="4520349" y="70688"/>
                  </a:lnTo>
                  <a:lnTo>
                    <a:pt x="4496765" y="38201"/>
                  </a:lnTo>
                  <a:lnTo>
                    <a:pt x="4496282" y="37553"/>
                  </a:lnTo>
                  <a:lnTo>
                    <a:pt x="4495076" y="36677"/>
                  </a:lnTo>
                  <a:lnTo>
                    <a:pt x="4495076" y="130962"/>
                  </a:lnTo>
                  <a:lnTo>
                    <a:pt x="4487799" y="167068"/>
                  </a:lnTo>
                  <a:lnTo>
                    <a:pt x="4467949" y="196545"/>
                  </a:lnTo>
                  <a:lnTo>
                    <a:pt x="4438485" y="216433"/>
                  </a:lnTo>
                  <a:lnTo>
                    <a:pt x="4402417" y="223723"/>
                  </a:lnTo>
                  <a:lnTo>
                    <a:pt x="4366349" y="216433"/>
                  </a:lnTo>
                  <a:lnTo>
                    <a:pt x="4336897" y="196545"/>
                  </a:lnTo>
                  <a:lnTo>
                    <a:pt x="4317035" y="167068"/>
                  </a:lnTo>
                  <a:lnTo>
                    <a:pt x="4309757" y="130962"/>
                  </a:lnTo>
                  <a:lnTo>
                    <a:pt x="4317035" y="94856"/>
                  </a:lnTo>
                  <a:lnTo>
                    <a:pt x="4336897" y="65366"/>
                  </a:lnTo>
                  <a:lnTo>
                    <a:pt x="4366349" y="45491"/>
                  </a:lnTo>
                  <a:lnTo>
                    <a:pt x="4402417" y="38201"/>
                  </a:lnTo>
                  <a:lnTo>
                    <a:pt x="4438485" y="45491"/>
                  </a:lnTo>
                  <a:lnTo>
                    <a:pt x="4467949" y="65366"/>
                  </a:lnTo>
                  <a:lnTo>
                    <a:pt x="4487799" y="94856"/>
                  </a:lnTo>
                  <a:lnTo>
                    <a:pt x="4495076" y="130962"/>
                  </a:lnTo>
                  <a:lnTo>
                    <a:pt x="4495076" y="36677"/>
                  </a:lnTo>
                  <a:lnTo>
                    <a:pt x="4463631" y="13500"/>
                  </a:lnTo>
                  <a:lnTo>
                    <a:pt x="4424870" y="381"/>
                  </a:lnTo>
                  <a:lnTo>
                    <a:pt x="4382490" y="0"/>
                  </a:lnTo>
                  <a:lnTo>
                    <a:pt x="4342206" y="12979"/>
                  </a:lnTo>
                  <a:lnTo>
                    <a:pt x="4308792" y="37325"/>
                  </a:lnTo>
                  <a:lnTo>
                    <a:pt x="4284484" y="70764"/>
                  </a:lnTo>
                  <a:lnTo>
                    <a:pt x="4271518" y="111086"/>
                  </a:lnTo>
                  <a:lnTo>
                    <a:pt x="4169626" y="111086"/>
                  </a:lnTo>
                  <a:lnTo>
                    <a:pt x="4157510" y="111086"/>
                  </a:lnTo>
                  <a:lnTo>
                    <a:pt x="2746895" y="111086"/>
                  </a:lnTo>
                  <a:lnTo>
                    <a:pt x="2738590" y="111086"/>
                  </a:lnTo>
                  <a:lnTo>
                    <a:pt x="2632887" y="111086"/>
                  </a:lnTo>
                  <a:lnTo>
                    <a:pt x="2619921" y="70688"/>
                  </a:lnTo>
                  <a:lnTo>
                    <a:pt x="2596337" y="38201"/>
                  </a:lnTo>
                  <a:lnTo>
                    <a:pt x="2595854" y="37553"/>
                  </a:lnTo>
                  <a:lnTo>
                    <a:pt x="2594648" y="36677"/>
                  </a:lnTo>
                  <a:lnTo>
                    <a:pt x="2594648" y="130962"/>
                  </a:lnTo>
                  <a:lnTo>
                    <a:pt x="2587371" y="167068"/>
                  </a:lnTo>
                  <a:lnTo>
                    <a:pt x="2567521" y="196545"/>
                  </a:lnTo>
                  <a:lnTo>
                    <a:pt x="2538057" y="216433"/>
                  </a:lnTo>
                  <a:lnTo>
                    <a:pt x="2501989" y="223723"/>
                  </a:lnTo>
                  <a:lnTo>
                    <a:pt x="2465921" y="216433"/>
                  </a:lnTo>
                  <a:lnTo>
                    <a:pt x="2436469" y="196545"/>
                  </a:lnTo>
                  <a:lnTo>
                    <a:pt x="2416606" y="167068"/>
                  </a:lnTo>
                  <a:lnTo>
                    <a:pt x="2409329" y="130962"/>
                  </a:lnTo>
                  <a:lnTo>
                    <a:pt x="2416606" y="94856"/>
                  </a:lnTo>
                  <a:lnTo>
                    <a:pt x="2436469" y="65366"/>
                  </a:lnTo>
                  <a:lnTo>
                    <a:pt x="2465921" y="45491"/>
                  </a:lnTo>
                  <a:lnTo>
                    <a:pt x="2501989" y="38201"/>
                  </a:lnTo>
                  <a:lnTo>
                    <a:pt x="2538057" y="45491"/>
                  </a:lnTo>
                  <a:lnTo>
                    <a:pt x="2567521" y="65366"/>
                  </a:lnTo>
                  <a:lnTo>
                    <a:pt x="2587371" y="94856"/>
                  </a:lnTo>
                  <a:lnTo>
                    <a:pt x="2594648" y="130962"/>
                  </a:lnTo>
                  <a:lnTo>
                    <a:pt x="2594648" y="36677"/>
                  </a:lnTo>
                  <a:lnTo>
                    <a:pt x="2563203" y="13500"/>
                  </a:lnTo>
                  <a:lnTo>
                    <a:pt x="2524442" y="381"/>
                  </a:lnTo>
                  <a:lnTo>
                    <a:pt x="2482062" y="0"/>
                  </a:lnTo>
                  <a:lnTo>
                    <a:pt x="2441778" y="12979"/>
                  </a:lnTo>
                  <a:lnTo>
                    <a:pt x="2408364" y="37325"/>
                  </a:lnTo>
                  <a:lnTo>
                    <a:pt x="2384056" y="70764"/>
                  </a:lnTo>
                  <a:lnTo>
                    <a:pt x="2371090" y="111086"/>
                  </a:lnTo>
                  <a:lnTo>
                    <a:pt x="2267674" y="111086"/>
                  </a:lnTo>
                  <a:lnTo>
                    <a:pt x="2257082" y="111086"/>
                  </a:lnTo>
                  <a:lnTo>
                    <a:pt x="516597" y="111086"/>
                  </a:lnTo>
                  <a:lnTo>
                    <a:pt x="516597" y="112496"/>
                  </a:lnTo>
                  <a:lnTo>
                    <a:pt x="509663" y="111086"/>
                  </a:lnTo>
                  <a:lnTo>
                    <a:pt x="395655" y="111086"/>
                  </a:lnTo>
                  <a:lnTo>
                    <a:pt x="382689" y="70688"/>
                  </a:lnTo>
                  <a:lnTo>
                    <a:pt x="359105" y="38201"/>
                  </a:lnTo>
                  <a:lnTo>
                    <a:pt x="358622" y="37553"/>
                  </a:lnTo>
                  <a:lnTo>
                    <a:pt x="357416" y="36677"/>
                  </a:lnTo>
                  <a:lnTo>
                    <a:pt x="357416" y="130962"/>
                  </a:lnTo>
                  <a:lnTo>
                    <a:pt x="350139" y="167068"/>
                  </a:lnTo>
                  <a:lnTo>
                    <a:pt x="330288" y="196545"/>
                  </a:lnTo>
                  <a:lnTo>
                    <a:pt x="300824" y="216433"/>
                  </a:lnTo>
                  <a:lnTo>
                    <a:pt x="264756" y="223723"/>
                  </a:lnTo>
                  <a:lnTo>
                    <a:pt x="228688" y="216433"/>
                  </a:lnTo>
                  <a:lnTo>
                    <a:pt x="199237" y="196545"/>
                  </a:lnTo>
                  <a:lnTo>
                    <a:pt x="179374" y="167068"/>
                  </a:lnTo>
                  <a:lnTo>
                    <a:pt x="172097" y="130962"/>
                  </a:lnTo>
                  <a:lnTo>
                    <a:pt x="179374" y="94856"/>
                  </a:lnTo>
                  <a:lnTo>
                    <a:pt x="199237" y="65366"/>
                  </a:lnTo>
                  <a:lnTo>
                    <a:pt x="228688" y="45491"/>
                  </a:lnTo>
                  <a:lnTo>
                    <a:pt x="264756" y="38201"/>
                  </a:lnTo>
                  <a:lnTo>
                    <a:pt x="300824" y="45491"/>
                  </a:lnTo>
                  <a:lnTo>
                    <a:pt x="330288" y="65366"/>
                  </a:lnTo>
                  <a:lnTo>
                    <a:pt x="350139" y="94856"/>
                  </a:lnTo>
                  <a:lnTo>
                    <a:pt x="357416" y="130962"/>
                  </a:lnTo>
                  <a:lnTo>
                    <a:pt x="357416" y="36677"/>
                  </a:lnTo>
                  <a:lnTo>
                    <a:pt x="325970" y="13500"/>
                  </a:lnTo>
                  <a:lnTo>
                    <a:pt x="287210" y="381"/>
                  </a:lnTo>
                  <a:lnTo>
                    <a:pt x="244830" y="0"/>
                  </a:lnTo>
                  <a:lnTo>
                    <a:pt x="204546" y="12979"/>
                  </a:lnTo>
                  <a:lnTo>
                    <a:pt x="171132" y="37325"/>
                  </a:lnTo>
                  <a:lnTo>
                    <a:pt x="146824" y="70764"/>
                  </a:lnTo>
                  <a:lnTo>
                    <a:pt x="133858" y="111086"/>
                  </a:lnTo>
                  <a:lnTo>
                    <a:pt x="19850" y="111086"/>
                  </a:lnTo>
                  <a:lnTo>
                    <a:pt x="12128" y="112649"/>
                  </a:lnTo>
                  <a:lnTo>
                    <a:pt x="5816" y="116903"/>
                  </a:lnTo>
                  <a:lnTo>
                    <a:pt x="1562" y="123228"/>
                  </a:lnTo>
                  <a:lnTo>
                    <a:pt x="0" y="130962"/>
                  </a:lnTo>
                  <a:lnTo>
                    <a:pt x="1562" y="138696"/>
                  </a:lnTo>
                  <a:lnTo>
                    <a:pt x="5816" y="145021"/>
                  </a:lnTo>
                  <a:lnTo>
                    <a:pt x="12128" y="149275"/>
                  </a:lnTo>
                  <a:lnTo>
                    <a:pt x="19850" y="150837"/>
                  </a:lnTo>
                  <a:lnTo>
                    <a:pt x="133858" y="150837"/>
                  </a:lnTo>
                  <a:lnTo>
                    <a:pt x="146837" y="191236"/>
                  </a:lnTo>
                  <a:lnTo>
                    <a:pt x="170891" y="224370"/>
                  </a:lnTo>
                  <a:lnTo>
                    <a:pt x="203542" y="248412"/>
                  </a:lnTo>
                  <a:lnTo>
                    <a:pt x="242303" y="261543"/>
                  </a:lnTo>
                  <a:lnTo>
                    <a:pt x="284695" y="261912"/>
                  </a:lnTo>
                  <a:lnTo>
                    <a:pt x="324980" y="248932"/>
                  </a:lnTo>
                  <a:lnTo>
                    <a:pt x="358394" y="224599"/>
                  </a:lnTo>
                  <a:lnTo>
                    <a:pt x="359029" y="223723"/>
                  </a:lnTo>
                  <a:lnTo>
                    <a:pt x="382701" y="191160"/>
                  </a:lnTo>
                  <a:lnTo>
                    <a:pt x="395655" y="150837"/>
                  </a:lnTo>
                  <a:lnTo>
                    <a:pt x="509663" y="150837"/>
                  </a:lnTo>
                  <a:lnTo>
                    <a:pt x="516597" y="149440"/>
                  </a:lnTo>
                  <a:lnTo>
                    <a:pt x="516597" y="150837"/>
                  </a:lnTo>
                  <a:lnTo>
                    <a:pt x="2257082" y="150837"/>
                  </a:lnTo>
                  <a:lnTo>
                    <a:pt x="2267674" y="150837"/>
                  </a:lnTo>
                  <a:lnTo>
                    <a:pt x="2371090" y="150837"/>
                  </a:lnTo>
                  <a:lnTo>
                    <a:pt x="2384069" y="191236"/>
                  </a:lnTo>
                  <a:lnTo>
                    <a:pt x="2408123" y="224370"/>
                  </a:lnTo>
                  <a:lnTo>
                    <a:pt x="2440775" y="248412"/>
                  </a:lnTo>
                  <a:lnTo>
                    <a:pt x="2479535" y="261543"/>
                  </a:lnTo>
                  <a:lnTo>
                    <a:pt x="2521928" y="261912"/>
                  </a:lnTo>
                  <a:lnTo>
                    <a:pt x="2562212" y="248932"/>
                  </a:lnTo>
                  <a:lnTo>
                    <a:pt x="2595626" y="224599"/>
                  </a:lnTo>
                  <a:lnTo>
                    <a:pt x="2596261" y="223723"/>
                  </a:lnTo>
                  <a:lnTo>
                    <a:pt x="2619933" y="191160"/>
                  </a:lnTo>
                  <a:lnTo>
                    <a:pt x="2632887" y="150837"/>
                  </a:lnTo>
                  <a:lnTo>
                    <a:pt x="2738590" y="150837"/>
                  </a:lnTo>
                  <a:lnTo>
                    <a:pt x="2746895" y="150837"/>
                  </a:lnTo>
                  <a:lnTo>
                    <a:pt x="4157510" y="150837"/>
                  </a:lnTo>
                  <a:lnTo>
                    <a:pt x="4169626" y="150837"/>
                  </a:lnTo>
                  <a:lnTo>
                    <a:pt x="4271518" y="150837"/>
                  </a:lnTo>
                  <a:lnTo>
                    <a:pt x="4284497" y="191236"/>
                  </a:lnTo>
                  <a:lnTo>
                    <a:pt x="4308551" y="224370"/>
                  </a:lnTo>
                  <a:lnTo>
                    <a:pt x="4341203" y="248412"/>
                  </a:lnTo>
                  <a:lnTo>
                    <a:pt x="4379963" y="261543"/>
                  </a:lnTo>
                  <a:lnTo>
                    <a:pt x="4422356" y="261912"/>
                  </a:lnTo>
                  <a:lnTo>
                    <a:pt x="4462640" y="248932"/>
                  </a:lnTo>
                  <a:lnTo>
                    <a:pt x="4496054" y="224599"/>
                  </a:lnTo>
                  <a:lnTo>
                    <a:pt x="4496689" y="223723"/>
                  </a:lnTo>
                  <a:lnTo>
                    <a:pt x="4520362" y="191160"/>
                  </a:lnTo>
                  <a:lnTo>
                    <a:pt x="4533316" y="150837"/>
                  </a:lnTo>
                  <a:lnTo>
                    <a:pt x="4647323" y="150837"/>
                  </a:lnTo>
                  <a:lnTo>
                    <a:pt x="4655045" y="149275"/>
                  </a:lnTo>
                  <a:lnTo>
                    <a:pt x="4658830" y="146723"/>
                  </a:lnTo>
                  <a:lnTo>
                    <a:pt x="4658830" y="11520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8634" y="4975606"/>
              <a:ext cx="155955" cy="15748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068519" y="3691889"/>
              <a:ext cx="3924300" cy="1386205"/>
            </a:xfrm>
            <a:custGeom>
              <a:avLst/>
              <a:gdLst/>
              <a:ahLst/>
              <a:cxnLst/>
              <a:rect l="l" t="t" r="r" b="b"/>
              <a:pathLst>
                <a:path w="3924300" h="1386204">
                  <a:moveTo>
                    <a:pt x="302666" y="562660"/>
                  </a:moveTo>
                  <a:lnTo>
                    <a:pt x="294957" y="514997"/>
                  </a:lnTo>
                  <a:lnTo>
                    <a:pt x="275780" y="478066"/>
                  </a:lnTo>
                  <a:lnTo>
                    <a:pt x="273469" y="473608"/>
                  </a:lnTo>
                  <a:lnTo>
                    <a:pt x="240715" y="440969"/>
                  </a:lnTo>
                  <a:lnTo>
                    <a:pt x="231546" y="436257"/>
                  </a:lnTo>
                  <a:lnTo>
                    <a:pt x="231546" y="514477"/>
                  </a:lnTo>
                  <a:lnTo>
                    <a:pt x="227749" y="526542"/>
                  </a:lnTo>
                  <a:lnTo>
                    <a:pt x="219697" y="536308"/>
                  </a:lnTo>
                  <a:lnTo>
                    <a:pt x="208089" y="542467"/>
                  </a:lnTo>
                  <a:lnTo>
                    <a:pt x="208089" y="553237"/>
                  </a:lnTo>
                  <a:lnTo>
                    <a:pt x="205854" y="564248"/>
                  </a:lnTo>
                  <a:lnTo>
                    <a:pt x="199771" y="573227"/>
                  </a:lnTo>
                  <a:lnTo>
                    <a:pt x="190754" y="579285"/>
                  </a:lnTo>
                  <a:lnTo>
                    <a:pt x="179705" y="581507"/>
                  </a:lnTo>
                  <a:lnTo>
                    <a:pt x="160794" y="581507"/>
                  </a:lnTo>
                  <a:lnTo>
                    <a:pt x="160794" y="601713"/>
                  </a:lnTo>
                  <a:lnTo>
                    <a:pt x="184251" y="636943"/>
                  </a:lnTo>
                  <a:lnTo>
                    <a:pt x="180467" y="649008"/>
                  </a:lnTo>
                  <a:lnTo>
                    <a:pt x="172402" y="658774"/>
                  </a:lnTo>
                  <a:lnTo>
                    <a:pt x="160794" y="664933"/>
                  </a:lnTo>
                  <a:lnTo>
                    <a:pt x="147701" y="666115"/>
                  </a:lnTo>
                  <a:lnTo>
                    <a:pt x="135597" y="662330"/>
                  </a:lnTo>
                  <a:lnTo>
                    <a:pt x="125793" y="654304"/>
                  </a:lnTo>
                  <a:lnTo>
                    <a:pt x="119608" y="642747"/>
                  </a:lnTo>
                  <a:lnTo>
                    <a:pt x="118427" y="629704"/>
                  </a:lnTo>
                  <a:lnTo>
                    <a:pt x="122212" y="617639"/>
                  </a:lnTo>
                  <a:lnTo>
                    <a:pt x="130276" y="607872"/>
                  </a:lnTo>
                  <a:lnTo>
                    <a:pt x="141884" y="601713"/>
                  </a:lnTo>
                  <a:lnTo>
                    <a:pt x="141884" y="581507"/>
                  </a:lnTo>
                  <a:lnTo>
                    <a:pt x="122961" y="581507"/>
                  </a:lnTo>
                  <a:lnTo>
                    <a:pt x="111912" y="579285"/>
                  </a:lnTo>
                  <a:lnTo>
                    <a:pt x="102895" y="573227"/>
                  </a:lnTo>
                  <a:lnTo>
                    <a:pt x="96812" y="564248"/>
                  </a:lnTo>
                  <a:lnTo>
                    <a:pt x="94589" y="553237"/>
                  </a:lnTo>
                  <a:lnTo>
                    <a:pt x="94589" y="542467"/>
                  </a:lnTo>
                  <a:lnTo>
                    <a:pt x="87045" y="539153"/>
                  </a:lnTo>
                  <a:lnTo>
                    <a:pt x="80632" y="534174"/>
                  </a:lnTo>
                  <a:lnTo>
                    <a:pt x="75641" y="527786"/>
                  </a:lnTo>
                  <a:lnTo>
                    <a:pt x="72326" y="520268"/>
                  </a:lnTo>
                  <a:lnTo>
                    <a:pt x="71132" y="507225"/>
                  </a:lnTo>
                  <a:lnTo>
                    <a:pt x="74930" y="495160"/>
                  </a:lnTo>
                  <a:lnTo>
                    <a:pt x="82981" y="485394"/>
                  </a:lnTo>
                  <a:lnTo>
                    <a:pt x="94589" y="479247"/>
                  </a:lnTo>
                  <a:lnTo>
                    <a:pt x="107683" y="478066"/>
                  </a:lnTo>
                  <a:lnTo>
                    <a:pt x="119786" y="481838"/>
                  </a:lnTo>
                  <a:lnTo>
                    <a:pt x="129590" y="489864"/>
                  </a:lnTo>
                  <a:lnTo>
                    <a:pt x="135775" y="501421"/>
                  </a:lnTo>
                  <a:lnTo>
                    <a:pt x="136956" y="514477"/>
                  </a:lnTo>
                  <a:lnTo>
                    <a:pt x="133172" y="526542"/>
                  </a:lnTo>
                  <a:lnTo>
                    <a:pt x="125107" y="536308"/>
                  </a:lnTo>
                  <a:lnTo>
                    <a:pt x="113499" y="542467"/>
                  </a:lnTo>
                  <a:lnTo>
                    <a:pt x="113499" y="558457"/>
                  </a:lnTo>
                  <a:lnTo>
                    <a:pt x="117741" y="562660"/>
                  </a:lnTo>
                  <a:lnTo>
                    <a:pt x="184950" y="562660"/>
                  </a:lnTo>
                  <a:lnTo>
                    <a:pt x="189166" y="558457"/>
                  </a:lnTo>
                  <a:lnTo>
                    <a:pt x="189166" y="542467"/>
                  </a:lnTo>
                  <a:lnTo>
                    <a:pt x="181622" y="539153"/>
                  </a:lnTo>
                  <a:lnTo>
                    <a:pt x="175221" y="534174"/>
                  </a:lnTo>
                  <a:lnTo>
                    <a:pt x="170230" y="527786"/>
                  </a:lnTo>
                  <a:lnTo>
                    <a:pt x="166916" y="520268"/>
                  </a:lnTo>
                  <a:lnTo>
                    <a:pt x="165722" y="507225"/>
                  </a:lnTo>
                  <a:lnTo>
                    <a:pt x="169506" y="495160"/>
                  </a:lnTo>
                  <a:lnTo>
                    <a:pt x="177571" y="485394"/>
                  </a:lnTo>
                  <a:lnTo>
                    <a:pt x="189166" y="479247"/>
                  </a:lnTo>
                  <a:lnTo>
                    <a:pt x="202260" y="478066"/>
                  </a:lnTo>
                  <a:lnTo>
                    <a:pt x="214376" y="481838"/>
                  </a:lnTo>
                  <a:lnTo>
                    <a:pt x="224180" y="489864"/>
                  </a:lnTo>
                  <a:lnTo>
                    <a:pt x="230365" y="501421"/>
                  </a:lnTo>
                  <a:lnTo>
                    <a:pt x="231546" y="514477"/>
                  </a:lnTo>
                  <a:lnTo>
                    <a:pt x="231546" y="436257"/>
                  </a:lnTo>
                  <a:lnTo>
                    <a:pt x="199174" y="419569"/>
                  </a:lnTo>
                  <a:lnTo>
                    <a:pt x="151333" y="411886"/>
                  </a:lnTo>
                  <a:lnTo>
                    <a:pt x="103505" y="419569"/>
                  </a:lnTo>
                  <a:lnTo>
                    <a:pt x="61963" y="440969"/>
                  </a:lnTo>
                  <a:lnTo>
                    <a:pt x="29197" y="473608"/>
                  </a:lnTo>
                  <a:lnTo>
                    <a:pt x="7721" y="514997"/>
                  </a:lnTo>
                  <a:lnTo>
                    <a:pt x="0" y="562660"/>
                  </a:lnTo>
                  <a:lnTo>
                    <a:pt x="7721" y="610323"/>
                  </a:lnTo>
                  <a:lnTo>
                    <a:pt x="29197" y="651713"/>
                  </a:lnTo>
                  <a:lnTo>
                    <a:pt x="61963" y="684352"/>
                  </a:lnTo>
                  <a:lnTo>
                    <a:pt x="103505" y="705751"/>
                  </a:lnTo>
                  <a:lnTo>
                    <a:pt x="151333" y="713435"/>
                  </a:lnTo>
                  <a:lnTo>
                    <a:pt x="199174" y="705751"/>
                  </a:lnTo>
                  <a:lnTo>
                    <a:pt x="240715" y="684352"/>
                  </a:lnTo>
                  <a:lnTo>
                    <a:pt x="259016" y="666115"/>
                  </a:lnTo>
                  <a:lnTo>
                    <a:pt x="273469" y="651713"/>
                  </a:lnTo>
                  <a:lnTo>
                    <a:pt x="294957" y="610323"/>
                  </a:lnTo>
                  <a:lnTo>
                    <a:pt x="302666" y="562660"/>
                  </a:lnTo>
                  <a:close/>
                </a:path>
                <a:path w="3924300" h="1386204">
                  <a:moveTo>
                    <a:pt x="3450640" y="1346390"/>
                  </a:moveTo>
                  <a:lnTo>
                    <a:pt x="2540812" y="1346390"/>
                  </a:lnTo>
                  <a:lnTo>
                    <a:pt x="2540812" y="1386141"/>
                  </a:lnTo>
                  <a:lnTo>
                    <a:pt x="3450640" y="1386141"/>
                  </a:lnTo>
                  <a:lnTo>
                    <a:pt x="3450640" y="1346390"/>
                  </a:lnTo>
                  <a:close/>
                </a:path>
                <a:path w="3924300" h="1386204">
                  <a:moveTo>
                    <a:pt x="3494201" y="85725"/>
                  </a:moveTo>
                  <a:lnTo>
                    <a:pt x="3487026" y="71374"/>
                  </a:lnTo>
                  <a:lnTo>
                    <a:pt x="3451402" y="0"/>
                  </a:lnTo>
                  <a:lnTo>
                    <a:pt x="3408476" y="85725"/>
                  </a:lnTo>
                  <a:lnTo>
                    <a:pt x="3437051" y="85725"/>
                  </a:lnTo>
                  <a:lnTo>
                    <a:pt x="3437051" y="1290955"/>
                  </a:lnTo>
                  <a:lnTo>
                    <a:pt x="3465626" y="1290955"/>
                  </a:lnTo>
                  <a:lnTo>
                    <a:pt x="3465626" y="85725"/>
                  </a:lnTo>
                  <a:lnTo>
                    <a:pt x="3494201" y="85725"/>
                  </a:lnTo>
                  <a:close/>
                </a:path>
                <a:path w="3924300" h="1386204">
                  <a:moveTo>
                    <a:pt x="3923741" y="562660"/>
                  </a:moveTo>
                  <a:lnTo>
                    <a:pt x="3919969" y="539292"/>
                  </a:lnTo>
                  <a:lnTo>
                    <a:pt x="3916057" y="514997"/>
                  </a:lnTo>
                  <a:lnTo>
                    <a:pt x="3894671" y="473608"/>
                  </a:lnTo>
                  <a:lnTo>
                    <a:pt x="3889705" y="468642"/>
                  </a:lnTo>
                  <a:lnTo>
                    <a:pt x="3867023" y="445935"/>
                  </a:lnTo>
                  <a:lnTo>
                    <a:pt x="3867023" y="568464"/>
                  </a:lnTo>
                  <a:lnTo>
                    <a:pt x="3865842" y="581507"/>
                  </a:lnTo>
                  <a:lnTo>
                    <a:pt x="3859695" y="593077"/>
                  </a:lnTo>
                  <a:lnTo>
                    <a:pt x="3849941" y="601103"/>
                  </a:lnTo>
                  <a:lnTo>
                    <a:pt x="3837876" y="604875"/>
                  </a:lnTo>
                  <a:lnTo>
                    <a:pt x="3824859" y="603694"/>
                  </a:lnTo>
                  <a:lnTo>
                    <a:pt x="3817340" y="600392"/>
                  </a:lnTo>
                  <a:lnTo>
                    <a:pt x="3810965" y="595414"/>
                  </a:lnTo>
                  <a:lnTo>
                    <a:pt x="3805999" y="589026"/>
                  </a:lnTo>
                  <a:lnTo>
                    <a:pt x="3802684" y="581507"/>
                  </a:lnTo>
                  <a:lnTo>
                    <a:pt x="3791940" y="581507"/>
                  </a:lnTo>
                  <a:lnTo>
                    <a:pt x="3781641" y="580580"/>
                  </a:lnTo>
                  <a:lnTo>
                    <a:pt x="3771773" y="577799"/>
                  </a:lnTo>
                  <a:lnTo>
                    <a:pt x="3762578" y="573278"/>
                  </a:lnTo>
                  <a:lnTo>
                    <a:pt x="3754285" y="567105"/>
                  </a:lnTo>
                  <a:lnTo>
                    <a:pt x="3754285" y="592289"/>
                  </a:lnTo>
                  <a:lnTo>
                    <a:pt x="3765842" y="598449"/>
                  </a:lnTo>
                  <a:lnTo>
                    <a:pt x="3773855" y="608215"/>
                  </a:lnTo>
                  <a:lnTo>
                    <a:pt x="3777627" y="620280"/>
                  </a:lnTo>
                  <a:lnTo>
                    <a:pt x="3776446" y="633323"/>
                  </a:lnTo>
                  <a:lnTo>
                    <a:pt x="3770299" y="644880"/>
                  </a:lnTo>
                  <a:lnTo>
                    <a:pt x="3760533" y="652907"/>
                  </a:lnTo>
                  <a:lnTo>
                    <a:pt x="3748481" y="656691"/>
                  </a:lnTo>
                  <a:lnTo>
                    <a:pt x="3735451" y="655510"/>
                  </a:lnTo>
                  <a:lnTo>
                    <a:pt x="3723906" y="649351"/>
                  </a:lnTo>
                  <a:lnTo>
                    <a:pt x="3715880" y="639584"/>
                  </a:lnTo>
                  <a:lnTo>
                    <a:pt x="3712108" y="627519"/>
                  </a:lnTo>
                  <a:lnTo>
                    <a:pt x="3713289" y="614476"/>
                  </a:lnTo>
                  <a:lnTo>
                    <a:pt x="3716604" y="606958"/>
                  </a:lnTo>
                  <a:lnTo>
                    <a:pt x="3721570" y="600583"/>
                  </a:lnTo>
                  <a:lnTo>
                    <a:pt x="3727945" y="595604"/>
                  </a:lnTo>
                  <a:lnTo>
                    <a:pt x="3735451" y="592289"/>
                  </a:lnTo>
                  <a:lnTo>
                    <a:pt x="3735451" y="533044"/>
                  </a:lnTo>
                  <a:lnTo>
                    <a:pt x="3723906" y="526884"/>
                  </a:lnTo>
                  <a:lnTo>
                    <a:pt x="3715880" y="517118"/>
                  </a:lnTo>
                  <a:lnTo>
                    <a:pt x="3712108" y="505040"/>
                  </a:lnTo>
                  <a:lnTo>
                    <a:pt x="3713289" y="491998"/>
                  </a:lnTo>
                  <a:lnTo>
                    <a:pt x="3719436" y="480441"/>
                  </a:lnTo>
                  <a:lnTo>
                    <a:pt x="3729202" y="472414"/>
                  </a:lnTo>
                  <a:lnTo>
                    <a:pt x="3741255" y="468642"/>
                  </a:lnTo>
                  <a:lnTo>
                    <a:pt x="3754285" y="469823"/>
                  </a:lnTo>
                  <a:lnTo>
                    <a:pt x="3763848" y="474459"/>
                  </a:lnTo>
                  <a:lnTo>
                    <a:pt x="3771290" y="481711"/>
                  </a:lnTo>
                  <a:lnTo>
                    <a:pt x="3776103" y="490905"/>
                  </a:lnTo>
                  <a:lnTo>
                    <a:pt x="3777818" y="501408"/>
                  </a:lnTo>
                  <a:lnTo>
                    <a:pt x="3776167" y="511708"/>
                  </a:lnTo>
                  <a:lnTo>
                    <a:pt x="3771544" y="520788"/>
                  </a:lnTo>
                  <a:lnTo>
                    <a:pt x="3764369" y="528015"/>
                  </a:lnTo>
                  <a:lnTo>
                    <a:pt x="3755098" y="532777"/>
                  </a:lnTo>
                  <a:lnTo>
                    <a:pt x="3759898" y="544791"/>
                  </a:lnTo>
                  <a:lnTo>
                    <a:pt x="3768229" y="554253"/>
                  </a:lnTo>
                  <a:lnTo>
                    <a:pt x="3779189" y="560438"/>
                  </a:lnTo>
                  <a:lnTo>
                    <a:pt x="3791940" y="562660"/>
                  </a:lnTo>
                  <a:lnTo>
                    <a:pt x="3802684" y="562660"/>
                  </a:lnTo>
                  <a:lnTo>
                    <a:pt x="3808831" y="551103"/>
                  </a:lnTo>
                  <a:lnTo>
                    <a:pt x="3818598" y="543077"/>
                  </a:lnTo>
                  <a:lnTo>
                    <a:pt x="3830650" y="539292"/>
                  </a:lnTo>
                  <a:lnTo>
                    <a:pt x="3843680" y="540486"/>
                  </a:lnTo>
                  <a:lnTo>
                    <a:pt x="3855237" y="546633"/>
                  </a:lnTo>
                  <a:lnTo>
                    <a:pt x="3863251" y="556399"/>
                  </a:lnTo>
                  <a:lnTo>
                    <a:pt x="3867023" y="568464"/>
                  </a:lnTo>
                  <a:lnTo>
                    <a:pt x="3867023" y="445935"/>
                  </a:lnTo>
                  <a:lnTo>
                    <a:pt x="3862070" y="440969"/>
                  </a:lnTo>
                  <a:lnTo>
                    <a:pt x="3820718" y="419569"/>
                  </a:lnTo>
                  <a:lnTo>
                    <a:pt x="3773106" y="411886"/>
                  </a:lnTo>
                  <a:lnTo>
                    <a:pt x="3725507" y="419569"/>
                  </a:lnTo>
                  <a:lnTo>
                    <a:pt x="3684155" y="440969"/>
                  </a:lnTo>
                  <a:lnTo>
                    <a:pt x="3651542" y="473608"/>
                  </a:lnTo>
                  <a:lnTo>
                    <a:pt x="3630168" y="514997"/>
                  </a:lnTo>
                  <a:lnTo>
                    <a:pt x="3622484" y="562660"/>
                  </a:lnTo>
                  <a:lnTo>
                    <a:pt x="3630168" y="610323"/>
                  </a:lnTo>
                  <a:lnTo>
                    <a:pt x="3651542" y="651713"/>
                  </a:lnTo>
                  <a:lnTo>
                    <a:pt x="3684155" y="684352"/>
                  </a:lnTo>
                  <a:lnTo>
                    <a:pt x="3725507" y="705751"/>
                  </a:lnTo>
                  <a:lnTo>
                    <a:pt x="3773106" y="713435"/>
                  </a:lnTo>
                  <a:lnTo>
                    <a:pt x="3820718" y="705751"/>
                  </a:lnTo>
                  <a:lnTo>
                    <a:pt x="3862070" y="684352"/>
                  </a:lnTo>
                  <a:lnTo>
                    <a:pt x="3889692" y="656691"/>
                  </a:lnTo>
                  <a:lnTo>
                    <a:pt x="3894671" y="651713"/>
                  </a:lnTo>
                  <a:lnTo>
                    <a:pt x="3916057" y="610323"/>
                  </a:lnTo>
                  <a:lnTo>
                    <a:pt x="3916934" y="604875"/>
                  </a:lnTo>
                  <a:lnTo>
                    <a:pt x="3923741" y="5626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519160" y="5038273"/>
              <a:ext cx="1130935" cy="40005"/>
            </a:xfrm>
            <a:custGeom>
              <a:avLst/>
              <a:gdLst/>
              <a:ahLst/>
              <a:cxnLst/>
              <a:rect l="l" t="t" r="r" b="b"/>
              <a:pathLst>
                <a:path w="1130934" h="40004">
                  <a:moveTo>
                    <a:pt x="1130808" y="39754"/>
                  </a:moveTo>
                  <a:lnTo>
                    <a:pt x="1130808" y="0"/>
                  </a:lnTo>
                  <a:lnTo>
                    <a:pt x="0" y="0"/>
                  </a:lnTo>
                  <a:lnTo>
                    <a:pt x="0" y="39754"/>
                  </a:lnTo>
                  <a:lnTo>
                    <a:pt x="1130808" y="39754"/>
                  </a:lnTo>
                  <a:close/>
                </a:path>
              </a:pathLst>
            </a:custGeom>
            <a:solidFill>
              <a:srgbClr val="F1F1F1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747759" y="3482269"/>
              <a:ext cx="905510" cy="40005"/>
            </a:xfrm>
            <a:custGeom>
              <a:avLst/>
              <a:gdLst/>
              <a:ahLst/>
              <a:cxnLst/>
              <a:rect l="l" t="t" r="r" b="b"/>
              <a:pathLst>
                <a:path w="905509" h="40004">
                  <a:moveTo>
                    <a:pt x="905239" y="0"/>
                  </a:moveTo>
                  <a:lnTo>
                    <a:pt x="56474" y="0"/>
                  </a:lnTo>
                  <a:lnTo>
                    <a:pt x="0" y="1198"/>
                  </a:lnTo>
                  <a:lnTo>
                    <a:pt x="0" y="38555"/>
                  </a:lnTo>
                  <a:lnTo>
                    <a:pt x="56474" y="39754"/>
                  </a:lnTo>
                  <a:lnTo>
                    <a:pt x="905239" y="39754"/>
                  </a:lnTo>
                  <a:lnTo>
                    <a:pt x="9052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38929" y="349592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175"/>
                  </a:moveTo>
                  <a:lnTo>
                    <a:pt x="929" y="929"/>
                  </a:lnTo>
                  <a:lnTo>
                    <a:pt x="3175" y="0"/>
                  </a:lnTo>
                  <a:lnTo>
                    <a:pt x="5420" y="929"/>
                  </a:lnTo>
                  <a:lnTo>
                    <a:pt x="6350" y="3175"/>
                  </a:lnTo>
                  <a:lnTo>
                    <a:pt x="5420" y="5420"/>
                  </a:lnTo>
                  <a:lnTo>
                    <a:pt x="3175" y="6350"/>
                  </a:lnTo>
                  <a:lnTo>
                    <a:pt x="929" y="542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A7FF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13276" y="3482269"/>
              <a:ext cx="76200" cy="40005"/>
            </a:xfrm>
            <a:custGeom>
              <a:avLst/>
              <a:gdLst/>
              <a:ahLst/>
              <a:cxnLst/>
              <a:rect l="l" t="t" r="r" b="b"/>
              <a:pathLst>
                <a:path w="76200" h="40004">
                  <a:moveTo>
                    <a:pt x="76198" y="39754"/>
                  </a:moveTo>
                  <a:lnTo>
                    <a:pt x="76198" y="0"/>
                  </a:lnTo>
                  <a:lnTo>
                    <a:pt x="0" y="0"/>
                  </a:lnTo>
                  <a:lnTo>
                    <a:pt x="0" y="39754"/>
                  </a:lnTo>
                  <a:lnTo>
                    <a:pt x="76198" y="3975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22/10/2022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Linux</a:t>
            </a:r>
            <a:r>
              <a:rPr dirty="0" spc="-35"/>
              <a:t> </a:t>
            </a:r>
            <a:r>
              <a:rPr dirty="0"/>
              <a:t>Day</a:t>
            </a:r>
            <a:r>
              <a:rPr dirty="0" spc="-15"/>
              <a:t> </a:t>
            </a:r>
            <a:r>
              <a:rPr dirty="0"/>
              <a:t>Milan</a:t>
            </a:r>
            <a:r>
              <a:rPr dirty="0" spc="-20"/>
              <a:t> 2022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6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Grandi</dc:creator>
  <dc:title>PowerPoint Presentation</dc:title>
  <dcterms:created xsi:type="dcterms:W3CDTF">2023-10-20T16:02:56Z</dcterms:created>
  <dcterms:modified xsi:type="dcterms:W3CDTF">2023-10-20T16:02:56Z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2023-10-20T00:00:00Z</vt:filetime>
  </property>
  <property fmtid="{D5CDD505-2E9C-101B-9397-08002B2CF9AE}" pid="5" name="Producer">
    <vt:lpwstr>Microsoft® PowerPoint® for Microsoft 365</vt:lpwstr>
  </property>
</Properties>
</file>