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836" r:id="rId2"/>
    <p:sldId id="1612" r:id="rId3"/>
    <p:sldId id="1647" r:id="rId4"/>
    <p:sldId id="1648" r:id="rId5"/>
    <p:sldId id="1649" r:id="rId6"/>
    <p:sldId id="1646" r:id="rId7"/>
    <p:sldId id="1650" r:id="rId8"/>
    <p:sldId id="1652" r:id="rId9"/>
    <p:sldId id="165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9B7"/>
    <a:srgbClr val="FF00FF"/>
    <a:srgbClr val="7E0C6E"/>
    <a:srgbClr val="FE4365"/>
    <a:srgbClr val="83AF9B"/>
    <a:srgbClr val="F9CDAD"/>
    <a:srgbClr val="C8C8A9"/>
    <a:srgbClr val="FD9D9A"/>
    <a:srgbClr val="DFD1E1"/>
    <a:srgbClr val="CB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9" autoAdjust="0"/>
    <p:restoredTop sz="84382" autoAdjust="0"/>
  </p:normalViewPr>
  <p:slideViewPr>
    <p:cSldViewPr snapToGrid="0">
      <p:cViewPr>
        <p:scale>
          <a:sx n="100" d="100"/>
          <a:sy n="100" d="100"/>
        </p:scale>
        <p:origin x="153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06BB4-2C65-4E2B-839D-4CED5A4305D5}" type="datetimeFigureOut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5FF09-559A-413E-B23E-0DFCD03CDB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45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E898E-1401-4DDB-B865-CE6AAD04AEFC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注意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在编程上的区别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程序演示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6913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讲完进行演示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7006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4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7044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04545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9298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5173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04625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D578E2B-A8B9-405F-B909-5B6F638F3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542D697-9AD4-4C24-ACAC-6A0F4A4BCD4E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1C35D61-7983-4A6F-8D87-4C24D8CD8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50F48A7-728A-4636-A0D3-31264386D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2703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/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/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/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2021/11/19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/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B28F47-0014-4EFB-9109-AE5A4681AFC7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68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1925" y="4110038"/>
            <a:ext cx="2057400" cy="6481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354859-E1D3-43E9-846F-9A4943AFBB76}" type="datetime1">
              <a:rPr lang="zh-CN" altLang="en-US" smtClean="0"/>
              <a:pPr/>
              <a:t>2021/11/19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AA85-7752-4E72-9050-47523BB43BAD}" type="datetime1">
              <a:rPr lang="zh-CN" altLang="en-US" smtClean="0"/>
              <a:t>2021/11/19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C4720-E5E3-47C1-B89A-421EF3B8B0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E615AC-9BB3-40DC-8932-B96B1180BF08}"/>
              </a:ext>
            </a:extLst>
          </p:cNvPr>
          <p:cNvSpPr/>
          <p:nvPr userDrawn="1"/>
        </p:nvSpPr>
        <p:spPr>
          <a:xfrm>
            <a:off x="0" y="0"/>
            <a:ext cx="9144000" cy="578581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41CC01-681B-4A72-A12A-6B48AD55992E}"/>
              </a:ext>
            </a:extLst>
          </p:cNvPr>
          <p:cNvGrpSpPr/>
          <p:nvPr userDrawn="1"/>
        </p:nvGrpSpPr>
        <p:grpSpPr>
          <a:xfrm>
            <a:off x="8481761" y="26197"/>
            <a:ext cx="548949" cy="520015"/>
            <a:chOff x="2603366" y="22110"/>
            <a:chExt cx="879202" cy="89229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2DC98C9-5C6B-43CE-B4FE-0E636EFB74EB}"/>
                </a:ext>
              </a:extLst>
            </p:cNvPr>
            <p:cNvSpPr/>
            <p:nvPr/>
          </p:nvSpPr>
          <p:spPr>
            <a:xfrm>
              <a:off x="2603366" y="22110"/>
              <a:ext cx="879201" cy="89229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Picture 2" descr="https://gss0.bdstatic.com/94o3dSag_xI4khGkpoWK1HF6hhy/baike/c0%3Dbaike150%2C5%2C5%2C150%2C50/sign=c622cca4b5014a9095334eefc81e5277/562c11dfa9ec8a13bb1224f6fb03918fa0ecc098.jpg">
              <a:extLst>
                <a:ext uri="{FF2B5EF4-FFF2-40B4-BE49-F238E27FC236}">
                  <a16:creationId xmlns:a16="http://schemas.microsoft.com/office/drawing/2014/main" id="{2338FB51-A6EB-43BC-BFF8-865309829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 flipH="1" flipV="1">
              <a:off x="2603367" y="22110"/>
              <a:ext cx="879201" cy="892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9A13220-393A-4901-B964-C462684A07D4}"/>
              </a:ext>
            </a:extLst>
          </p:cNvPr>
          <p:cNvSpPr txBox="1"/>
          <p:nvPr userDrawn="1"/>
        </p:nvSpPr>
        <p:spPr>
          <a:xfrm>
            <a:off x="471949" y="1368"/>
            <a:ext cx="7256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05C098-4A3F-45C8-AD5A-1B0CC9D82C44}"/>
              </a:ext>
            </a:extLst>
          </p:cNvPr>
          <p:cNvSpPr/>
          <p:nvPr userDrawn="1"/>
        </p:nvSpPr>
        <p:spPr>
          <a:xfrm>
            <a:off x="0" y="6604937"/>
            <a:ext cx="9144000" cy="253064"/>
          </a:xfrm>
          <a:prstGeom prst="rect">
            <a:avLst/>
          </a:prstGeom>
          <a:solidFill>
            <a:srgbClr val="7E0C6E"/>
          </a:solidFill>
          <a:ln>
            <a:solidFill>
              <a:srgbClr val="7F2F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日期占位符 8">
            <a:extLst>
              <a:ext uri="{FF2B5EF4-FFF2-40B4-BE49-F238E27FC236}">
                <a16:creationId xmlns:a16="http://schemas.microsoft.com/office/drawing/2014/main" id="{EE61AAFC-D5F5-4AF9-8132-E49A3363102A}"/>
              </a:ext>
            </a:extLst>
          </p:cNvPr>
          <p:cNvSpPr txBox="1">
            <a:spLocks/>
          </p:cNvSpPr>
          <p:nvPr userDrawn="1"/>
        </p:nvSpPr>
        <p:spPr>
          <a:xfrm>
            <a:off x="471949" y="6604936"/>
            <a:ext cx="2057400" cy="240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0FA613-B9E4-4FBF-8914-673569737EED}" type="datetime1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2021/11/19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灯片编号占位符 10">
            <a:extLst>
              <a:ext uri="{FF2B5EF4-FFF2-40B4-BE49-F238E27FC236}">
                <a16:creationId xmlns:a16="http://schemas.microsoft.com/office/drawing/2014/main" id="{F7ECEEA5-AD0B-4EEF-AD12-7A05EFA7AF0D}"/>
              </a:ext>
            </a:extLst>
          </p:cNvPr>
          <p:cNvSpPr txBox="1">
            <a:spLocks/>
          </p:cNvSpPr>
          <p:nvPr userDrawn="1"/>
        </p:nvSpPr>
        <p:spPr>
          <a:xfrm>
            <a:off x="7086600" y="6599473"/>
            <a:ext cx="2057400" cy="258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5C4720-E5E3-47C1-B89A-421EF3B8B01B}" type="slidenum">
              <a:rPr lang="zh-CN" altLang="en-US" sz="16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pPr/>
              <a:t>‹#›</a:t>
            </a:fld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B58D73D-AE44-4628-B15C-06575F9F730D}"/>
              </a:ext>
            </a:extLst>
          </p:cNvPr>
          <p:cNvSpPr txBox="1">
            <a:spLocks/>
          </p:cNvSpPr>
          <p:nvPr userDrawn="1"/>
        </p:nvSpPr>
        <p:spPr>
          <a:xfrm>
            <a:off x="2464025" y="6587335"/>
            <a:ext cx="4094570" cy="258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计算机网络与信息安全研究室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6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>
            <a:extLst>
              <a:ext uri="{FF2B5EF4-FFF2-40B4-BE49-F238E27FC236}">
                <a16:creationId xmlns:a16="http://schemas.microsoft.com/office/drawing/2014/main" id="{EF8ED6A8-AA52-44C3-994B-B982BCD6D869}"/>
              </a:ext>
            </a:extLst>
          </p:cNvPr>
          <p:cNvSpPr txBox="1">
            <a:spLocks/>
          </p:cNvSpPr>
          <p:nvPr/>
        </p:nvSpPr>
        <p:spPr>
          <a:xfrm>
            <a:off x="1222858" y="5348179"/>
            <a:ext cx="6746244" cy="903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计算机网络与信息安全研究室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计算机学院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网络空间安全学院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2A6E10AF-4605-49AD-9A69-1FE4D754DB9F}"/>
              </a:ext>
            </a:extLst>
          </p:cNvPr>
          <p:cNvSpPr txBox="1">
            <a:spLocks/>
          </p:cNvSpPr>
          <p:nvPr/>
        </p:nvSpPr>
        <p:spPr>
          <a:xfrm>
            <a:off x="1222858" y="3976199"/>
            <a:ext cx="6709028" cy="9686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公倩昀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gongqianyun@mail.nankai.edu.cn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accent5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AA2F8BF-1A3F-499A-B459-DE65AE711A09}"/>
              </a:ext>
            </a:extLst>
          </p:cNvPr>
          <p:cNvSpPr txBox="1">
            <a:spLocks/>
          </p:cNvSpPr>
          <p:nvPr/>
        </p:nvSpPr>
        <p:spPr>
          <a:xfrm rot="10800000" flipH="1" flipV="1">
            <a:off x="1056736" y="1317523"/>
            <a:ext cx="7030527" cy="22909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38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zh-CN" sz="4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计算机网络</a:t>
            </a:r>
            <a:endParaRPr lang="en-US" altLang="zh-CN" sz="4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ts val="3900"/>
              </a:lnSpc>
              <a:spcBef>
                <a:spcPts val="600"/>
              </a:spcBef>
            </a:pPr>
            <a:r>
              <a:rPr lang="zh-CN" altLang="en-US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编程作业</a:t>
            </a:r>
            <a:r>
              <a:rPr lang="en-US" altLang="zh-CN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</a:t>
            </a:r>
            <a:r>
              <a:rPr lang="zh-CN" altLang="en-US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UDP</a:t>
            </a:r>
            <a:r>
              <a:rPr lang="zh-CN" altLang="en-US" sz="36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服务设计可靠传输协议并编程实现</a:t>
            </a:r>
            <a:endParaRPr lang="zh-CN" altLang="en-US" sz="36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3-1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542544" y="1089456"/>
            <a:ext cx="7836024" cy="4925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作业要求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数据报套接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在用户空间实现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面向连接的可靠数据传输，功能包括：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建立连接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差错检测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确认重传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等。流量控制采用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停等机制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完成给定测试文件的传输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（需给助教检查）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数据报套接字：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建立连接：实现类似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的握手、挥手功能；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差错检测：计算校验和；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确认重传：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rdt2.0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rdt2.1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rdt2.2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rdt3.0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等，亦可自行设计协议；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单向传输：发送端、接收端；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有必要日志输出。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3-2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542544" y="1089456"/>
            <a:ext cx="7836024" cy="492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作业要求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的基础上，将停等机制改成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基于滑动窗口的流量控制机制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，采用固定窗口大小，支持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累积确认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，完成给定测试文件的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传输。（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需给助教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检查） 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多个序列号；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发送缓冲区、接受缓冲区；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滑动窗口：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 Back N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，选择重传；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有必要日志输出（显示发送端、接收端的窗口具体情况）。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3-3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542544" y="1089456"/>
            <a:ext cx="7836024" cy="492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作业要求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在实验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的基础上，选择实现一种拥塞控制算法，也可以是改进的算法，完成给定测试文件的传输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（需给助教检查） 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RENO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可以自行设计简单协议进行实现；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出实现的拥塞控制算法的原理说明；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有必要日志输出（窗口改变情况等）。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3-4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542544" y="1089456"/>
            <a:ext cx="7836024" cy="492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作业要求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基于给定的实验测试环境，通过改变延迟时间和丢包率，完成下面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组性能对比实验：（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）停等机制与滑动窗口机制性能对比；（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）滑动窗口机制中不同窗口大小对性能的影响；（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）有拥塞控制和无拥塞控制的性能比较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（无需检查）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router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转发会有较大延时，文件传输速率不作为评分依据；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控制变量法；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性能测试指标：吞吐率、时延，给出图形结果并进行分析。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讲解要求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542544" y="1089456"/>
            <a:ext cx="7836024" cy="49250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讲解要求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有必要的日志打印（测试文件传输时间、平均吞吐率、连接建立、序列号、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、校验和、窗口大小等）；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个接收端，一个发送端，单向传输文件；接收端完整恢复发送端传来的测试文件；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主要讲解协议部分（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协议的完整性和功能性是主要评分点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），每人最多讲解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 min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后面检查时间比较紧张时，周六会有加课；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检查时确保程序运行成功；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DDL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之前进行讲解！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提交要求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542544" y="1089456"/>
            <a:ext cx="7836024" cy="492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提交要求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对于每一个任务要求给出详细的协议设计；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给出详细的实验报告：每个实验完成一份；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提交源码和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3-2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3-3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各提交一份；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命名格式：学号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姓名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.zip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DDL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之前在学院网站上进行提交！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7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50C24412-25D2-4051-A47B-16E17DA6E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7423" y="33555"/>
            <a:ext cx="4366266" cy="536895"/>
          </a:xfrm>
        </p:spPr>
        <p:txBody>
          <a:bodyPr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</a:t>
            </a: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DDL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542544" y="1089456"/>
            <a:ext cx="7836024" cy="4925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DDL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None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需要找助教检查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3-2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None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需要找助教检查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3-3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None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需要找助教检查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8650" lvl="1" indent="-36195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3-4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50000"/>
              </a:lnSpc>
              <a:spcBef>
                <a:spcPts val="600"/>
              </a:spcBef>
              <a:buClr>
                <a:srgbClr val="2A09B7"/>
              </a:buClr>
              <a:buNone/>
              <a:defRPr/>
            </a:pPr>
            <a:r>
              <a:rPr lang="zh-CN" altLang="en-US" sz="16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自行提交实验报告，无需找助教进行检查</a:t>
            </a:r>
            <a:endParaRPr lang="en-US" altLang="zh-CN" sz="16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79407" y="2821858"/>
            <a:ext cx="5319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ny question</a:t>
            </a:r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0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13122</TotalTime>
  <Words>664</Words>
  <Application>Microsoft Office PowerPoint</Application>
  <PresentationFormat>全屏显示(4:3)</PresentationFormat>
  <Paragraphs>70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实验3-1</vt:lpstr>
      <vt:lpstr>实验3-2</vt:lpstr>
      <vt:lpstr>实验3-3</vt:lpstr>
      <vt:lpstr>实验3-4</vt:lpstr>
      <vt:lpstr>讲解要求</vt:lpstr>
      <vt:lpstr>提交要求</vt:lpstr>
      <vt:lpstr>作业DDL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</dc:creator>
  <cp:lastModifiedBy>qianyun</cp:lastModifiedBy>
  <cp:revision>692</cp:revision>
  <dcterms:created xsi:type="dcterms:W3CDTF">2019-06-10T02:39:00Z</dcterms:created>
  <dcterms:modified xsi:type="dcterms:W3CDTF">2021-11-19T11:53:48Z</dcterms:modified>
</cp:coreProperties>
</file>