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7" r:id="rId4"/>
    <p:sldId id="261" r:id="rId5"/>
    <p:sldId id="278" r:id="rId6"/>
    <p:sldId id="267" r:id="rId7"/>
    <p:sldId id="279" r:id="rId8"/>
    <p:sldId id="274" r:id="rId9"/>
    <p:sldId id="280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A607DA-7C5B-4825-AB37-E382973393EE}" v="46" dt="2023-05-26T11:27:44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ge ICEMAN" userId="99b5239441958c6f" providerId="LiveId" clId="{85A607DA-7C5B-4825-AB37-E382973393EE}"/>
    <pc:docChg chg="undo redo custSel addSld delSld modSld sldOrd">
      <pc:chgData name="Juge ICEMAN" userId="99b5239441958c6f" providerId="LiveId" clId="{85A607DA-7C5B-4825-AB37-E382973393EE}" dt="2023-05-26T11:27:24.014" v="2649" actId="20577"/>
      <pc:docMkLst>
        <pc:docMk/>
      </pc:docMkLst>
      <pc:sldChg chg="del">
        <pc:chgData name="Juge ICEMAN" userId="99b5239441958c6f" providerId="LiveId" clId="{85A607DA-7C5B-4825-AB37-E382973393EE}" dt="2023-05-23T13:04:44.504" v="2083" actId="47"/>
        <pc:sldMkLst>
          <pc:docMk/>
          <pc:sldMk cId="95992585" sldId="257"/>
        </pc:sldMkLst>
      </pc:sldChg>
      <pc:sldChg chg="del">
        <pc:chgData name="Juge ICEMAN" userId="99b5239441958c6f" providerId="LiveId" clId="{85A607DA-7C5B-4825-AB37-E382973393EE}" dt="2023-05-23T13:04:44.504" v="2083" actId="47"/>
        <pc:sldMkLst>
          <pc:docMk/>
          <pc:sldMk cId="95992585" sldId="258"/>
        </pc:sldMkLst>
      </pc:sldChg>
      <pc:sldChg chg="del">
        <pc:chgData name="Juge ICEMAN" userId="99b5239441958c6f" providerId="LiveId" clId="{85A607DA-7C5B-4825-AB37-E382973393EE}" dt="2023-05-23T13:04:44.504" v="2083" actId="47"/>
        <pc:sldMkLst>
          <pc:docMk/>
          <pc:sldMk cId="95992585" sldId="259"/>
        </pc:sldMkLst>
      </pc:sldChg>
      <pc:sldChg chg="del">
        <pc:chgData name="Juge ICEMAN" userId="99b5239441958c6f" providerId="LiveId" clId="{85A607DA-7C5B-4825-AB37-E382973393EE}" dt="2023-05-23T13:04:44.504" v="2083" actId="47"/>
        <pc:sldMkLst>
          <pc:docMk/>
          <pc:sldMk cId="95992585" sldId="260"/>
        </pc:sldMkLst>
      </pc:sldChg>
      <pc:sldChg chg="ord">
        <pc:chgData name="Juge ICEMAN" userId="99b5239441958c6f" providerId="LiveId" clId="{85A607DA-7C5B-4825-AB37-E382973393EE}" dt="2023-05-23T13:00:03.261" v="1918"/>
        <pc:sldMkLst>
          <pc:docMk/>
          <pc:sldMk cId="95992585" sldId="261"/>
        </pc:sldMkLst>
      </pc:sldChg>
      <pc:sldChg chg="del">
        <pc:chgData name="Juge ICEMAN" userId="99b5239441958c6f" providerId="LiveId" clId="{85A607DA-7C5B-4825-AB37-E382973393EE}" dt="2023-05-23T13:04:44.504" v="2083" actId="47"/>
        <pc:sldMkLst>
          <pc:docMk/>
          <pc:sldMk cId="95992585" sldId="262"/>
        </pc:sldMkLst>
      </pc:sldChg>
      <pc:sldChg chg="del">
        <pc:chgData name="Juge ICEMAN" userId="99b5239441958c6f" providerId="LiveId" clId="{85A607DA-7C5B-4825-AB37-E382973393EE}" dt="2023-05-23T13:04:44.504" v="2083" actId="47"/>
        <pc:sldMkLst>
          <pc:docMk/>
          <pc:sldMk cId="95992585" sldId="263"/>
        </pc:sldMkLst>
      </pc:sldChg>
      <pc:sldChg chg="del">
        <pc:chgData name="Juge ICEMAN" userId="99b5239441958c6f" providerId="LiveId" clId="{85A607DA-7C5B-4825-AB37-E382973393EE}" dt="2023-05-23T13:04:44.504" v="2083" actId="47"/>
        <pc:sldMkLst>
          <pc:docMk/>
          <pc:sldMk cId="95992585" sldId="264"/>
        </pc:sldMkLst>
      </pc:sldChg>
      <pc:sldChg chg="del">
        <pc:chgData name="Juge ICEMAN" userId="99b5239441958c6f" providerId="LiveId" clId="{85A607DA-7C5B-4825-AB37-E382973393EE}" dt="2023-05-23T13:04:44.504" v="2083" actId="47"/>
        <pc:sldMkLst>
          <pc:docMk/>
          <pc:sldMk cId="95992585" sldId="265"/>
        </pc:sldMkLst>
      </pc:sldChg>
      <pc:sldChg chg="del">
        <pc:chgData name="Juge ICEMAN" userId="99b5239441958c6f" providerId="LiveId" clId="{85A607DA-7C5B-4825-AB37-E382973393EE}" dt="2023-05-23T13:04:44.504" v="2083" actId="47"/>
        <pc:sldMkLst>
          <pc:docMk/>
          <pc:sldMk cId="95992585" sldId="266"/>
        </pc:sldMkLst>
      </pc:sldChg>
      <pc:sldChg chg="ord">
        <pc:chgData name="Juge ICEMAN" userId="99b5239441958c6f" providerId="LiveId" clId="{85A607DA-7C5B-4825-AB37-E382973393EE}" dt="2023-05-23T13:00:16.619" v="1920"/>
        <pc:sldMkLst>
          <pc:docMk/>
          <pc:sldMk cId="95992585" sldId="267"/>
        </pc:sldMkLst>
      </pc:sldChg>
      <pc:sldChg chg="del">
        <pc:chgData name="Juge ICEMAN" userId="99b5239441958c6f" providerId="LiveId" clId="{85A607DA-7C5B-4825-AB37-E382973393EE}" dt="2023-05-23T13:04:44.504" v="2083" actId="47"/>
        <pc:sldMkLst>
          <pc:docMk/>
          <pc:sldMk cId="95992585" sldId="268"/>
        </pc:sldMkLst>
      </pc:sldChg>
      <pc:sldChg chg="del">
        <pc:chgData name="Juge ICEMAN" userId="99b5239441958c6f" providerId="LiveId" clId="{85A607DA-7C5B-4825-AB37-E382973393EE}" dt="2023-05-23T13:04:44.504" v="2083" actId="47"/>
        <pc:sldMkLst>
          <pc:docMk/>
          <pc:sldMk cId="95992585" sldId="269"/>
        </pc:sldMkLst>
      </pc:sldChg>
      <pc:sldChg chg="del">
        <pc:chgData name="Juge ICEMAN" userId="99b5239441958c6f" providerId="LiveId" clId="{85A607DA-7C5B-4825-AB37-E382973393EE}" dt="2023-05-23T13:04:44.504" v="2083" actId="47"/>
        <pc:sldMkLst>
          <pc:docMk/>
          <pc:sldMk cId="95992585" sldId="270"/>
        </pc:sldMkLst>
      </pc:sldChg>
      <pc:sldChg chg="del">
        <pc:chgData name="Juge ICEMAN" userId="99b5239441958c6f" providerId="LiveId" clId="{85A607DA-7C5B-4825-AB37-E382973393EE}" dt="2023-05-23T13:04:44.504" v="2083" actId="47"/>
        <pc:sldMkLst>
          <pc:docMk/>
          <pc:sldMk cId="95992585" sldId="271"/>
        </pc:sldMkLst>
      </pc:sldChg>
      <pc:sldChg chg="del">
        <pc:chgData name="Juge ICEMAN" userId="99b5239441958c6f" providerId="LiveId" clId="{85A607DA-7C5B-4825-AB37-E382973393EE}" dt="2023-05-23T13:04:44.504" v="2083" actId="47"/>
        <pc:sldMkLst>
          <pc:docMk/>
          <pc:sldMk cId="95992585" sldId="272"/>
        </pc:sldMkLst>
      </pc:sldChg>
      <pc:sldChg chg="del">
        <pc:chgData name="Juge ICEMAN" userId="99b5239441958c6f" providerId="LiveId" clId="{85A607DA-7C5B-4825-AB37-E382973393EE}" dt="2023-05-23T13:04:44.504" v="2083" actId="47"/>
        <pc:sldMkLst>
          <pc:docMk/>
          <pc:sldMk cId="95992585" sldId="273"/>
        </pc:sldMkLst>
      </pc:sldChg>
      <pc:sldChg chg="ord">
        <pc:chgData name="Juge ICEMAN" userId="99b5239441958c6f" providerId="LiveId" clId="{85A607DA-7C5B-4825-AB37-E382973393EE}" dt="2023-05-23T13:00:26.614" v="1922"/>
        <pc:sldMkLst>
          <pc:docMk/>
          <pc:sldMk cId="95992585" sldId="274"/>
        </pc:sldMkLst>
      </pc:sldChg>
      <pc:sldChg chg="addSp delSp modSp mod ord">
        <pc:chgData name="Juge ICEMAN" userId="99b5239441958c6f" providerId="LiveId" clId="{85A607DA-7C5B-4825-AB37-E382973393EE}" dt="2023-05-23T13:12:54.915" v="2190" actId="20577"/>
        <pc:sldMkLst>
          <pc:docMk/>
          <pc:sldMk cId="751522058" sldId="275"/>
        </pc:sldMkLst>
        <pc:spChg chg="add mod">
          <ac:chgData name="Juge ICEMAN" userId="99b5239441958c6f" providerId="LiveId" clId="{85A607DA-7C5B-4825-AB37-E382973393EE}" dt="2023-05-23T11:20:18.253" v="364" actId="14100"/>
          <ac:spMkLst>
            <pc:docMk/>
            <pc:sldMk cId="751522058" sldId="275"/>
            <ac:spMk id="8" creationId="{CD7EA2AB-EECC-DE6B-5887-B7EB978C41BD}"/>
          </ac:spMkLst>
        </pc:spChg>
        <pc:spChg chg="add mod">
          <ac:chgData name="Juge ICEMAN" userId="99b5239441958c6f" providerId="LiveId" clId="{85A607DA-7C5B-4825-AB37-E382973393EE}" dt="2023-05-23T11:20:59.844" v="372" actId="1076"/>
          <ac:spMkLst>
            <pc:docMk/>
            <pc:sldMk cId="751522058" sldId="275"/>
            <ac:spMk id="9" creationId="{9E1F683A-77EB-AC3B-1F99-72BA5CA243C6}"/>
          </ac:spMkLst>
        </pc:spChg>
        <pc:spChg chg="add mod">
          <ac:chgData name="Juge ICEMAN" userId="99b5239441958c6f" providerId="LiveId" clId="{85A607DA-7C5B-4825-AB37-E382973393EE}" dt="2023-05-23T11:20:18.253" v="364" actId="14100"/>
          <ac:spMkLst>
            <pc:docMk/>
            <pc:sldMk cId="751522058" sldId="275"/>
            <ac:spMk id="10" creationId="{266DA045-47C3-12AE-5F84-F3BEB3A7E65E}"/>
          </ac:spMkLst>
        </pc:spChg>
        <pc:spChg chg="add mod">
          <ac:chgData name="Juge ICEMAN" userId="99b5239441958c6f" providerId="LiveId" clId="{85A607DA-7C5B-4825-AB37-E382973393EE}" dt="2023-05-23T11:20:55.865" v="371" actId="1076"/>
          <ac:spMkLst>
            <pc:docMk/>
            <pc:sldMk cId="751522058" sldId="275"/>
            <ac:spMk id="11" creationId="{B67E7886-F999-547C-DA78-085B72A8DF90}"/>
          </ac:spMkLst>
        </pc:spChg>
        <pc:spChg chg="add mod">
          <ac:chgData name="Juge ICEMAN" userId="99b5239441958c6f" providerId="LiveId" clId="{85A607DA-7C5B-4825-AB37-E382973393EE}" dt="2023-05-23T13:12:54.915" v="2190" actId="20577"/>
          <ac:spMkLst>
            <pc:docMk/>
            <pc:sldMk cId="751522058" sldId="275"/>
            <ac:spMk id="12" creationId="{45A9138B-A848-6973-54F6-E0677D7091D4}"/>
          </ac:spMkLst>
        </pc:spChg>
        <pc:spChg chg="add mod">
          <ac:chgData name="Juge ICEMAN" userId="99b5239441958c6f" providerId="LiveId" clId="{85A607DA-7C5B-4825-AB37-E382973393EE}" dt="2023-05-23T11:20:50.821" v="370" actId="1076"/>
          <ac:spMkLst>
            <pc:docMk/>
            <pc:sldMk cId="751522058" sldId="275"/>
            <ac:spMk id="13" creationId="{1EE08A4A-5799-83DF-7703-620E86598516}"/>
          </ac:spMkLst>
        </pc:spChg>
        <pc:spChg chg="add mod">
          <ac:chgData name="Juge ICEMAN" userId="99b5239441958c6f" providerId="LiveId" clId="{85A607DA-7C5B-4825-AB37-E382973393EE}" dt="2023-05-23T11:20:18.253" v="364" actId="14100"/>
          <ac:spMkLst>
            <pc:docMk/>
            <pc:sldMk cId="751522058" sldId="275"/>
            <ac:spMk id="14" creationId="{33B0DBE9-B4F5-128B-6A76-35DDCDCC5EE8}"/>
          </ac:spMkLst>
        </pc:spChg>
        <pc:spChg chg="add mod">
          <ac:chgData name="Juge ICEMAN" userId="99b5239441958c6f" providerId="LiveId" clId="{85A607DA-7C5B-4825-AB37-E382973393EE}" dt="2023-05-23T11:20:18.253" v="364" actId="14100"/>
          <ac:spMkLst>
            <pc:docMk/>
            <pc:sldMk cId="751522058" sldId="275"/>
            <ac:spMk id="15" creationId="{F5729C52-B36D-0380-B8F5-AB476BCA5DC1}"/>
          </ac:spMkLst>
        </pc:spChg>
        <pc:spChg chg="add mod">
          <ac:chgData name="Juge ICEMAN" userId="99b5239441958c6f" providerId="LiveId" clId="{85A607DA-7C5B-4825-AB37-E382973393EE}" dt="2023-05-23T11:20:18.253" v="364" actId="14100"/>
          <ac:spMkLst>
            <pc:docMk/>
            <pc:sldMk cId="751522058" sldId="275"/>
            <ac:spMk id="16" creationId="{9E61843E-90A3-48B9-025E-F637A067A65B}"/>
          </ac:spMkLst>
        </pc:spChg>
        <pc:spChg chg="add mod">
          <ac:chgData name="Juge ICEMAN" userId="99b5239441958c6f" providerId="LiveId" clId="{85A607DA-7C5B-4825-AB37-E382973393EE}" dt="2023-05-23T11:21:13.132" v="373" actId="1076"/>
          <ac:spMkLst>
            <pc:docMk/>
            <pc:sldMk cId="751522058" sldId="275"/>
            <ac:spMk id="17" creationId="{216EF618-519D-4EF2-E0D1-69EA9096811D}"/>
          </ac:spMkLst>
        </pc:spChg>
        <pc:spChg chg="add mod">
          <ac:chgData name="Juge ICEMAN" userId="99b5239441958c6f" providerId="LiveId" clId="{85A607DA-7C5B-4825-AB37-E382973393EE}" dt="2023-05-23T11:21:20.247" v="375" actId="1076"/>
          <ac:spMkLst>
            <pc:docMk/>
            <pc:sldMk cId="751522058" sldId="275"/>
            <ac:spMk id="18" creationId="{1623012D-752D-74E1-CBEF-0FBC73A0D7E7}"/>
          </ac:spMkLst>
        </pc:spChg>
        <pc:spChg chg="add mod">
          <ac:chgData name="Juge ICEMAN" userId="99b5239441958c6f" providerId="LiveId" clId="{85A607DA-7C5B-4825-AB37-E382973393EE}" dt="2023-05-23T11:21:28.894" v="378" actId="404"/>
          <ac:spMkLst>
            <pc:docMk/>
            <pc:sldMk cId="751522058" sldId="275"/>
            <ac:spMk id="19" creationId="{4A7E8D68-7B22-2A00-9564-2E197E0C8B14}"/>
          </ac:spMkLst>
        </pc:spChg>
        <pc:spChg chg="add mod">
          <ac:chgData name="Juge ICEMAN" userId="99b5239441958c6f" providerId="LiveId" clId="{85A607DA-7C5B-4825-AB37-E382973393EE}" dt="2023-05-23T11:21:23.839" v="376" actId="1076"/>
          <ac:spMkLst>
            <pc:docMk/>
            <pc:sldMk cId="751522058" sldId="275"/>
            <ac:spMk id="20" creationId="{5C5374D7-0DD2-B64F-055C-67BC69AD6721}"/>
          </ac:spMkLst>
        </pc:spChg>
        <pc:spChg chg="add mod">
          <ac:chgData name="Juge ICEMAN" userId="99b5239441958c6f" providerId="LiveId" clId="{85A607DA-7C5B-4825-AB37-E382973393EE}" dt="2023-05-23T12:20:24.795" v="1112" actId="20577"/>
          <ac:spMkLst>
            <pc:docMk/>
            <pc:sldMk cId="751522058" sldId="275"/>
            <ac:spMk id="21" creationId="{2B321A0B-BE85-565B-E54F-66970915E676}"/>
          </ac:spMkLst>
        </pc:spChg>
        <pc:spChg chg="add del mod">
          <ac:chgData name="Juge ICEMAN" userId="99b5239441958c6f" providerId="LiveId" clId="{85A607DA-7C5B-4825-AB37-E382973393EE}" dt="2023-05-23T12:14:05.011" v="903" actId="403"/>
          <ac:spMkLst>
            <pc:docMk/>
            <pc:sldMk cId="751522058" sldId="275"/>
            <ac:spMk id="33" creationId="{307D6682-E214-876B-4EE3-89730E2F99B2}"/>
          </ac:spMkLst>
        </pc:spChg>
        <pc:spChg chg="add mod">
          <ac:chgData name="Juge ICEMAN" userId="99b5239441958c6f" providerId="LiveId" clId="{85A607DA-7C5B-4825-AB37-E382973393EE}" dt="2023-05-23T12:14:10.441" v="904" actId="255"/>
          <ac:spMkLst>
            <pc:docMk/>
            <pc:sldMk cId="751522058" sldId="275"/>
            <ac:spMk id="41" creationId="{4BA0540A-D17B-B9C3-CBBC-954DC15AD283}"/>
          </ac:spMkLst>
        </pc:spChg>
        <pc:picChg chg="add mod modCrop">
          <ac:chgData name="Juge ICEMAN" userId="99b5239441958c6f" providerId="LiveId" clId="{85A607DA-7C5B-4825-AB37-E382973393EE}" dt="2023-05-23T12:24:21.681" v="1163" actId="1036"/>
          <ac:picMkLst>
            <pc:docMk/>
            <pc:sldMk cId="751522058" sldId="275"/>
            <ac:picMk id="28" creationId="{DB6F48B9-15C5-A61B-D262-B3E065BF36BA}"/>
          </ac:picMkLst>
        </pc:picChg>
        <pc:picChg chg="add del mod">
          <ac:chgData name="Juge ICEMAN" userId="99b5239441958c6f" providerId="LiveId" clId="{85A607DA-7C5B-4825-AB37-E382973393EE}" dt="2023-05-23T12:22:56.623" v="1113" actId="478"/>
          <ac:picMkLst>
            <pc:docMk/>
            <pc:sldMk cId="751522058" sldId="275"/>
            <ac:picMk id="30" creationId="{EF1890A9-4424-5814-0F42-3FAF161CFA4E}"/>
          </ac:picMkLst>
        </pc:picChg>
        <pc:picChg chg="add del mod">
          <ac:chgData name="Juge ICEMAN" userId="99b5239441958c6f" providerId="LiveId" clId="{85A607DA-7C5B-4825-AB37-E382973393EE}" dt="2023-05-23T12:23:00.680" v="1114" actId="478"/>
          <ac:picMkLst>
            <pc:docMk/>
            <pc:sldMk cId="751522058" sldId="275"/>
            <ac:picMk id="32" creationId="{20B6306F-4CDA-ACF0-4703-C067BA4CC663}"/>
          </ac:picMkLst>
        </pc:picChg>
        <pc:picChg chg="add del mod">
          <ac:chgData name="Juge ICEMAN" userId="99b5239441958c6f" providerId="LiveId" clId="{85A607DA-7C5B-4825-AB37-E382973393EE}" dt="2023-05-23T12:09:55.028" v="851"/>
          <ac:picMkLst>
            <pc:docMk/>
            <pc:sldMk cId="751522058" sldId="275"/>
            <ac:picMk id="34" creationId="{677860EA-50AE-B465-66CC-3C5A58080228}"/>
          </ac:picMkLst>
        </pc:picChg>
        <pc:picChg chg="add mod">
          <ac:chgData name="Juge ICEMAN" userId="99b5239441958c6f" providerId="LiveId" clId="{85A607DA-7C5B-4825-AB37-E382973393EE}" dt="2023-05-23T12:13:04.340" v="870" actId="1076"/>
          <ac:picMkLst>
            <pc:docMk/>
            <pc:sldMk cId="751522058" sldId="275"/>
            <ac:picMk id="36" creationId="{148A4B29-2A87-5019-7AA5-E2AD849A0BBD}"/>
          </ac:picMkLst>
        </pc:picChg>
        <pc:picChg chg="add mod">
          <ac:chgData name="Juge ICEMAN" userId="99b5239441958c6f" providerId="LiveId" clId="{85A607DA-7C5B-4825-AB37-E382973393EE}" dt="2023-05-23T12:12:54.475" v="868" actId="1076"/>
          <ac:picMkLst>
            <pc:docMk/>
            <pc:sldMk cId="751522058" sldId="275"/>
            <ac:picMk id="38" creationId="{78E413D7-0084-8D92-7C1E-1300F66EE1F3}"/>
          </ac:picMkLst>
        </pc:picChg>
        <pc:picChg chg="add del">
          <ac:chgData name="Juge ICEMAN" userId="99b5239441958c6f" providerId="LiveId" clId="{85A607DA-7C5B-4825-AB37-E382973393EE}" dt="2023-05-23T12:23:24.158" v="1116" actId="478"/>
          <ac:picMkLst>
            <pc:docMk/>
            <pc:sldMk cId="751522058" sldId="275"/>
            <ac:picMk id="43" creationId="{F69D555C-863A-06BD-3685-3210956F2FEC}"/>
          </ac:picMkLst>
        </pc:picChg>
        <pc:picChg chg="add mod">
          <ac:chgData name="Juge ICEMAN" userId="99b5239441958c6f" providerId="LiveId" clId="{85A607DA-7C5B-4825-AB37-E382973393EE}" dt="2023-05-23T12:24:21.681" v="1163" actId="1036"/>
          <ac:picMkLst>
            <pc:docMk/>
            <pc:sldMk cId="751522058" sldId="275"/>
            <ac:picMk id="45" creationId="{274C9613-1020-F376-E9FF-68321FFCF124}"/>
          </ac:picMkLst>
        </pc:picChg>
        <pc:picChg chg="add mod">
          <ac:chgData name="Juge ICEMAN" userId="99b5239441958c6f" providerId="LiveId" clId="{85A607DA-7C5B-4825-AB37-E382973393EE}" dt="2023-05-23T12:24:46.368" v="1166" actId="14100"/>
          <ac:picMkLst>
            <pc:docMk/>
            <pc:sldMk cId="751522058" sldId="275"/>
            <ac:picMk id="47" creationId="{4701619C-E37A-E0C9-BC11-3204A0FFEA1A}"/>
          </ac:picMkLst>
        </pc:picChg>
        <pc:cxnChg chg="add mod">
          <ac:chgData name="Juge ICEMAN" userId="99b5239441958c6f" providerId="LiveId" clId="{85A607DA-7C5B-4825-AB37-E382973393EE}" dt="2023-05-23T11:34:55.551" v="744" actId="13822"/>
          <ac:cxnSpMkLst>
            <pc:docMk/>
            <pc:sldMk cId="751522058" sldId="275"/>
            <ac:cxnSpMk id="23" creationId="{37E84823-B46A-4358-9239-BC9B5C9A93C4}"/>
          </ac:cxnSpMkLst>
        </pc:cxnChg>
        <pc:cxnChg chg="add mod">
          <ac:chgData name="Juge ICEMAN" userId="99b5239441958c6f" providerId="LiveId" clId="{85A607DA-7C5B-4825-AB37-E382973393EE}" dt="2023-05-23T11:35:07.277" v="747" actId="14100"/>
          <ac:cxnSpMkLst>
            <pc:docMk/>
            <pc:sldMk cId="751522058" sldId="275"/>
            <ac:cxnSpMk id="24" creationId="{4D6DFCA8-9172-D401-914A-98A33709398C}"/>
          </ac:cxnSpMkLst>
        </pc:cxnChg>
        <pc:cxnChg chg="add mod">
          <ac:chgData name="Juge ICEMAN" userId="99b5239441958c6f" providerId="LiveId" clId="{85A607DA-7C5B-4825-AB37-E382973393EE}" dt="2023-05-23T12:12:45.889" v="867" actId="14100"/>
          <ac:cxnSpMkLst>
            <pc:docMk/>
            <pc:sldMk cId="751522058" sldId="275"/>
            <ac:cxnSpMk id="39" creationId="{09824101-FBD7-AD9F-F401-21F52E372592}"/>
          </ac:cxnSpMkLst>
        </pc:cxnChg>
      </pc:sldChg>
      <pc:sldChg chg="addSp delSp modSp add mod">
        <pc:chgData name="Juge ICEMAN" userId="99b5239441958c6f" providerId="LiveId" clId="{85A607DA-7C5B-4825-AB37-E382973393EE}" dt="2023-05-26T11:27:24.014" v="2649" actId="20577"/>
        <pc:sldMkLst>
          <pc:docMk/>
          <pc:sldMk cId="909441859" sldId="276"/>
        </pc:sldMkLst>
        <pc:spChg chg="add mod">
          <ac:chgData name="Juge ICEMAN" userId="99b5239441958c6f" providerId="LiveId" clId="{85A607DA-7C5B-4825-AB37-E382973393EE}" dt="2023-05-26T11:27:24.014" v="2649" actId="20577"/>
          <ac:spMkLst>
            <pc:docMk/>
            <pc:sldMk cId="909441859" sldId="276"/>
            <ac:spMk id="4" creationId="{6757FD9E-0A05-26B3-34CA-F7559C69E348}"/>
          </ac:spMkLst>
        </pc:spChg>
        <pc:spChg chg="del">
          <ac:chgData name="Juge ICEMAN" userId="99b5239441958c6f" providerId="LiveId" clId="{85A607DA-7C5B-4825-AB37-E382973393EE}" dt="2023-05-23T11:22:15.734" v="380" actId="478"/>
          <ac:spMkLst>
            <pc:docMk/>
            <pc:sldMk cId="909441859" sldId="276"/>
            <ac:spMk id="8" creationId="{CD7EA2AB-EECC-DE6B-5887-B7EB978C41BD}"/>
          </ac:spMkLst>
        </pc:spChg>
        <pc:spChg chg="del">
          <ac:chgData name="Juge ICEMAN" userId="99b5239441958c6f" providerId="LiveId" clId="{85A607DA-7C5B-4825-AB37-E382973393EE}" dt="2023-05-23T11:22:15.734" v="380" actId="478"/>
          <ac:spMkLst>
            <pc:docMk/>
            <pc:sldMk cId="909441859" sldId="276"/>
            <ac:spMk id="9" creationId="{9E1F683A-77EB-AC3B-1F99-72BA5CA243C6}"/>
          </ac:spMkLst>
        </pc:spChg>
        <pc:spChg chg="del">
          <ac:chgData name="Juge ICEMAN" userId="99b5239441958c6f" providerId="LiveId" clId="{85A607DA-7C5B-4825-AB37-E382973393EE}" dt="2023-05-23T11:22:15.734" v="380" actId="478"/>
          <ac:spMkLst>
            <pc:docMk/>
            <pc:sldMk cId="909441859" sldId="276"/>
            <ac:spMk id="10" creationId="{266DA045-47C3-12AE-5F84-F3BEB3A7E65E}"/>
          </ac:spMkLst>
        </pc:spChg>
        <pc:spChg chg="del">
          <ac:chgData name="Juge ICEMAN" userId="99b5239441958c6f" providerId="LiveId" clId="{85A607DA-7C5B-4825-AB37-E382973393EE}" dt="2023-05-23T11:22:15.734" v="380" actId="478"/>
          <ac:spMkLst>
            <pc:docMk/>
            <pc:sldMk cId="909441859" sldId="276"/>
            <ac:spMk id="11" creationId="{B67E7886-F999-547C-DA78-085B72A8DF90}"/>
          </ac:spMkLst>
        </pc:spChg>
        <pc:spChg chg="del">
          <ac:chgData name="Juge ICEMAN" userId="99b5239441958c6f" providerId="LiveId" clId="{85A607DA-7C5B-4825-AB37-E382973393EE}" dt="2023-05-23T11:22:15.734" v="380" actId="478"/>
          <ac:spMkLst>
            <pc:docMk/>
            <pc:sldMk cId="909441859" sldId="276"/>
            <ac:spMk id="12" creationId="{45A9138B-A848-6973-54F6-E0677D7091D4}"/>
          </ac:spMkLst>
        </pc:spChg>
        <pc:spChg chg="del">
          <ac:chgData name="Juge ICEMAN" userId="99b5239441958c6f" providerId="LiveId" clId="{85A607DA-7C5B-4825-AB37-E382973393EE}" dt="2023-05-23T11:22:15.734" v="380" actId="478"/>
          <ac:spMkLst>
            <pc:docMk/>
            <pc:sldMk cId="909441859" sldId="276"/>
            <ac:spMk id="13" creationId="{1EE08A4A-5799-83DF-7703-620E86598516}"/>
          </ac:spMkLst>
        </pc:spChg>
        <pc:spChg chg="del">
          <ac:chgData name="Juge ICEMAN" userId="99b5239441958c6f" providerId="LiveId" clId="{85A607DA-7C5B-4825-AB37-E382973393EE}" dt="2023-05-23T11:22:15.734" v="380" actId="478"/>
          <ac:spMkLst>
            <pc:docMk/>
            <pc:sldMk cId="909441859" sldId="276"/>
            <ac:spMk id="14" creationId="{33B0DBE9-B4F5-128B-6A76-35DDCDCC5EE8}"/>
          </ac:spMkLst>
        </pc:spChg>
        <pc:spChg chg="del">
          <ac:chgData name="Juge ICEMAN" userId="99b5239441958c6f" providerId="LiveId" clId="{85A607DA-7C5B-4825-AB37-E382973393EE}" dt="2023-05-23T11:22:15.734" v="380" actId="478"/>
          <ac:spMkLst>
            <pc:docMk/>
            <pc:sldMk cId="909441859" sldId="276"/>
            <ac:spMk id="15" creationId="{F5729C52-B36D-0380-B8F5-AB476BCA5DC1}"/>
          </ac:spMkLst>
        </pc:spChg>
        <pc:spChg chg="del">
          <ac:chgData name="Juge ICEMAN" userId="99b5239441958c6f" providerId="LiveId" clId="{85A607DA-7C5B-4825-AB37-E382973393EE}" dt="2023-05-23T11:22:15.734" v="380" actId="478"/>
          <ac:spMkLst>
            <pc:docMk/>
            <pc:sldMk cId="909441859" sldId="276"/>
            <ac:spMk id="16" creationId="{9E61843E-90A3-48B9-025E-F637A067A65B}"/>
          </ac:spMkLst>
        </pc:spChg>
        <pc:spChg chg="del">
          <ac:chgData name="Juge ICEMAN" userId="99b5239441958c6f" providerId="LiveId" clId="{85A607DA-7C5B-4825-AB37-E382973393EE}" dt="2023-05-23T11:22:15.734" v="380" actId="478"/>
          <ac:spMkLst>
            <pc:docMk/>
            <pc:sldMk cId="909441859" sldId="276"/>
            <ac:spMk id="17" creationId="{216EF618-519D-4EF2-E0D1-69EA9096811D}"/>
          </ac:spMkLst>
        </pc:spChg>
        <pc:spChg chg="del">
          <ac:chgData name="Juge ICEMAN" userId="99b5239441958c6f" providerId="LiveId" clId="{85A607DA-7C5B-4825-AB37-E382973393EE}" dt="2023-05-23T11:22:15.734" v="380" actId="478"/>
          <ac:spMkLst>
            <pc:docMk/>
            <pc:sldMk cId="909441859" sldId="276"/>
            <ac:spMk id="18" creationId="{1623012D-752D-74E1-CBEF-0FBC73A0D7E7}"/>
          </ac:spMkLst>
        </pc:spChg>
        <pc:spChg chg="del">
          <ac:chgData name="Juge ICEMAN" userId="99b5239441958c6f" providerId="LiveId" clId="{85A607DA-7C5B-4825-AB37-E382973393EE}" dt="2023-05-23T11:22:15.734" v="380" actId="478"/>
          <ac:spMkLst>
            <pc:docMk/>
            <pc:sldMk cId="909441859" sldId="276"/>
            <ac:spMk id="19" creationId="{4A7E8D68-7B22-2A00-9564-2E197E0C8B14}"/>
          </ac:spMkLst>
        </pc:spChg>
        <pc:spChg chg="del">
          <ac:chgData name="Juge ICEMAN" userId="99b5239441958c6f" providerId="LiveId" clId="{85A607DA-7C5B-4825-AB37-E382973393EE}" dt="2023-05-23T11:22:15.734" v="380" actId="478"/>
          <ac:spMkLst>
            <pc:docMk/>
            <pc:sldMk cId="909441859" sldId="276"/>
            <ac:spMk id="20" creationId="{5C5374D7-0DD2-B64F-055C-67BC69AD6721}"/>
          </ac:spMkLst>
        </pc:spChg>
        <pc:picChg chg="add">
          <ac:chgData name="Juge ICEMAN" userId="99b5239441958c6f" providerId="LiveId" clId="{85A607DA-7C5B-4825-AB37-E382973393EE}" dt="2023-05-23T11:22:52.159" v="381" actId="22"/>
          <ac:picMkLst>
            <pc:docMk/>
            <pc:sldMk cId="909441859" sldId="276"/>
            <ac:picMk id="3" creationId="{650BB8EB-AB9E-D564-543F-DF17024AAEBD}"/>
          </ac:picMkLst>
        </pc:picChg>
      </pc:sldChg>
      <pc:sldChg chg="addSp delSp modSp add mod">
        <pc:chgData name="Juge ICEMAN" userId="99b5239441958c6f" providerId="LiveId" clId="{85A607DA-7C5B-4825-AB37-E382973393EE}" dt="2023-05-26T11:26:21.663" v="2639" actId="20577"/>
        <pc:sldMkLst>
          <pc:docMk/>
          <pc:sldMk cId="2252981914" sldId="277"/>
        </pc:sldMkLst>
        <pc:spChg chg="add mod">
          <ac:chgData name="Juge ICEMAN" userId="99b5239441958c6f" providerId="LiveId" clId="{85A607DA-7C5B-4825-AB37-E382973393EE}" dt="2023-05-23T12:54:42.670" v="1679" actId="13822"/>
          <ac:spMkLst>
            <pc:docMk/>
            <pc:sldMk cId="2252981914" sldId="277"/>
            <ac:spMk id="2" creationId="{1A28351F-26F6-FF37-1735-E87607BFC0CA}"/>
          </ac:spMkLst>
        </pc:spChg>
        <pc:spChg chg="add mod">
          <ac:chgData name="Juge ICEMAN" userId="99b5239441958c6f" providerId="LiveId" clId="{85A607DA-7C5B-4825-AB37-E382973393EE}" dt="2023-05-23T13:08:45.632" v="2141" actId="1076"/>
          <ac:spMkLst>
            <pc:docMk/>
            <pc:sldMk cId="2252981914" sldId="277"/>
            <ac:spMk id="4" creationId="{91B71B9D-D333-FB66-3A52-BE40DE74F6E3}"/>
          </ac:spMkLst>
        </pc:spChg>
        <pc:spChg chg="add mod">
          <ac:chgData name="Juge ICEMAN" userId="99b5239441958c6f" providerId="LiveId" clId="{85A607DA-7C5B-4825-AB37-E382973393EE}" dt="2023-05-23T12:56:56.088" v="1794" actId="255"/>
          <ac:spMkLst>
            <pc:docMk/>
            <pc:sldMk cId="2252981914" sldId="277"/>
            <ac:spMk id="5" creationId="{E9CC8F5F-C5D2-531A-1247-65CD90392320}"/>
          </ac:spMkLst>
        </pc:spChg>
        <pc:spChg chg="add mod">
          <ac:chgData name="Juge ICEMAN" userId="99b5239441958c6f" providerId="LiveId" clId="{85A607DA-7C5B-4825-AB37-E382973393EE}" dt="2023-05-23T13:08:51.140" v="2142" actId="1076"/>
          <ac:spMkLst>
            <pc:docMk/>
            <pc:sldMk cId="2252981914" sldId="277"/>
            <ac:spMk id="6" creationId="{2CA889E5-365E-8941-0ABA-300A7D888DBB}"/>
          </ac:spMkLst>
        </pc:spChg>
        <pc:spChg chg="add del mod">
          <ac:chgData name="Juge ICEMAN" userId="99b5239441958c6f" providerId="LiveId" clId="{85A607DA-7C5B-4825-AB37-E382973393EE}" dt="2023-05-23T12:49:17.418" v="1541" actId="478"/>
          <ac:spMkLst>
            <pc:docMk/>
            <pc:sldMk cId="2252981914" sldId="277"/>
            <ac:spMk id="7" creationId="{8A0BA091-3033-1C51-714F-E9FFD519A213}"/>
          </ac:spMkLst>
        </pc:spChg>
        <pc:spChg chg="add del mod">
          <ac:chgData name="Juge ICEMAN" userId="99b5239441958c6f" providerId="LiveId" clId="{85A607DA-7C5B-4825-AB37-E382973393EE}" dt="2023-05-23T12:49:17.918" v="1542" actId="478"/>
          <ac:spMkLst>
            <pc:docMk/>
            <pc:sldMk cId="2252981914" sldId="277"/>
            <ac:spMk id="8" creationId="{CB815813-48E8-16ED-5476-4E37BFD04E5F}"/>
          </ac:spMkLst>
        </pc:spChg>
        <pc:spChg chg="add del mod">
          <ac:chgData name="Juge ICEMAN" userId="99b5239441958c6f" providerId="LiveId" clId="{85A607DA-7C5B-4825-AB37-E382973393EE}" dt="2023-05-23T12:49:18.586" v="1543" actId="478"/>
          <ac:spMkLst>
            <pc:docMk/>
            <pc:sldMk cId="2252981914" sldId="277"/>
            <ac:spMk id="9" creationId="{0BA1C106-6D65-A110-F926-588C1AB19FA8}"/>
          </ac:spMkLst>
        </pc:spChg>
        <pc:spChg chg="add del mod">
          <ac:chgData name="Juge ICEMAN" userId="99b5239441958c6f" providerId="LiveId" clId="{85A607DA-7C5B-4825-AB37-E382973393EE}" dt="2023-05-23T12:49:16.669" v="1540" actId="478"/>
          <ac:spMkLst>
            <pc:docMk/>
            <pc:sldMk cId="2252981914" sldId="277"/>
            <ac:spMk id="10" creationId="{3AC9609E-3FE7-C5E6-6C20-3EC96C4CA0CB}"/>
          </ac:spMkLst>
        </pc:spChg>
        <pc:spChg chg="add mod">
          <ac:chgData name="Juge ICEMAN" userId="99b5239441958c6f" providerId="LiveId" clId="{85A607DA-7C5B-4825-AB37-E382973393EE}" dt="2023-05-23T13:08:45.632" v="2141" actId="1076"/>
          <ac:spMkLst>
            <pc:docMk/>
            <pc:sldMk cId="2252981914" sldId="277"/>
            <ac:spMk id="11" creationId="{87F154B5-2F8D-7641-953E-70A4683DFB36}"/>
          </ac:spMkLst>
        </pc:spChg>
        <pc:spChg chg="add mod">
          <ac:chgData name="Juge ICEMAN" userId="99b5239441958c6f" providerId="LiveId" clId="{85A607DA-7C5B-4825-AB37-E382973393EE}" dt="2023-05-23T13:08:45.632" v="2141" actId="1076"/>
          <ac:spMkLst>
            <pc:docMk/>
            <pc:sldMk cId="2252981914" sldId="277"/>
            <ac:spMk id="12" creationId="{17EE70E7-5A7D-2E31-94AE-3CA38D87990E}"/>
          </ac:spMkLst>
        </pc:spChg>
        <pc:spChg chg="add mod">
          <ac:chgData name="Juge ICEMAN" userId="99b5239441958c6f" providerId="LiveId" clId="{85A607DA-7C5B-4825-AB37-E382973393EE}" dt="2023-05-26T11:26:21.663" v="2639" actId="20577"/>
          <ac:spMkLst>
            <pc:docMk/>
            <pc:sldMk cId="2252981914" sldId="277"/>
            <ac:spMk id="13" creationId="{F3ACEDA6-F549-E9B5-22E6-395FE9A728AD}"/>
          </ac:spMkLst>
        </pc:spChg>
        <pc:spChg chg="add mod">
          <ac:chgData name="Juge ICEMAN" userId="99b5239441958c6f" providerId="LiveId" clId="{85A607DA-7C5B-4825-AB37-E382973393EE}" dt="2023-05-23T12:57:00.463" v="1804" actId="20577"/>
          <ac:spMkLst>
            <pc:docMk/>
            <pc:sldMk cId="2252981914" sldId="277"/>
            <ac:spMk id="14" creationId="{DF7403DC-5641-23F5-922F-241B8821DCF7}"/>
          </ac:spMkLst>
        </pc:spChg>
        <pc:spChg chg="add mod">
          <ac:chgData name="Juge ICEMAN" userId="99b5239441958c6f" providerId="LiveId" clId="{85A607DA-7C5B-4825-AB37-E382973393EE}" dt="2023-05-23T13:08:51.140" v="2142" actId="1076"/>
          <ac:spMkLst>
            <pc:docMk/>
            <pc:sldMk cId="2252981914" sldId="277"/>
            <ac:spMk id="15" creationId="{B9920BA5-C349-D047-3EE3-B0A98CD5B7B8}"/>
          </ac:spMkLst>
        </pc:spChg>
        <pc:spChg chg="add mod">
          <ac:chgData name="Juge ICEMAN" userId="99b5239441958c6f" providerId="LiveId" clId="{85A607DA-7C5B-4825-AB37-E382973393EE}" dt="2023-05-23T13:17:10.402" v="2227" actId="164"/>
          <ac:spMkLst>
            <pc:docMk/>
            <pc:sldMk cId="2252981914" sldId="277"/>
            <ac:spMk id="16" creationId="{76591AE4-F197-F8FE-7B09-59F8627019A6}"/>
          </ac:spMkLst>
        </pc:spChg>
        <pc:spChg chg="add del mod">
          <ac:chgData name="Juge ICEMAN" userId="99b5239441958c6f" providerId="LiveId" clId="{85A607DA-7C5B-4825-AB37-E382973393EE}" dt="2023-05-23T13:15:08.401" v="2205" actId="478"/>
          <ac:spMkLst>
            <pc:docMk/>
            <pc:sldMk cId="2252981914" sldId="277"/>
            <ac:spMk id="17" creationId="{44E84D8F-9893-2347-E95F-F042D319FD94}"/>
          </ac:spMkLst>
        </pc:spChg>
        <pc:spChg chg="add del">
          <ac:chgData name="Juge ICEMAN" userId="99b5239441958c6f" providerId="LiveId" clId="{85A607DA-7C5B-4825-AB37-E382973393EE}" dt="2023-05-23T13:15:31.015" v="2207" actId="478"/>
          <ac:spMkLst>
            <pc:docMk/>
            <pc:sldMk cId="2252981914" sldId="277"/>
            <ac:spMk id="18" creationId="{C852E03A-9E19-94F2-0F9A-D60946A22676}"/>
          </ac:spMkLst>
        </pc:spChg>
        <pc:spChg chg="add del mod">
          <ac:chgData name="Juge ICEMAN" userId="99b5239441958c6f" providerId="LiveId" clId="{85A607DA-7C5B-4825-AB37-E382973393EE}" dt="2023-05-23T13:16:06.220" v="2214" actId="478"/>
          <ac:spMkLst>
            <pc:docMk/>
            <pc:sldMk cId="2252981914" sldId="277"/>
            <ac:spMk id="19" creationId="{90F79F67-5FAD-9B87-1560-E19B03815CDA}"/>
          </ac:spMkLst>
        </pc:spChg>
        <pc:spChg chg="add mod">
          <ac:chgData name="Juge ICEMAN" userId="99b5239441958c6f" providerId="LiveId" clId="{85A607DA-7C5B-4825-AB37-E382973393EE}" dt="2023-05-23T13:17:10.402" v="2227" actId="164"/>
          <ac:spMkLst>
            <pc:docMk/>
            <pc:sldMk cId="2252981914" sldId="277"/>
            <ac:spMk id="20" creationId="{56244371-ECC4-F3BD-9193-604525175B5C}"/>
          </ac:spMkLst>
        </pc:spChg>
        <pc:spChg chg="add mod">
          <ac:chgData name="Juge ICEMAN" userId="99b5239441958c6f" providerId="LiveId" clId="{85A607DA-7C5B-4825-AB37-E382973393EE}" dt="2023-05-23T13:31:16.789" v="2572" actId="1076"/>
          <ac:spMkLst>
            <pc:docMk/>
            <pc:sldMk cId="2252981914" sldId="277"/>
            <ac:spMk id="22" creationId="{09F7F461-185F-A908-7765-7E5330205B49}"/>
          </ac:spMkLst>
        </pc:spChg>
        <pc:grpChg chg="add mod">
          <ac:chgData name="Juge ICEMAN" userId="99b5239441958c6f" providerId="LiveId" clId="{85A607DA-7C5B-4825-AB37-E382973393EE}" dt="2023-05-23T13:31:16.789" v="2572" actId="1076"/>
          <ac:grpSpMkLst>
            <pc:docMk/>
            <pc:sldMk cId="2252981914" sldId="277"/>
            <ac:grpSpMk id="21" creationId="{A6A961CD-3C03-D1AF-E47C-A3CD49305C7C}"/>
          </ac:grpSpMkLst>
        </pc:grpChg>
        <pc:picChg chg="del">
          <ac:chgData name="Juge ICEMAN" userId="99b5239441958c6f" providerId="LiveId" clId="{85A607DA-7C5B-4825-AB37-E382973393EE}" dt="2023-05-23T12:15:50.815" v="906" actId="478"/>
          <ac:picMkLst>
            <pc:docMk/>
            <pc:sldMk cId="2252981914" sldId="277"/>
            <ac:picMk id="3" creationId="{650BB8EB-AB9E-D564-543F-DF17024AAEBD}"/>
          </ac:picMkLst>
        </pc:picChg>
      </pc:sldChg>
      <pc:sldChg chg="addSp modSp add mod">
        <pc:chgData name="Juge ICEMAN" userId="99b5239441958c6f" providerId="LiveId" clId="{85A607DA-7C5B-4825-AB37-E382973393EE}" dt="2023-05-26T11:26:27.724" v="2640" actId="20577"/>
        <pc:sldMkLst>
          <pc:docMk/>
          <pc:sldMk cId="3920682445" sldId="278"/>
        </pc:sldMkLst>
        <pc:spChg chg="mod">
          <ac:chgData name="Juge ICEMAN" userId="99b5239441958c6f" providerId="LiveId" clId="{85A607DA-7C5B-4825-AB37-E382973393EE}" dt="2023-05-23T12:58:33.274" v="1858" actId="20577"/>
          <ac:spMkLst>
            <pc:docMk/>
            <pc:sldMk cId="3920682445" sldId="278"/>
            <ac:spMk id="2" creationId="{1A28351F-26F6-FF37-1735-E87607BFC0CA}"/>
          </ac:spMkLst>
        </pc:spChg>
        <pc:spChg chg="add mod">
          <ac:chgData name="Juge ICEMAN" userId="99b5239441958c6f" providerId="LiveId" clId="{85A607DA-7C5B-4825-AB37-E382973393EE}" dt="2023-05-23T13:09:07.812" v="2146" actId="1076"/>
          <ac:spMkLst>
            <pc:docMk/>
            <pc:sldMk cId="3920682445" sldId="278"/>
            <ac:spMk id="3" creationId="{03183F67-D1E7-1256-E19F-320C2591098C}"/>
          </ac:spMkLst>
        </pc:spChg>
        <pc:spChg chg="mod">
          <ac:chgData name="Juge ICEMAN" userId="99b5239441958c6f" providerId="LiveId" clId="{85A607DA-7C5B-4825-AB37-E382973393EE}" dt="2023-05-23T13:09:03.946" v="2145" actId="1076"/>
          <ac:spMkLst>
            <pc:docMk/>
            <pc:sldMk cId="3920682445" sldId="278"/>
            <ac:spMk id="4" creationId="{91B71B9D-D333-FB66-3A52-BE40DE74F6E3}"/>
          </ac:spMkLst>
        </pc:spChg>
        <pc:spChg chg="mod">
          <ac:chgData name="Juge ICEMAN" userId="99b5239441958c6f" providerId="LiveId" clId="{85A607DA-7C5B-4825-AB37-E382973393EE}" dt="2023-05-23T13:09:07.812" v="2146" actId="1076"/>
          <ac:spMkLst>
            <pc:docMk/>
            <pc:sldMk cId="3920682445" sldId="278"/>
            <ac:spMk id="6" creationId="{2CA889E5-365E-8941-0ABA-300A7D888DBB}"/>
          </ac:spMkLst>
        </pc:spChg>
        <pc:spChg chg="mod">
          <ac:chgData name="Juge ICEMAN" userId="99b5239441958c6f" providerId="LiveId" clId="{85A607DA-7C5B-4825-AB37-E382973393EE}" dt="2023-05-23T13:28:51.417" v="2398"/>
          <ac:spMkLst>
            <pc:docMk/>
            <pc:sldMk cId="3920682445" sldId="278"/>
            <ac:spMk id="8" creationId="{C6646AD6-BD77-2329-9F35-3DFCD0C5B00F}"/>
          </ac:spMkLst>
        </pc:spChg>
        <pc:spChg chg="mod">
          <ac:chgData name="Juge ICEMAN" userId="99b5239441958c6f" providerId="LiveId" clId="{85A607DA-7C5B-4825-AB37-E382973393EE}" dt="2023-05-23T13:28:51.417" v="2398"/>
          <ac:spMkLst>
            <pc:docMk/>
            <pc:sldMk cId="3920682445" sldId="278"/>
            <ac:spMk id="9" creationId="{0B598F63-182A-B205-C0B0-5F4CAB2100BE}"/>
          </ac:spMkLst>
        </pc:spChg>
        <pc:spChg chg="add mod">
          <ac:chgData name="Juge ICEMAN" userId="99b5239441958c6f" providerId="LiveId" clId="{85A607DA-7C5B-4825-AB37-E382973393EE}" dt="2023-05-23T13:31:03.386" v="2571" actId="1076"/>
          <ac:spMkLst>
            <pc:docMk/>
            <pc:sldMk cId="3920682445" sldId="278"/>
            <ac:spMk id="10" creationId="{966CDDA1-ECE1-7840-527E-4ADAF44430F0}"/>
          </ac:spMkLst>
        </pc:spChg>
        <pc:spChg chg="mod">
          <ac:chgData name="Juge ICEMAN" userId="99b5239441958c6f" providerId="LiveId" clId="{85A607DA-7C5B-4825-AB37-E382973393EE}" dt="2023-05-23T13:09:03.946" v="2145" actId="1076"/>
          <ac:spMkLst>
            <pc:docMk/>
            <pc:sldMk cId="3920682445" sldId="278"/>
            <ac:spMk id="11" creationId="{87F154B5-2F8D-7641-953E-70A4683DFB36}"/>
          </ac:spMkLst>
        </pc:spChg>
        <pc:spChg chg="mod">
          <ac:chgData name="Juge ICEMAN" userId="99b5239441958c6f" providerId="LiveId" clId="{85A607DA-7C5B-4825-AB37-E382973393EE}" dt="2023-05-23T13:09:03.946" v="2145" actId="1076"/>
          <ac:spMkLst>
            <pc:docMk/>
            <pc:sldMk cId="3920682445" sldId="278"/>
            <ac:spMk id="12" creationId="{17EE70E7-5A7D-2E31-94AE-3CA38D87990E}"/>
          </ac:spMkLst>
        </pc:spChg>
        <pc:spChg chg="mod">
          <ac:chgData name="Juge ICEMAN" userId="99b5239441958c6f" providerId="LiveId" clId="{85A607DA-7C5B-4825-AB37-E382973393EE}" dt="2023-05-26T11:26:27.724" v="2640" actId="20577"/>
          <ac:spMkLst>
            <pc:docMk/>
            <pc:sldMk cId="3920682445" sldId="278"/>
            <ac:spMk id="13" creationId="{F3ACEDA6-F549-E9B5-22E6-395FE9A728AD}"/>
          </ac:spMkLst>
        </pc:spChg>
        <pc:spChg chg="mod">
          <ac:chgData name="Juge ICEMAN" userId="99b5239441958c6f" providerId="LiveId" clId="{85A607DA-7C5B-4825-AB37-E382973393EE}" dt="2023-05-23T13:09:07.812" v="2146" actId="1076"/>
          <ac:spMkLst>
            <pc:docMk/>
            <pc:sldMk cId="3920682445" sldId="278"/>
            <ac:spMk id="15" creationId="{B9920BA5-C349-D047-3EE3-B0A98CD5B7B8}"/>
          </ac:spMkLst>
        </pc:spChg>
        <pc:grpChg chg="add mod">
          <ac:chgData name="Juge ICEMAN" userId="99b5239441958c6f" providerId="LiveId" clId="{85A607DA-7C5B-4825-AB37-E382973393EE}" dt="2023-05-23T13:31:03.386" v="2571" actId="1076"/>
          <ac:grpSpMkLst>
            <pc:docMk/>
            <pc:sldMk cId="3920682445" sldId="278"/>
            <ac:grpSpMk id="7" creationId="{A5A35218-B337-719E-D7AB-19AEC2CEA9F3}"/>
          </ac:grpSpMkLst>
        </pc:grpChg>
      </pc:sldChg>
      <pc:sldChg chg="addSp modSp add mod">
        <pc:chgData name="Juge ICEMAN" userId="99b5239441958c6f" providerId="LiveId" clId="{85A607DA-7C5B-4825-AB37-E382973393EE}" dt="2023-05-26T11:27:08.057" v="2641" actId="20577"/>
        <pc:sldMkLst>
          <pc:docMk/>
          <pc:sldMk cId="3786223432" sldId="279"/>
        </pc:sldMkLst>
        <pc:spChg chg="mod">
          <ac:chgData name="Juge ICEMAN" userId="99b5239441958c6f" providerId="LiveId" clId="{85A607DA-7C5B-4825-AB37-E382973393EE}" dt="2023-05-23T13:01:16.710" v="1935" actId="20577"/>
          <ac:spMkLst>
            <pc:docMk/>
            <pc:sldMk cId="3786223432" sldId="279"/>
            <ac:spMk id="2" creationId="{1A28351F-26F6-FF37-1735-E87607BFC0CA}"/>
          </ac:spMkLst>
        </pc:spChg>
        <pc:spChg chg="mod">
          <ac:chgData name="Juge ICEMAN" userId="99b5239441958c6f" providerId="LiveId" clId="{85A607DA-7C5B-4825-AB37-E382973393EE}" dt="2023-05-23T13:09:20.450" v="2148" actId="1076"/>
          <ac:spMkLst>
            <pc:docMk/>
            <pc:sldMk cId="3786223432" sldId="279"/>
            <ac:spMk id="3" creationId="{03183F67-D1E7-1256-E19F-320C2591098C}"/>
          </ac:spMkLst>
        </pc:spChg>
        <pc:spChg chg="mod">
          <ac:chgData name="Juge ICEMAN" userId="99b5239441958c6f" providerId="LiveId" clId="{85A607DA-7C5B-4825-AB37-E382973393EE}" dt="2023-05-23T13:09:16.003" v="2147" actId="1076"/>
          <ac:spMkLst>
            <pc:docMk/>
            <pc:sldMk cId="3786223432" sldId="279"/>
            <ac:spMk id="4" creationId="{91B71B9D-D333-FB66-3A52-BE40DE74F6E3}"/>
          </ac:spMkLst>
        </pc:spChg>
        <pc:spChg chg="mod">
          <ac:chgData name="Juge ICEMAN" userId="99b5239441958c6f" providerId="LiveId" clId="{85A607DA-7C5B-4825-AB37-E382973393EE}" dt="2023-05-23T13:09:20.450" v="2148" actId="1076"/>
          <ac:spMkLst>
            <pc:docMk/>
            <pc:sldMk cId="3786223432" sldId="279"/>
            <ac:spMk id="6" creationId="{2CA889E5-365E-8941-0ABA-300A7D888DBB}"/>
          </ac:spMkLst>
        </pc:spChg>
        <pc:spChg chg="add mod">
          <ac:chgData name="Juge ICEMAN" userId="99b5239441958c6f" providerId="LiveId" clId="{85A607DA-7C5B-4825-AB37-E382973393EE}" dt="2023-05-23T13:09:20.450" v="2148" actId="1076"/>
          <ac:spMkLst>
            <pc:docMk/>
            <pc:sldMk cId="3786223432" sldId="279"/>
            <ac:spMk id="7" creationId="{ACE6C2CE-3EF8-4C91-DE6B-E1BEA3B998FC}"/>
          </ac:spMkLst>
        </pc:spChg>
        <pc:spChg chg="add mod">
          <ac:chgData name="Juge ICEMAN" userId="99b5239441958c6f" providerId="LiveId" clId="{85A607DA-7C5B-4825-AB37-E382973393EE}" dt="2023-05-23T13:03:26.818" v="2082" actId="14100"/>
          <ac:spMkLst>
            <pc:docMk/>
            <pc:sldMk cId="3786223432" sldId="279"/>
            <ac:spMk id="8" creationId="{900A93E6-C412-53B7-4521-DF4D505C1E88}"/>
          </ac:spMkLst>
        </pc:spChg>
        <pc:spChg chg="mod">
          <ac:chgData name="Juge ICEMAN" userId="99b5239441958c6f" providerId="LiveId" clId="{85A607DA-7C5B-4825-AB37-E382973393EE}" dt="2023-05-23T13:29:35.432" v="2460"/>
          <ac:spMkLst>
            <pc:docMk/>
            <pc:sldMk cId="3786223432" sldId="279"/>
            <ac:spMk id="10" creationId="{515D9C15-2081-AC05-E2D4-C20BA8678E31}"/>
          </ac:spMkLst>
        </pc:spChg>
        <pc:spChg chg="mod">
          <ac:chgData name="Juge ICEMAN" userId="99b5239441958c6f" providerId="LiveId" clId="{85A607DA-7C5B-4825-AB37-E382973393EE}" dt="2023-05-23T13:09:16.003" v="2147" actId="1076"/>
          <ac:spMkLst>
            <pc:docMk/>
            <pc:sldMk cId="3786223432" sldId="279"/>
            <ac:spMk id="11" creationId="{87F154B5-2F8D-7641-953E-70A4683DFB36}"/>
          </ac:spMkLst>
        </pc:spChg>
        <pc:spChg chg="mod">
          <ac:chgData name="Juge ICEMAN" userId="99b5239441958c6f" providerId="LiveId" clId="{85A607DA-7C5B-4825-AB37-E382973393EE}" dt="2023-05-23T13:09:16.003" v="2147" actId="1076"/>
          <ac:spMkLst>
            <pc:docMk/>
            <pc:sldMk cId="3786223432" sldId="279"/>
            <ac:spMk id="12" creationId="{17EE70E7-5A7D-2E31-94AE-3CA38D87990E}"/>
          </ac:spMkLst>
        </pc:spChg>
        <pc:spChg chg="mod">
          <ac:chgData name="Juge ICEMAN" userId="99b5239441958c6f" providerId="LiveId" clId="{85A607DA-7C5B-4825-AB37-E382973393EE}" dt="2023-05-26T11:27:08.057" v="2641" actId="20577"/>
          <ac:spMkLst>
            <pc:docMk/>
            <pc:sldMk cId="3786223432" sldId="279"/>
            <ac:spMk id="13" creationId="{F3ACEDA6-F549-E9B5-22E6-395FE9A728AD}"/>
          </ac:spMkLst>
        </pc:spChg>
        <pc:spChg chg="mod">
          <ac:chgData name="Juge ICEMAN" userId="99b5239441958c6f" providerId="LiveId" clId="{85A607DA-7C5B-4825-AB37-E382973393EE}" dt="2023-05-23T13:09:20.450" v="2148" actId="1076"/>
          <ac:spMkLst>
            <pc:docMk/>
            <pc:sldMk cId="3786223432" sldId="279"/>
            <ac:spMk id="15" creationId="{B9920BA5-C349-D047-3EE3-B0A98CD5B7B8}"/>
          </ac:spMkLst>
        </pc:spChg>
        <pc:spChg chg="mod">
          <ac:chgData name="Juge ICEMAN" userId="99b5239441958c6f" providerId="LiveId" clId="{85A607DA-7C5B-4825-AB37-E382973393EE}" dt="2023-05-23T13:29:35.432" v="2460"/>
          <ac:spMkLst>
            <pc:docMk/>
            <pc:sldMk cId="3786223432" sldId="279"/>
            <ac:spMk id="16" creationId="{FBA0E916-E19E-388A-1086-B97E8738A1BC}"/>
          </ac:spMkLst>
        </pc:spChg>
        <pc:spChg chg="add mod">
          <ac:chgData name="Juge ICEMAN" userId="99b5239441958c6f" providerId="LiveId" clId="{85A607DA-7C5B-4825-AB37-E382973393EE}" dt="2023-05-23T13:32:26.545" v="2638" actId="20577"/>
          <ac:spMkLst>
            <pc:docMk/>
            <pc:sldMk cId="3786223432" sldId="279"/>
            <ac:spMk id="17" creationId="{DAA0A0A1-A1E4-1BA0-9C53-2F8F4DCF3AF9}"/>
          </ac:spMkLst>
        </pc:spChg>
        <pc:grpChg chg="add mod">
          <ac:chgData name="Juge ICEMAN" userId="99b5239441958c6f" providerId="LiveId" clId="{85A607DA-7C5B-4825-AB37-E382973393EE}" dt="2023-05-23T13:31:39.395" v="2585" actId="1035"/>
          <ac:grpSpMkLst>
            <pc:docMk/>
            <pc:sldMk cId="3786223432" sldId="279"/>
            <ac:grpSpMk id="9" creationId="{135F4BD4-37E7-9713-3AB5-E506C93219F8}"/>
          </ac:grpSpMkLst>
        </pc:grpChg>
      </pc:sldChg>
      <pc:sldChg chg="addSp delSp modSp add mod">
        <pc:chgData name="Juge ICEMAN" userId="99b5239441958c6f" providerId="LiveId" clId="{85A607DA-7C5B-4825-AB37-E382973393EE}" dt="2023-05-23T13:07:53.620" v="2107" actId="403"/>
        <pc:sldMkLst>
          <pc:docMk/>
          <pc:sldMk cId="69113637" sldId="280"/>
        </pc:sldMkLst>
        <pc:spChg chg="add mod">
          <ac:chgData name="Juge ICEMAN" userId="99b5239441958c6f" providerId="LiveId" clId="{85A607DA-7C5B-4825-AB37-E382973393EE}" dt="2023-05-23T13:07:53.620" v="2107" actId="403"/>
          <ac:spMkLst>
            <pc:docMk/>
            <pc:sldMk cId="69113637" sldId="280"/>
            <ac:spMk id="2" creationId="{7403F6DC-88B3-2783-A983-8E66D13FEACC}"/>
          </ac:spMkLst>
        </pc:spChg>
        <pc:picChg chg="del">
          <ac:chgData name="Juge ICEMAN" userId="99b5239441958c6f" providerId="LiveId" clId="{85A607DA-7C5B-4825-AB37-E382973393EE}" dt="2023-05-23T13:06:46.700" v="2088" actId="478"/>
          <ac:picMkLst>
            <pc:docMk/>
            <pc:sldMk cId="69113637" sldId="280"/>
            <ac:picMk id="3" creationId="{650BB8EB-AB9E-D564-543F-DF17024AAEBD}"/>
          </ac:picMkLst>
        </pc:picChg>
      </pc:sldChg>
      <pc:sldChg chg="delSp add del mod">
        <pc:chgData name="Juge ICEMAN" userId="99b5239441958c6f" providerId="LiveId" clId="{85A607DA-7C5B-4825-AB37-E382973393EE}" dt="2023-05-23T13:06:12.973" v="2086" actId="47"/>
        <pc:sldMkLst>
          <pc:docMk/>
          <pc:sldMk cId="265512700" sldId="280"/>
        </pc:sldMkLst>
        <pc:picChg chg="del">
          <ac:chgData name="Juge ICEMAN" userId="99b5239441958c6f" providerId="LiveId" clId="{85A607DA-7C5B-4825-AB37-E382973393EE}" dt="2023-05-23T13:05:07.068" v="2085" actId="478"/>
          <ac:picMkLst>
            <pc:docMk/>
            <pc:sldMk cId="265512700" sldId="280"/>
            <ac:picMk id="3" creationId="{650BB8EB-AB9E-D564-543F-DF17024AAE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DBDB8E-1E0D-DBF5-7DB8-B59F9ECD95A7}"/>
              </a:ext>
            </a:extLst>
          </p:cNvPr>
          <p:cNvSpPr/>
          <p:nvPr/>
        </p:nvSpPr>
        <p:spPr>
          <a:xfrm>
            <a:off x="619626" y="691816"/>
            <a:ext cx="10960769" cy="547436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Graphique 10" descr="Eau contour">
            <a:extLst>
              <a:ext uri="{FF2B5EF4-FFF2-40B4-BE49-F238E27FC236}">
                <a16:creationId xmlns:a16="http://schemas.microsoft.com/office/drawing/2014/main" id="{A31CFD11-DD55-7202-688C-6F5F3EA67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9147" y="1149015"/>
            <a:ext cx="2173705" cy="2173705"/>
          </a:xfrm>
          <a:prstGeom prst="rect">
            <a:avLst/>
          </a:pr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6138B47D-7524-0BCA-BCF9-49B9F1C4C3B4}"/>
              </a:ext>
            </a:extLst>
          </p:cNvPr>
          <p:cNvSpPr/>
          <p:nvPr/>
        </p:nvSpPr>
        <p:spPr>
          <a:xfrm rot="8305141">
            <a:off x="5781119" y="2327996"/>
            <a:ext cx="709974" cy="613837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4109FF9-499A-04A5-1667-CEFB04B86EDE}"/>
              </a:ext>
            </a:extLst>
          </p:cNvPr>
          <p:cNvSpPr txBox="1"/>
          <p:nvPr/>
        </p:nvSpPr>
        <p:spPr>
          <a:xfrm>
            <a:off x="3356811" y="3535281"/>
            <a:ext cx="5492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>
                <a:solidFill>
                  <a:schemeClr val="bg1"/>
                </a:solidFill>
                <a:latin typeface="Arial Black" panose="020B0A04020102020204" pitchFamily="34" charset="0"/>
              </a:rPr>
              <a:t>DWFA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DC0022-E7C3-A9A9-BED2-CD4956DD87B3}"/>
              </a:ext>
            </a:extLst>
          </p:cNvPr>
          <p:cNvSpPr txBox="1"/>
          <p:nvPr/>
        </p:nvSpPr>
        <p:spPr>
          <a:xfrm>
            <a:off x="7607968" y="6488668"/>
            <a:ext cx="458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Anthony VIDRAGO – Projet 8 - OpenClassrooms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50BB8EB-AB9E-D564-543F-DF17024AA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93" y="0"/>
            <a:ext cx="11431813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57FD9E-0A05-26B3-34CA-F7559C69E348}"/>
              </a:ext>
            </a:extLst>
          </p:cNvPr>
          <p:cNvSpPr/>
          <p:nvPr/>
        </p:nvSpPr>
        <p:spPr>
          <a:xfrm>
            <a:off x="8445500" y="298450"/>
            <a:ext cx="3150506" cy="552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Jointure sous tableau prep builder</a:t>
            </a:r>
          </a:p>
        </p:txBody>
      </p:sp>
    </p:spTree>
    <p:extLst>
      <p:ext uri="{BB962C8B-B14F-4D97-AF65-F5344CB8AC3E}">
        <p14:creationId xmlns:p14="http://schemas.microsoft.com/office/powerpoint/2010/main" val="90944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D7EA2AB-EECC-DE6B-5887-B7EB978C41BD}"/>
              </a:ext>
            </a:extLst>
          </p:cNvPr>
          <p:cNvSpPr/>
          <p:nvPr/>
        </p:nvSpPr>
        <p:spPr>
          <a:xfrm>
            <a:off x="613611" y="378995"/>
            <a:ext cx="4114800" cy="67978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Récupération des données</a:t>
            </a:r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9E1F683A-77EB-AC3B-1F99-72BA5CA243C6}"/>
              </a:ext>
            </a:extLst>
          </p:cNvPr>
          <p:cNvSpPr/>
          <p:nvPr/>
        </p:nvSpPr>
        <p:spPr>
          <a:xfrm>
            <a:off x="2157542" y="1058779"/>
            <a:ext cx="1024932" cy="679784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66DA045-47C3-12AE-5F84-F3BEB3A7E65E}"/>
              </a:ext>
            </a:extLst>
          </p:cNvPr>
          <p:cNvSpPr/>
          <p:nvPr/>
        </p:nvSpPr>
        <p:spPr>
          <a:xfrm>
            <a:off x="612608" y="1738563"/>
            <a:ext cx="4114800" cy="67978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Exploration et préparation des données (sous python avec Jupyter)</a:t>
            </a:r>
          </a:p>
        </p:txBody>
      </p:sp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B67E7886-F999-547C-DA78-085B72A8DF90}"/>
              </a:ext>
            </a:extLst>
          </p:cNvPr>
          <p:cNvSpPr/>
          <p:nvPr/>
        </p:nvSpPr>
        <p:spPr>
          <a:xfrm>
            <a:off x="2157542" y="2418347"/>
            <a:ext cx="1024932" cy="679784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5A9138B-A848-6973-54F6-E0677D7091D4}"/>
              </a:ext>
            </a:extLst>
          </p:cNvPr>
          <p:cNvSpPr/>
          <p:nvPr/>
        </p:nvSpPr>
        <p:spPr>
          <a:xfrm>
            <a:off x="612608" y="3098131"/>
            <a:ext cx="4114800" cy="67978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Traitement et jointures des données sous tableau prep </a:t>
            </a:r>
            <a:r>
              <a:rPr lang="fr-FR" sz="800" dirty="0"/>
              <a:t>(diapositive 10)</a:t>
            </a:r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1EE08A4A-5799-83DF-7703-620E86598516}"/>
              </a:ext>
            </a:extLst>
          </p:cNvPr>
          <p:cNvSpPr/>
          <p:nvPr/>
        </p:nvSpPr>
        <p:spPr>
          <a:xfrm>
            <a:off x="2157542" y="3777915"/>
            <a:ext cx="1024932" cy="679784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B0DBE9-B4F5-128B-6A76-35DDCDCC5EE8}"/>
              </a:ext>
            </a:extLst>
          </p:cNvPr>
          <p:cNvSpPr/>
          <p:nvPr/>
        </p:nvSpPr>
        <p:spPr>
          <a:xfrm>
            <a:off x="612608" y="4457699"/>
            <a:ext cx="4114800" cy="67978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Mise en forme des informations sur tableau</a:t>
            </a:r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F5729C52-B36D-0380-B8F5-AB476BCA5DC1}"/>
              </a:ext>
            </a:extLst>
          </p:cNvPr>
          <p:cNvSpPr/>
          <p:nvPr/>
        </p:nvSpPr>
        <p:spPr>
          <a:xfrm>
            <a:off x="537109" y="5137483"/>
            <a:ext cx="1024932" cy="679784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9E61843E-90A3-48B9-025E-F637A067A65B}"/>
              </a:ext>
            </a:extLst>
          </p:cNvPr>
          <p:cNvSpPr/>
          <p:nvPr/>
        </p:nvSpPr>
        <p:spPr>
          <a:xfrm>
            <a:off x="418152" y="5817267"/>
            <a:ext cx="1198266" cy="67978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 Mondiale</a:t>
            </a:r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216EF618-519D-4EF2-E0D1-69EA9096811D}"/>
              </a:ext>
            </a:extLst>
          </p:cNvPr>
          <p:cNvSpPr/>
          <p:nvPr/>
        </p:nvSpPr>
        <p:spPr>
          <a:xfrm>
            <a:off x="2157542" y="5137483"/>
            <a:ext cx="1024932" cy="679784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1623012D-752D-74E1-CBEF-0FBC73A0D7E7}"/>
              </a:ext>
            </a:extLst>
          </p:cNvPr>
          <p:cNvSpPr/>
          <p:nvPr/>
        </p:nvSpPr>
        <p:spPr>
          <a:xfrm>
            <a:off x="3810265" y="5137483"/>
            <a:ext cx="1024932" cy="679784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A7E8D68-7B22-2A00-9564-2E197E0C8B14}"/>
              </a:ext>
            </a:extLst>
          </p:cNvPr>
          <p:cNvSpPr/>
          <p:nvPr/>
        </p:nvSpPr>
        <p:spPr>
          <a:xfrm>
            <a:off x="2070875" y="5817267"/>
            <a:ext cx="1198266" cy="67978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 </a:t>
            </a:r>
            <a:r>
              <a:rPr lang="fr-FR" sz="1400" dirty="0"/>
              <a:t>Continentale</a:t>
            </a:r>
            <a:endParaRPr lang="fr-FR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C5374D7-0DD2-B64F-055C-67BC69AD6721}"/>
              </a:ext>
            </a:extLst>
          </p:cNvPr>
          <p:cNvSpPr/>
          <p:nvPr/>
        </p:nvSpPr>
        <p:spPr>
          <a:xfrm>
            <a:off x="3723598" y="5817267"/>
            <a:ext cx="1198266" cy="67978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 Nationale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B321A0B-BE85-565B-E54F-66970915E676}"/>
              </a:ext>
            </a:extLst>
          </p:cNvPr>
          <p:cNvSpPr txBox="1"/>
          <p:nvPr/>
        </p:nvSpPr>
        <p:spPr>
          <a:xfrm>
            <a:off x="9820039" y="3567822"/>
            <a:ext cx="2313807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u="sng" dirty="0"/>
              <a:t>Variables disponible</a:t>
            </a:r>
          </a:p>
          <a:p>
            <a:pPr algn="ctr"/>
            <a:endParaRPr lang="fr-FR" sz="1600" u="sng" dirty="0"/>
          </a:p>
          <a:p>
            <a:r>
              <a:rPr lang="fr-FR" sz="900" dirty="0"/>
              <a:t>1 – Population femme (</a:t>
            </a:r>
            <a:r>
              <a:rPr lang="fr-FR" sz="900" dirty="0" err="1"/>
              <a:t>pop_femme</a:t>
            </a:r>
            <a:r>
              <a:rPr lang="fr-FR" sz="900" dirty="0"/>
              <a:t>)</a:t>
            </a:r>
          </a:p>
          <a:p>
            <a:r>
              <a:rPr lang="fr-FR" sz="900" dirty="0"/>
              <a:t>2 – Population Homme (</a:t>
            </a:r>
            <a:r>
              <a:rPr lang="fr-FR" sz="900" dirty="0" err="1"/>
              <a:t>pop_homme</a:t>
            </a:r>
            <a:r>
              <a:rPr lang="fr-FR" sz="900" dirty="0"/>
              <a:t>)</a:t>
            </a:r>
          </a:p>
          <a:p>
            <a:r>
              <a:rPr lang="fr-FR" sz="900" dirty="0"/>
              <a:t>3 – Population Total (</a:t>
            </a:r>
            <a:r>
              <a:rPr lang="fr-FR" sz="900" dirty="0" err="1"/>
              <a:t>pop_total</a:t>
            </a:r>
            <a:r>
              <a:rPr lang="fr-FR" sz="900" dirty="0"/>
              <a:t>)</a:t>
            </a:r>
          </a:p>
          <a:p>
            <a:r>
              <a:rPr lang="fr-FR" sz="900" dirty="0"/>
              <a:t>4 – Population Rural (</a:t>
            </a:r>
            <a:r>
              <a:rPr lang="fr-FR" sz="900" dirty="0" err="1"/>
              <a:t>pop_rural</a:t>
            </a:r>
            <a:r>
              <a:rPr lang="fr-FR" sz="900" dirty="0"/>
              <a:t>)</a:t>
            </a:r>
          </a:p>
          <a:p>
            <a:r>
              <a:rPr lang="fr-FR" sz="900" dirty="0"/>
              <a:t>5 – Population Urbaine (</a:t>
            </a:r>
            <a:r>
              <a:rPr lang="fr-FR" sz="900" dirty="0" err="1"/>
              <a:t>pop_urban</a:t>
            </a:r>
            <a:r>
              <a:rPr lang="fr-FR" sz="900" dirty="0"/>
              <a:t>)</a:t>
            </a:r>
          </a:p>
          <a:p>
            <a:r>
              <a:rPr lang="fr-FR" sz="900" dirty="0"/>
              <a:t>6 – Basique Rural (</a:t>
            </a:r>
            <a:r>
              <a:rPr lang="fr-FR" sz="900" dirty="0" err="1"/>
              <a:t>basique_rural</a:t>
            </a:r>
            <a:r>
              <a:rPr lang="fr-FR" sz="900" dirty="0"/>
              <a:t>)</a:t>
            </a:r>
          </a:p>
          <a:p>
            <a:r>
              <a:rPr lang="fr-FR" sz="900" dirty="0"/>
              <a:t>7 – Basique Urbaine (</a:t>
            </a:r>
            <a:r>
              <a:rPr lang="fr-FR" sz="900" dirty="0" err="1"/>
              <a:t>basique_urban</a:t>
            </a:r>
            <a:r>
              <a:rPr lang="fr-FR" sz="900" dirty="0"/>
              <a:t>)</a:t>
            </a:r>
          </a:p>
          <a:p>
            <a:r>
              <a:rPr lang="fr-FR" sz="900" dirty="0"/>
              <a:t>8 – Basique Total (</a:t>
            </a:r>
            <a:r>
              <a:rPr lang="fr-FR" sz="900" dirty="0" err="1"/>
              <a:t>basique_total</a:t>
            </a:r>
            <a:r>
              <a:rPr lang="fr-FR" sz="900" dirty="0"/>
              <a:t>)</a:t>
            </a:r>
          </a:p>
          <a:p>
            <a:r>
              <a:rPr lang="fr-FR" sz="900" dirty="0"/>
              <a:t>9 – Mortalité femme (</a:t>
            </a:r>
            <a:r>
              <a:rPr lang="fr-FR" sz="900" dirty="0" err="1"/>
              <a:t>mortalite_femme</a:t>
            </a:r>
            <a:r>
              <a:rPr lang="fr-FR" sz="900" dirty="0"/>
              <a:t>)</a:t>
            </a:r>
          </a:p>
          <a:p>
            <a:r>
              <a:rPr lang="fr-FR" sz="900" dirty="0"/>
              <a:t>10 – Mortalité Homme (</a:t>
            </a:r>
            <a:r>
              <a:rPr lang="fr-FR" sz="900" dirty="0" err="1"/>
              <a:t>mortalite_homme</a:t>
            </a:r>
            <a:r>
              <a:rPr lang="fr-FR" sz="900" dirty="0"/>
              <a:t>)</a:t>
            </a:r>
          </a:p>
          <a:p>
            <a:r>
              <a:rPr lang="fr-FR" sz="900" dirty="0"/>
              <a:t>11 – Mortalité Total (</a:t>
            </a:r>
            <a:r>
              <a:rPr lang="fr-FR" sz="900" dirty="0" err="1"/>
              <a:t>mortalite_total</a:t>
            </a:r>
            <a:r>
              <a:rPr lang="fr-FR" sz="900" dirty="0"/>
              <a:t>)</a:t>
            </a:r>
          </a:p>
          <a:p>
            <a:r>
              <a:rPr lang="fr-FR" sz="900" dirty="0"/>
              <a:t>12 – Stabilité politique (politique)</a:t>
            </a:r>
          </a:p>
          <a:p>
            <a:r>
              <a:rPr lang="fr-FR" sz="900" dirty="0"/>
              <a:t>13 – Région géographique (</a:t>
            </a:r>
            <a:r>
              <a:rPr lang="fr-FR" sz="900" dirty="0" err="1"/>
              <a:t>region</a:t>
            </a:r>
            <a:r>
              <a:rPr lang="fr-FR" sz="900" dirty="0"/>
              <a:t>)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37E84823-B46A-4358-9239-BC9B5C9A93C4}"/>
              </a:ext>
            </a:extLst>
          </p:cNvPr>
          <p:cNvCxnSpPr/>
          <p:nvPr/>
        </p:nvCxnSpPr>
        <p:spPr>
          <a:xfrm>
            <a:off x="516154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D6DFCA8-9172-D401-914A-98A33709398C}"/>
              </a:ext>
            </a:extLst>
          </p:cNvPr>
          <p:cNvCxnSpPr>
            <a:cxnSpLocks/>
          </p:cNvCxnSpPr>
          <p:nvPr/>
        </p:nvCxnSpPr>
        <p:spPr>
          <a:xfrm>
            <a:off x="5161547" y="3438023"/>
            <a:ext cx="70304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Image 27">
            <a:extLst>
              <a:ext uri="{FF2B5EF4-FFF2-40B4-BE49-F238E27FC236}">
                <a16:creationId xmlns:a16="http://schemas.microsoft.com/office/drawing/2014/main" id="{DB6F48B9-15C5-A61B-D262-B3E065BF3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898"/>
          <a:stretch/>
        </p:blipFill>
        <p:spPr>
          <a:xfrm>
            <a:off x="5209674" y="4770793"/>
            <a:ext cx="4610364" cy="516143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307D6682-E214-876B-4EE3-89730E2F99B2}"/>
              </a:ext>
            </a:extLst>
          </p:cNvPr>
          <p:cNvSpPr txBox="1"/>
          <p:nvPr/>
        </p:nvSpPr>
        <p:spPr>
          <a:xfrm>
            <a:off x="5796314" y="134590"/>
            <a:ext cx="199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Mockup</a:t>
            </a:r>
            <a:endParaRPr lang="fr-FR" sz="4800" dirty="0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148A4B29-2A87-5019-7AA5-E2AD849A0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401" y="644647"/>
            <a:ext cx="2522526" cy="2540141"/>
          </a:xfrm>
          <a:prstGeom prst="rect">
            <a:avLst/>
          </a:prstGeom>
        </p:spPr>
      </p:pic>
      <p:pic>
        <p:nvPicPr>
          <p:cNvPr id="38" name="Image 37" descr="Une image contenant texte, écriture manuscrite, Parallèle, nombre&#10;&#10;Description générée automatiquement">
            <a:extLst>
              <a:ext uri="{FF2B5EF4-FFF2-40B4-BE49-F238E27FC236}">
                <a16:creationId xmlns:a16="http://schemas.microsoft.com/office/drawing/2014/main" id="{78E413D7-0084-8D92-7C1E-1300F66EE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314" y="644647"/>
            <a:ext cx="1999419" cy="2540141"/>
          </a:xfrm>
          <a:prstGeom prst="rect">
            <a:avLst/>
          </a:prstGeom>
        </p:spPr>
      </p:pic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9824101-FBD7-AD9F-F401-21F52E372592}"/>
              </a:ext>
            </a:extLst>
          </p:cNvPr>
          <p:cNvCxnSpPr>
            <a:cxnSpLocks/>
          </p:cNvCxnSpPr>
          <p:nvPr/>
        </p:nvCxnSpPr>
        <p:spPr>
          <a:xfrm>
            <a:off x="8526379" y="9023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4BA0540A-D17B-B9C3-CBBC-954DC15AD283}"/>
              </a:ext>
            </a:extLst>
          </p:cNvPr>
          <p:cNvSpPr txBox="1"/>
          <p:nvPr/>
        </p:nvSpPr>
        <p:spPr>
          <a:xfrm>
            <a:off x="9471954" y="178940"/>
            <a:ext cx="199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Blueprint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274C9613-1020-F376-E9FF-68321FFCF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674" y="5346839"/>
            <a:ext cx="4610362" cy="1329133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4701619C-E37A-E0C9-BC11-3204A0FFEA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9674" y="3660409"/>
            <a:ext cx="4610361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2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A28351F-26F6-FF37-1735-E87607BFC0CA}"/>
              </a:ext>
            </a:extLst>
          </p:cNvPr>
          <p:cNvSpPr/>
          <p:nvPr/>
        </p:nvSpPr>
        <p:spPr>
          <a:xfrm>
            <a:off x="1299410" y="690145"/>
            <a:ext cx="9603539" cy="679784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 Mondiale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1B71B9D-D333-FB66-3A52-BE40DE74F6E3}"/>
              </a:ext>
            </a:extLst>
          </p:cNvPr>
          <p:cNvSpPr/>
          <p:nvPr/>
        </p:nvSpPr>
        <p:spPr>
          <a:xfrm>
            <a:off x="1318464" y="2055396"/>
            <a:ext cx="2051051" cy="67978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Domaine 1</a:t>
            </a:r>
          </a:p>
          <a:p>
            <a:pPr algn="ctr"/>
            <a:r>
              <a:rPr lang="fr-FR" sz="1000" dirty="0"/>
              <a:t>(Accès a l’eau)</a:t>
            </a:r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CC8F5F-C5D2-531A-1247-65CD90392320}"/>
              </a:ext>
            </a:extLst>
          </p:cNvPr>
          <p:cNvSpPr/>
          <p:nvPr/>
        </p:nvSpPr>
        <p:spPr>
          <a:xfrm>
            <a:off x="5070474" y="2055395"/>
            <a:ext cx="2051051" cy="679784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Domaine 2</a:t>
            </a:r>
          </a:p>
          <a:p>
            <a:pPr algn="ctr"/>
            <a:r>
              <a:rPr lang="fr-FR" sz="1000" dirty="0"/>
              <a:t>(Politique)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CA889E5-365E-8941-0ABA-300A7D888DBB}"/>
              </a:ext>
            </a:extLst>
          </p:cNvPr>
          <p:cNvSpPr/>
          <p:nvPr/>
        </p:nvSpPr>
        <p:spPr>
          <a:xfrm>
            <a:off x="8851898" y="2063750"/>
            <a:ext cx="2051051" cy="679784"/>
          </a:xfrm>
          <a:prstGeom prst="roundRect">
            <a:avLst/>
          </a:prstGeom>
          <a:solidFill>
            <a:srgbClr val="7030A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Domaine 3</a:t>
            </a:r>
          </a:p>
          <a:p>
            <a:pPr algn="ctr"/>
            <a:r>
              <a:rPr lang="fr-FR" sz="1000" dirty="0"/>
              <a:t>(Population)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7F154B5-2F8D-7641-953E-70A4683DFB36}"/>
              </a:ext>
            </a:extLst>
          </p:cNvPr>
          <p:cNvSpPr/>
          <p:nvPr/>
        </p:nvSpPr>
        <p:spPr>
          <a:xfrm>
            <a:off x="1318463" y="3433680"/>
            <a:ext cx="2051051" cy="67978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 d’eau basique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7EE70E7-5A7D-2E31-94AE-3CA38D87990E}"/>
              </a:ext>
            </a:extLst>
          </p:cNvPr>
          <p:cNvSpPr/>
          <p:nvPr/>
        </p:nvSpPr>
        <p:spPr>
          <a:xfrm>
            <a:off x="1318462" y="4354764"/>
            <a:ext cx="2051051" cy="67978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 d’eau de qualité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3ACEDA6-F549-E9B5-22E6-395FE9A728AD}"/>
              </a:ext>
            </a:extLst>
          </p:cNvPr>
          <p:cNvSpPr/>
          <p:nvPr/>
        </p:nvSpPr>
        <p:spPr>
          <a:xfrm>
            <a:off x="1299410" y="5258802"/>
            <a:ext cx="2051051" cy="90905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Evolution des infrastructures dans le temps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F7403DC-5641-23F5-922F-241B8821DCF7}"/>
              </a:ext>
            </a:extLst>
          </p:cNvPr>
          <p:cNvSpPr/>
          <p:nvPr/>
        </p:nvSpPr>
        <p:spPr>
          <a:xfrm>
            <a:off x="5070473" y="3429000"/>
            <a:ext cx="2051051" cy="679784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Stabilité politique 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9920BA5-C349-D047-3EE3-B0A98CD5B7B8}"/>
              </a:ext>
            </a:extLst>
          </p:cNvPr>
          <p:cNvSpPr/>
          <p:nvPr/>
        </p:nvSpPr>
        <p:spPr>
          <a:xfrm>
            <a:off x="8851898" y="3429000"/>
            <a:ext cx="2051051" cy="679784"/>
          </a:xfrm>
          <a:prstGeom prst="roundRect">
            <a:avLst/>
          </a:prstGeom>
          <a:solidFill>
            <a:srgbClr val="7030A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Densité de Population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6A961CD-3C03-D1AF-E47C-A3CD49305C7C}"/>
              </a:ext>
            </a:extLst>
          </p:cNvPr>
          <p:cNvGrpSpPr/>
          <p:nvPr/>
        </p:nvGrpSpPr>
        <p:grpSpPr>
          <a:xfrm>
            <a:off x="3771900" y="5258802"/>
            <a:ext cx="5476041" cy="1365250"/>
            <a:chOff x="5416550" y="4802605"/>
            <a:chExt cx="5476041" cy="1365250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76591AE4-F197-F8FE-7B09-59F8627019A6}"/>
                </a:ext>
              </a:extLst>
            </p:cNvPr>
            <p:cNvSpPr/>
            <p:nvPr/>
          </p:nvSpPr>
          <p:spPr>
            <a:xfrm>
              <a:off x="5416550" y="4806950"/>
              <a:ext cx="5476040" cy="13609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56244371-ECC4-F3BD-9193-604525175B5C}"/>
                </a:ext>
              </a:extLst>
            </p:cNvPr>
            <p:cNvSpPr/>
            <p:nvPr/>
          </p:nvSpPr>
          <p:spPr>
            <a:xfrm>
              <a:off x="5416551" y="4802605"/>
              <a:ext cx="5476040" cy="24765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Objectif</a:t>
              </a:r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09F7F461-185F-A908-7765-7E5330205B49}"/>
              </a:ext>
            </a:extLst>
          </p:cNvPr>
          <p:cNvSpPr txBox="1"/>
          <p:nvPr/>
        </p:nvSpPr>
        <p:spPr>
          <a:xfrm>
            <a:off x="3771900" y="5593347"/>
            <a:ext cx="5476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Déterminer quel dans quel continent investir en vue de modernisation des infrastructures d’accès à l’eau</a:t>
            </a:r>
          </a:p>
        </p:txBody>
      </p:sp>
    </p:spTree>
    <p:extLst>
      <p:ext uri="{BB962C8B-B14F-4D97-AF65-F5344CB8AC3E}">
        <p14:creationId xmlns:p14="http://schemas.microsoft.com/office/powerpoint/2010/main" val="225298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Vue Mondiale">
            <a:extLst>
              <a:ext uri="{FF2B5EF4-FFF2-40B4-BE49-F238E27FC236}">
                <a16:creationId xmlns:a16="http://schemas.microsoft.com/office/drawing/2014/main" id="{F3098BC4-46D5-466A-8244-8E4C47EC0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" y="0"/>
            <a:ext cx="121434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A28351F-26F6-FF37-1735-E87607BFC0CA}"/>
              </a:ext>
            </a:extLst>
          </p:cNvPr>
          <p:cNvSpPr/>
          <p:nvPr/>
        </p:nvSpPr>
        <p:spPr>
          <a:xfrm>
            <a:off x="1299410" y="690145"/>
            <a:ext cx="9603539" cy="679784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 Continentale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1B71B9D-D333-FB66-3A52-BE40DE74F6E3}"/>
              </a:ext>
            </a:extLst>
          </p:cNvPr>
          <p:cNvSpPr/>
          <p:nvPr/>
        </p:nvSpPr>
        <p:spPr>
          <a:xfrm>
            <a:off x="1299410" y="2055395"/>
            <a:ext cx="2051051" cy="67978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Domaine 1</a:t>
            </a:r>
          </a:p>
          <a:p>
            <a:pPr algn="ctr"/>
            <a:r>
              <a:rPr lang="fr-FR" sz="1000" dirty="0"/>
              <a:t>(Accès a l’eau)</a:t>
            </a:r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CC8F5F-C5D2-531A-1247-65CD90392320}"/>
              </a:ext>
            </a:extLst>
          </p:cNvPr>
          <p:cNvSpPr/>
          <p:nvPr/>
        </p:nvSpPr>
        <p:spPr>
          <a:xfrm>
            <a:off x="5070474" y="2055395"/>
            <a:ext cx="2051051" cy="679784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Domaine 2</a:t>
            </a:r>
          </a:p>
          <a:p>
            <a:pPr algn="ctr"/>
            <a:r>
              <a:rPr lang="fr-FR" sz="1000" dirty="0"/>
              <a:t>(Politique)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CA889E5-365E-8941-0ABA-300A7D888DBB}"/>
              </a:ext>
            </a:extLst>
          </p:cNvPr>
          <p:cNvSpPr/>
          <p:nvPr/>
        </p:nvSpPr>
        <p:spPr>
          <a:xfrm>
            <a:off x="8841537" y="2055395"/>
            <a:ext cx="2051051" cy="679784"/>
          </a:xfrm>
          <a:prstGeom prst="roundRect">
            <a:avLst/>
          </a:prstGeom>
          <a:solidFill>
            <a:srgbClr val="7030A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Domaine 3</a:t>
            </a:r>
          </a:p>
          <a:p>
            <a:pPr algn="ctr"/>
            <a:r>
              <a:rPr lang="fr-FR" sz="1000" dirty="0"/>
              <a:t>(Population)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7F154B5-2F8D-7641-953E-70A4683DFB36}"/>
              </a:ext>
            </a:extLst>
          </p:cNvPr>
          <p:cNvSpPr/>
          <p:nvPr/>
        </p:nvSpPr>
        <p:spPr>
          <a:xfrm>
            <a:off x="1299409" y="3433679"/>
            <a:ext cx="2051051" cy="67978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 d’eau basique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7EE70E7-5A7D-2E31-94AE-3CA38D87990E}"/>
              </a:ext>
            </a:extLst>
          </p:cNvPr>
          <p:cNvSpPr/>
          <p:nvPr/>
        </p:nvSpPr>
        <p:spPr>
          <a:xfrm>
            <a:off x="1299408" y="4354763"/>
            <a:ext cx="2051051" cy="67978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 d’eau de qualité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3ACEDA6-F549-E9B5-22E6-395FE9A728AD}"/>
              </a:ext>
            </a:extLst>
          </p:cNvPr>
          <p:cNvSpPr/>
          <p:nvPr/>
        </p:nvSpPr>
        <p:spPr>
          <a:xfrm>
            <a:off x="1280356" y="5258801"/>
            <a:ext cx="2051051" cy="90905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Evolution des infrastructures dans le temps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F7403DC-5641-23F5-922F-241B8821DCF7}"/>
              </a:ext>
            </a:extLst>
          </p:cNvPr>
          <p:cNvSpPr/>
          <p:nvPr/>
        </p:nvSpPr>
        <p:spPr>
          <a:xfrm>
            <a:off x="5070473" y="3429000"/>
            <a:ext cx="2051051" cy="679784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Stabilité politique 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9920BA5-C349-D047-3EE3-B0A98CD5B7B8}"/>
              </a:ext>
            </a:extLst>
          </p:cNvPr>
          <p:cNvSpPr/>
          <p:nvPr/>
        </p:nvSpPr>
        <p:spPr>
          <a:xfrm>
            <a:off x="8841537" y="3420645"/>
            <a:ext cx="2051051" cy="679784"/>
          </a:xfrm>
          <a:prstGeom prst="roundRect">
            <a:avLst/>
          </a:prstGeom>
          <a:solidFill>
            <a:srgbClr val="7030A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Densité de Population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3183F67-D1E7-1256-E19F-320C2591098C}"/>
              </a:ext>
            </a:extLst>
          </p:cNvPr>
          <p:cNvSpPr/>
          <p:nvPr/>
        </p:nvSpPr>
        <p:spPr>
          <a:xfrm>
            <a:off x="8841537" y="4354763"/>
            <a:ext cx="2051051" cy="679784"/>
          </a:xfrm>
          <a:prstGeom prst="roundRect">
            <a:avLst/>
          </a:prstGeom>
          <a:solidFill>
            <a:srgbClr val="7030A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Décès liées à l’eau insalubre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5A35218-B337-719E-D7AB-19AEC2CEA9F3}"/>
              </a:ext>
            </a:extLst>
          </p:cNvPr>
          <p:cNvGrpSpPr/>
          <p:nvPr/>
        </p:nvGrpSpPr>
        <p:grpSpPr>
          <a:xfrm>
            <a:off x="3759200" y="5377781"/>
            <a:ext cx="5476041" cy="1365250"/>
            <a:chOff x="5416550" y="4802605"/>
            <a:chExt cx="5476041" cy="1365250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C6646AD6-BD77-2329-9F35-3DFCD0C5B00F}"/>
                </a:ext>
              </a:extLst>
            </p:cNvPr>
            <p:cNvSpPr/>
            <p:nvPr/>
          </p:nvSpPr>
          <p:spPr>
            <a:xfrm>
              <a:off x="5416550" y="4806950"/>
              <a:ext cx="5476040" cy="13609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0B598F63-182A-B205-C0B0-5F4CAB2100BE}"/>
                </a:ext>
              </a:extLst>
            </p:cNvPr>
            <p:cNvSpPr/>
            <p:nvPr/>
          </p:nvSpPr>
          <p:spPr>
            <a:xfrm>
              <a:off x="5416551" y="4802605"/>
              <a:ext cx="5476040" cy="24765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Objectif</a:t>
              </a: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966CDDA1-ECE1-7840-527E-4ADAF44430F0}"/>
              </a:ext>
            </a:extLst>
          </p:cNvPr>
          <p:cNvSpPr txBox="1"/>
          <p:nvPr/>
        </p:nvSpPr>
        <p:spPr>
          <a:xfrm>
            <a:off x="3759200" y="5712326"/>
            <a:ext cx="5476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Déterminer quel dans quel pays investir en vue de modernisation des infrastructures d’accès à l’eau et de sa stabilité politique</a:t>
            </a:r>
          </a:p>
        </p:txBody>
      </p:sp>
    </p:spTree>
    <p:extLst>
      <p:ext uri="{BB962C8B-B14F-4D97-AF65-F5344CB8AC3E}">
        <p14:creationId xmlns:p14="http://schemas.microsoft.com/office/powerpoint/2010/main" val="392068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Vue Continentale">
            <a:extLst>
              <a:ext uri="{FF2B5EF4-FFF2-40B4-BE49-F238E27FC236}">
                <a16:creationId xmlns:a16="http://schemas.microsoft.com/office/drawing/2014/main" id="{85BF5207-E9B7-4A6B-975D-9536F59FD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" y="0"/>
            <a:ext cx="121434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A28351F-26F6-FF37-1735-E87607BFC0CA}"/>
              </a:ext>
            </a:extLst>
          </p:cNvPr>
          <p:cNvSpPr/>
          <p:nvPr/>
        </p:nvSpPr>
        <p:spPr>
          <a:xfrm>
            <a:off x="1299410" y="690145"/>
            <a:ext cx="9603539" cy="679784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 Nationale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1B71B9D-D333-FB66-3A52-BE40DE74F6E3}"/>
              </a:ext>
            </a:extLst>
          </p:cNvPr>
          <p:cNvSpPr/>
          <p:nvPr/>
        </p:nvSpPr>
        <p:spPr>
          <a:xfrm>
            <a:off x="1318464" y="2055395"/>
            <a:ext cx="2051051" cy="67978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Domaine 1</a:t>
            </a:r>
          </a:p>
          <a:p>
            <a:pPr algn="ctr"/>
            <a:r>
              <a:rPr lang="fr-FR" sz="1000" dirty="0"/>
              <a:t>(Accès a l’eau)</a:t>
            </a:r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CC8F5F-C5D2-531A-1247-65CD90392320}"/>
              </a:ext>
            </a:extLst>
          </p:cNvPr>
          <p:cNvSpPr/>
          <p:nvPr/>
        </p:nvSpPr>
        <p:spPr>
          <a:xfrm>
            <a:off x="5070474" y="2055395"/>
            <a:ext cx="2051051" cy="679784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Domaine 2</a:t>
            </a:r>
          </a:p>
          <a:p>
            <a:pPr algn="ctr"/>
            <a:r>
              <a:rPr lang="fr-FR" sz="1000" dirty="0"/>
              <a:t>(Politique)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CA889E5-365E-8941-0ABA-300A7D888DBB}"/>
              </a:ext>
            </a:extLst>
          </p:cNvPr>
          <p:cNvSpPr/>
          <p:nvPr/>
        </p:nvSpPr>
        <p:spPr>
          <a:xfrm>
            <a:off x="8822485" y="2055395"/>
            <a:ext cx="2051051" cy="679784"/>
          </a:xfrm>
          <a:prstGeom prst="roundRect">
            <a:avLst/>
          </a:prstGeom>
          <a:solidFill>
            <a:srgbClr val="7030A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Domaine 3</a:t>
            </a:r>
          </a:p>
          <a:p>
            <a:pPr algn="ctr"/>
            <a:r>
              <a:rPr lang="fr-FR" sz="1000" dirty="0"/>
              <a:t>(Population)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7F154B5-2F8D-7641-953E-70A4683DFB36}"/>
              </a:ext>
            </a:extLst>
          </p:cNvPr>
          <p:cNvSpPr/>
          <p:nvPr/>
        </p:nvSpPr>
        <p:spPr>
          <a:xfrm>
            <a:off x="1318463" y="3433679"/>
            <a:ext cx="2051051" cy="67978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 d’eau basique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7EE70E7-5A7D-2E31-94AE-3CA38D87990E}"/>
              </a:ext>
            </a:extLst>
          </p:cNvPr>
          <p:cNvSpPr/>
          <p:nvPr/>
        </p:nvSpPr>
        <p:spPr>
          <a:xfrm>
            <a:off x="1318462" y="4354763"/>
            <a:ext cx="2051051" cy="67978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 d’eau de qualité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3ACEDA6-F549-E9B5-22E6-395FE9A728AD}"/>
              </a:ext>
            </a:extLst>
          </p:cNvPr>
          <p:cNvSpPr/>
          <p:nvPr/>
        </p:nvSpPr>
        <p:spPr>
          <a:xfrm>
            <a:off x="1299410" y="5258801"/>
            <a:ext cx="2051051" cy="90905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Evolution des infrastructures dans le temps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F7403DC-5641-23F5-922F-241B8821DCF7}"/>
              </a:ext>
            </a:extLst>
          </p:cNvPr>
          <p:cNvSpPr/>
          <p:nvPr/>
        </p:nvSpPr>
        <p:spPr>
          <a:xfrm>
            <a:off x="5070473" y="3429000"/>
            <a:ext cx="2051051" cy="679784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Stabilité politique 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9920BA5-C349-D047-3EE3-B0A98CD5B7B8}"/>
              </a:ext>
            </a:extLst>
          </p:cNvPr>
          <p:cNvSpPr/>
          <p:nvPr/>
        </p:nvSpPr>
        <p:spPr>
          <a:xfrm>
            <a:off x="8822485" y="3420645"/>
            <a:ext cx="2051051" cy="679784"/>
          </a:xfrm>
          <a:prstGeom prst="roundRect">
            <a:avLst/>
          </a:prstGeom>
          <a:solidFill>
            <a:srgbClr val="7030A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Taux de population Urbaine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3183F67-D1E7-1256-E19F-320C2591098C}"/>
              </a:ext>
            </a:extLst>
          </p:cNvPr>
          <p:cNvSpPr/>
          <p:nvPr/>
        </p:nvSpPr>
        <p:spPr>
          <a:xfrm>
            <a:off x="8822485" y="4354763"/>
            <a:ext cx="2051051" cy="679784"/>
          </a:xfrm>
          <a:prstGeom prst="roundRect">
            <a:avLst/>
          </a:prstGeom>
          <a:solidFill>
            <a:srgbClr val="7030A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Evolution de la populations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CE6C2CE-3EF8-4C91-DE6B-E1BEA3B998FC}"/>
              </a:ext>
            </a:extLst>
          </p:cNvPr>
          <p:cNvSpPr/>
          <p:nvPr/>
        </p:nvSpPr>
        <p:spPr>
          <a:xfrm>
            <a:off x="8822484" y="5288881"/>
            <a:ext cx="2051051" cy="679784"/>
          </a:xfrm>
          <a:prstGeom prst="roundRect">
            <a:avLst/>
          </a:prstGeom>
          <a:solidFill>
            <a:srgbClr val="7030A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Taux de décès liées a l’eau insalubre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00A93E6-C412-53B7-4521-DF4D505C1E88}"/>
              </a:ext>
            </a:extLst>
          </p:cNvPr>
          <p:cNvSpPr/>
          <p:nvPr/>
        </p:nvSpPr>
        <p:spPr>
          <a:xfrm>
            <a:off x="5070472" y="4354763"/>
            <a:ext cx="2051051" cy="90403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Evolution dans le temps de la situation politique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135F4BD4-37E7-9713-3AB5-E506C93219F8}"/>
              </a:ext>
            </a:extLst>
          </p:cNvPr>
          <p:cNvGrpSpPr/>
          <p:nvPr/>
        </p:nvGrpSpPr>
        <p:grpSpPr>
          <a:xfrm>
            <a:off x="4044951" y="5390480"/>
            <a:ext cx="4108450" cy="1365250"/>
            <a:chOff x="5416550" y="4802605"/>
            <a:chExt cx="5476041" cy="1365250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515D9C15-2081-AC05-E2D4-C20BA8678E31}"/>
                </a:ext>
              </a:extLst>
            </p:cNvPr>
            <p:cNvSpPr/>
            <p:nvPr/>
          </p:nvSpPr>
          <p:spPr>
            <a:xfrm>
              <a:off x="5416550" y="4806950"/>
              <a:ext cx="5476040" cy="13609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FBA0E916-E19E-388A-1086-B97E8738A1BC}"/>
                </a:ext>
              </a:extLst>
            </p:cNvPr>
            <p:cNvSpPr/>
            <p:nvPr/>
          </p:nvSpPr>
          <p:spPr>
            <a:xfrm>
              <a:off x="5416551" y="4802605"/>
              <a:ext cx="5476040" cy="24765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Objectif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DAA0A0A1-A1E4-1BA0-9C53-2F8F4DCF3AF9}"/>
              </a:ext>
            </a:extLst>
          </p:cNvPr>
          <p:cNvSpPr txBox="1"/>
          <p:nvPr/>
        </p:nvSpPr>
        <p:spPr>
          <a:xfrm>
            <a:off x="4044950" y="5725025"/>
            <a:ext cx="4108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Sélection du pays stable politiquement, rencontrant des difficultés d’accès à l’eau potable avec un taux de </a:t>
            </a:r>
            <a:r>
              <a:rPr lang="fr-FR"/>
              <a:t>décès important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622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Vue National">
            <a:extLst>
              <a:ext uri="{FF2B5EF4-FFF2-40B4-BE49-F238E27FC236}">
                <a16:creationId xmlns:a16="http://schemas.microsoft.com/office/drawing/2014/main" id="{4F64F4F3-8114-46C7-9EB0-F6FDBA23D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" y="0"/>
            <a:ext cx="121434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7403F6DC-88B3-2783-A983-8E66D13FEACC}"/>
              </a:ext>
            </a:extLst>
          </p:cNvPr>
          <p:cNvSpPr/>
          <p:nvPr/>
        </p:nvSpPr>
        <p:spPr>
          <a:xfrm>
            <a:off x="1301750" y="692150"/>
            <a:ext cx="9582150" cy="5486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Index</a:t>
            </a:r>
            <a:endParaRPr lang="fr-FR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363</Words>
  <Application>Microsoft Office PowerPoint</Application>
  <PresentationFormat>Grand écran</PresentationFormat>
  <Paragraphs>74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Juge ICEMAN</cp:lastModifiedBy>
  <cp:revision>1</cp:revision>
  <dcterms:created xsi:type="dcterms:W3CDTF">2023-05-23T08:47:48Z</dcterms:created>
  <dcterms:modified xsi:type="dcterms:W3CDTF">2023-05-26T11:27:46Z</dcterms:modified>
</cp:coreProperties>
</file>