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61" r:id="rId3"/>
    <p:sldId id="259" r:id="rId4"/>
    <p:sldId id="257" r:id="rId5"/>
    <p:sldId id="260" r:id="rId6"/>
    <p:sldId id="262" r:id="rId7"/>
    <p:sldId id="279" r:id="rId8"/>
    <p:sldId id="278" r:id="rId9"/>
    <p:sldId id="280" r:id="rId10"/>
    <p:sldId id="281" r:id="rId11"/>
    <p:sldId id="282" r:id="rId12"/>
    <p:sldId id="283" r:id="rId13"/>
    <p:sldId id="284" r:id="rId14"/>
    <p:sldId id="285" r:id="rId15"/>
    <p:sldId id="267" r:id="rId16"/>
    <p:sldId id="286" r:id="rId17"/>
    <p:sldId id="287" r:id="rId18"/>
    <p:sldId id="268" r:id="rId19"/>
    <p:sldId id="288" r:id="rId20"/>
    <p:sldId id="269"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A339-7FAE-45DD-A575-65441EF78915}" v="159" dt="2023-07-07T06:29:15.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9" d="100"/>
          <a:sy n="159" d="100"/>
        </p:scale>
        <p:origin x="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ge ICEMAN" userId="99b5239441958c6f" providerId="LiveId" clId="{D583A339-7FAE-45DD-A575-65441EF78915}"/>
    <pc:docChg chg="undo redo custSel addSld delSld modSld sldOrd">
      <pc:chgData name="Juge ICEMAN" userId="99b5239441958c6f" providerId="LiveId" clId="{D583A339-7FAE-45DD-A575-65441EF78915}" dt="2023-07-07T06:29:59.791" v="5225" actId="404"/>
      <pc:docMkLst>
        <pc:docMk/>
      </pc:docMkLst>
      <pc:sldChg chg="addSp delSp modSp mod">
        <pc:chgData name="Juge ICEMAN" userId="99b5239441958c6f" providerId="LiveId" clId="{D583A339-7FAE-45DD-A575-65441EF78915}" dt="2023-07-05T09:27:46.167" v="282" actId="1035"/>
        <pc:sldMkLst>
          <pc:docMk/>
          <pc:sldMk cId="3943096307" sldId="256"/>
        </pc:sldMkLst>
        <pc:spChg chg="add del mod">
          <ac:chgData name="Juge ICEMAN" userId="99b5239441958c6f" providerId="LiveId" clId="{D583A339-7FAE-45DD-A575-65441EF78915}" dt="2023-07-05T09:25:43.051" v="220" actId="478"/>
          <ac:spMkLst>
            <pc:docMk/>
            <pc:sldMk cId="3943096307" sldId="256"/>
            <ac:spMk id="2" creationId="{FD2DE6FB-4480-8279-829E-AB52F2875D4D}"/>
          </ac:spMkLst>
        </pc:spChg>
        <pc:spChg chg="add del mod">
          <ac:chgData name="Juge ICEMAN" userId="99b5239441958c6f" providerId="LiveId" clId="{D583A339-7FAE-45DD-A575-65441EF78915}" dt="2023-07-05T09:25:41.752" v="219" actId="478"/>
          <ac:spMkLst>
            <pc:docMk/>
            <pc:sldMk cId="3943096307" sldId="256"/>
            <ac:spMk id="3" creationId="{48FAD064-8841-A00B-DD4F-237814507822}"/>
          </ac:spMkLst>
        </pc:spChg>
        <pc:spChg chg="add mod">
          <ac:chgData name="Juge ICEMAN" userId="99b5239441958c6f" providerId="LiveId" clId="{D583A339-7FAE-45DD-A575-65441EF78915}" dt="2023-07-05T09:22:25.875" v="192" actId="692"/>
          <ac:spMkLst>
            <pc:docMk/>
            <pc:sldMk cId="3943096307" sldId="256"/>
            <ac:spMk id="5" creationId="{2BA5439F-62C0-7A41-E065-5F8E96E7DD3E}"/>
          </ac:spMkLst>
        </pc:spChg>
        <pc:spChg chg="add mod">
          <ac:chgData name="Juge ICEMAN" userId="99b5239441958c6f" providerId="LiveId" clId="{D583A339-7FAE-45DD-A575-65441EF78915}" dt="2023-07-05T09:26:55.355" v="236" actId="1076"/>
          <ac:spMkLst>
            <pc:docMk/>
            <pc:sldMk cId="3943096307" sldId="256"/>
            <ac:spMk id="7" creationId="{4A233F63-F405-BEDF-2F9F-C531C2C03D4F}"/>
          </ac:spMkLst>
        </pc:spChg>
        <pc:spChg chg="add mod">
          <ac:chgData name="Juge ICEMAN" userId="99b5239441958c6f" providerId="LiveId" clId="{D583A339-7FAE-45DD-A575-65441EF78915}" dt="2023-07-05T09:27:46.167" v="282" actId="1035"/>
          <ac:spMkLst>
            <pc:docMk/>
            <pc:sldMk cId="3943096307" sldId="256"/>
            <ac:spMk id="8" creationId="{FDA8C0CB-C3CB-2C12-AEE4-4B0E57F14F61}"/>
          </ac:spMkLst>
        </pc:spChg>
        <pc:picChg chg="mod">
          <ac:chgData name="Juge ICEMAN" userId="99b5239441958c6f" providerId="LiveId" clId="{D583A339-7FAE-45DD-A575-65441EF78915}" dt="2023-07-05T09:19:40.947" v="140" actId="1076"/>
          <ac:picMkLst>
            <pc:docMk/>
            <pc:sldMk cId="3943096307" sldId="256"/>
            <ac:picMk id="4" creationId="{4A359DC2-20F2-CC11-9260-6F7CDA30D4B6}"/>
          </ac:picMkLst>
        </pc:picChg>
        <pc:picChg chg="mod">
          <ac:chgData name="Juge ICEMAN" userId="99b5239441958c6f" providerId="LiveId" clId="{D583A339-7FAE-45DD-A575-65441EF78915}" dt="2023-07-05T09:20:59.047" v="151" actId="1076"/>
          <ac:picMkLst>
            <pc:docMk/>
            <pc:sldMk cId="3943096307" sldId="256"/>
            <ac:picMk id="6" creationId="{69724918-7E8B-8958-0C4F-28DB8CE641C0}"/>
          </ac:picMkLst>
        </pc:picChg>
      </pc:sldChg>
      <pc:sldChg chg="addSp modSp mod ord setBg">
        <pc:chgData name="Juge ICEMAN" userId="99b5239441958c6f" providerId="LiveId" clId="{D583A339-7FAE-45DD-A575-65441EF78915}" dt="2023-07-05T09:36:49.787" v="631" actId="1035"/>
        <pc:sldMkLst>
          <pc:docMk/>
          <pc:sldMk cId="1913928243" sldId="257"/>
        </pc:sldMkLst>
        <pc:spChg chg="add mod">
          <ac:chgData name="Juge ICEMAN" userId="99b5239441958c6f" providerId="LiveId" clId="{D583A339-7FAE-45DD-A575-65441EF78915}" dt="2023-07-05T09:36:49.787" v="631" actId="1035"/>
          <ac:spMkLst>
            <pc:docMk/>
            <pc:sldMk cId="1913928243" sldId="257"/>
            <ac:spMk id="2" creationId="{23065FE1-1AB9-FC50-9C9F-BE614E405FE6}"/>
          </ac:spMkLst>
        </pc:spChg>
        <pc:picChg chg="mod">
          <ac:chgData name="Juge ICEMAN" userId="99b5239441958c6f" providerId="LiveId" clId="{D583A339-7FAE-45DD-A575-65441EF78915}" dt="2023-07-05T08:44:07.706" v="5" actId="27614"/>
          <ac:picMkLst>
            <pc:docMk/>
            <pc:sldMk cId="1913928243" sldId="257"/>
            <ac:picMk id="3" creationId="{F7EDC8E4-3D72-3CEE-8C80-12DD693DE5E2}"/>
          </ac:picMkLst>
        </pc:picChg>
        <pc:picChg chg="mod">
          <ac:chgData name="Juge ICEMAN" userId="99b5239441958c6f" providerId="LiveId" clId="{D583A339-7FAE-45DD-A575-65441EF78915}" dt="2023-07-05T08:43:53.224" v="2" actId="26606"/>
          <ac:picMkLst>
            <pc:docMk/>
            <pc:sldMk cId="1913928243" sldId="257"/>
            <ac:picMk id="4" creationId="{4A359DC2-20F2-CC11-9260-6F7CDA30D4B6}"/>
          </ac:picMkLst>
        </pc:picChg>
        <pc:picChg chg="add mod ord">
          <ac:chgData name="Juge ICEMAN" userId="99b5239441958c6f" providerId="LiveId" clId="{D583A339-7FAE-45DD-A575-65441EF78915}" dt="2023-07-05T08:44:07.906" v="6" actId="27614"/>
          <ac:picMkLst>
            <pc:docMk/>
            <pc:sldMk cId="1913928243" sldId="257"/>
            <ac:picMk id="1026" creationId="{CF692853-C227-8045-D231-DB643C073183}"/>
          </ac:picMkLst>
        </pc:picChg>
      </pc:sldChg>
      <pc:sldChg chg="addSp modSp del mod ord setBg">
        <pc:chgData name="Juge ICEMAN" userId="99b5239441958c6f" providerId="LiveId" clId="{D583A339-7FAE-45DD-A575-65441EF78915}" dt="2023-07-05T08:54:52.529" v="10" actId="47"/>
        <pc:sldMkLst>
          <pc:docMk/>
          <pc:sldMk cId="994300210" sldId="258"/>
        </pc:sldMkLst>
        <pc:picChg chg="mod">
          <ac:chgData name="Juge ICEMAN" userId="99b5239441958c6f" providerId="LiveId" clId="{D583A339-7FAE-45DD-A575-65441EF78915}" dt="2023-07-05T08:48:59.732" v="9" actId="27614"/>
          <ac:picMkLst>
            <pc:docMk/>
            <pc:sldMk cId="994300210" sldId="258"/>
            <ac:picMk id="3" creationId="{F7EDC8E4-3D72-3CEE-8C80-12DD693DE5E2}"/>
          </ac:picMkLst>
        </pc:picChg>
        <pc:picChg chg="mod">
          <ac:chgData name="Juge ICEMAN" userId="99b5239441958c6f" providerId="LiveId" clId="{D583A339-7FAE-45DD-A575-65441EF78915}" dt="2023-07-05T08:48:56.707" v="8" actId="26606"/>
          <ac:picMkLst>
            <pc:docMk/>
            <pc:sldMk cId="994300210" sldId="258"/>
            <ac:picMk id="4" creationId="{4A359DC2-20F2-CC11-9260-6F7CDA30D4B6}"/>
          </ac:picMkLst>
        </pc:picChg>
        <pc:picChg chg="add mod ord">
          <ac:chgData name="Juge ICEMAN" userId="99b5239441958c6f" providerId="LiveId" clId="{D583A339-7FAE-45DD-A575-65441EF78915}" dt="2023-07-05T08:48:56.707" v="8" actId="26606"/>
          <ac:picMkLst>
            <pc:docMk/>
            <pc:sldMk cId="994300210" sldId="258"/>
            <ac:picMk id="2050" creationId="{82246D64-1336-BB45-9E8A-A5DB4A8B6D03}"/>
          </ac:picMkLst>
        </pc:picChg>
      </pc:sldChg>
      <pc:sldChg chg="addSp modSp mod">
        <pc:chgData name="Juge ICEMAN" userId="99b5239441958c6f" providerId="LiveId" clId="{D583A339-7FAE-45DD-A575-65441EF78915}" dt="2023-07-05T16:16:42.104" v="4172" actId="20577"/>
        <pc:sldMkLst>
          <pc:docMk/>
          <pc:sldMk cId="3727707615" sldId="259"/>
        </pc:sldMkLst>
        <pc:spChg chg="add mod">
          <ac:chgData name="Juge ICEMAN" userId="99b5239441958c6f" providerId="LiveId" clId="{D583A339-7FAE-45DD-A575-65441EF78915}" dt="2023-07-05T09:31:11.056" v="310" actId="20577"/>
          <ac:spMkLst>
            <pc:docMk/>
            <pc:sldMk cId="3727707615" sldId="259"/>
            <ac:spMk id="2" creationId="{6820947F-70FD-8791-17DA-F006513352FD}"/>
          </ac:spMkLst>
        </pc:spChg>
        <pc:spChg chg="add mod">
          <ac:chgData name="Juge ICEMAN" userId="99b5239441958c6f" providerId="LiveId" clId="{D583A339-7FAE-45DD-A575-65441EF78915}" dt="2023-07-05T16:16:42.104" v="4172" actId="20577"/>
          <ac:spMkLst>
            <pc:docMk/>
            <pc:sldMk cId="3727707615" sldId="259"/>
            <ac:spMk id="5" creationId="{0CC0A4D9-0012-9043-3211-A1E4B3321197}"/>
          </ac:spMkLst>
        </pc:spChg>
      </pc:sldChg>
      <pc:sldChg chg="addSp modSp mod">
        <pc:chgData name="Juge ICEMAN" userId="99b5239441958c6f" providerId="LiveId" clId="{D583A339-7FAE-45DD-A575-65441EF78915}" dt="2023-07-05T09:50:41.059" v="982" actId="1035"/>
        <pc:sldMkLst>
          <pc:docMk/>
          <pc:sldMk cId="2764669272" sldId="260"/>
        </pc:sldMkLst>
        <pc:spChg chg="add mod">
          <ac:chgData name="Juge ICEMAN" userId="99b5239441958c6f" providerId="LiveId" clId="{D583A339-7FAE-45DD-A575-65441EF78915}" dt="2023-07-05T09:37:33.256" v="644" actId="20577"/>
          <ac:spMkLst>
            <pc:docMk/>
            <pc:sldMk cId="2764669272" sldId="260"/>
            <ac:spMk id="2" creationId="{550C474D-AA48-6811-2C25-54462E43F522}"/>
          </ac:spMkLst>
        </pc:spChg>
        <pc:spChg chg="add mod">
          <ac:chgData name="Juge ICEMAN" userId="99b5239441958c6f" providerId="LiveId" clId="{D583A339-7FAE-45DD-A575-65441EF78915}" dt="2023-07-05T09:50:41.059" v="982" actId="1035"/>
          <ac:spMkLst>
            <pc:docMk/>
            <pc:sldMk cId="2764669272" sldId="260"/>
            <ac:spMk id="5" creationId="{FC4C74DB-7EBD-8BB4-B7BB-70415C1E83F3}"/>
          </ac:spMkLst>
        </pc:spChg>
      </pc:sldChg>
      <pc:sldChg chg="addSp modSp mod ord">
        <pc:chgData name="Juge ICEMAN" userId="99b5239441958c6f" providerId="LiveId" clId="{D583A339-7FAE-45DD-A575-65441EF78915}" dt="2023-07-05T10:05:58.257" v="1251"/>
        <pc:sldMkLst>
          <pc:docMk/>
          <pc:sldMk cId="3890768027" sldId="261"/>
        </pc:sldMkLst>
        <pc:spChg chg="add mod">
          <ac:chgData name="Juge ICEMAN" userId="99b5239441958c6f" providerId="LiveId" clId="{D583A339-7FAE-45DD-A575-65441EF78915}" dt="2023-07-05T09:51:38.235" v="1001" actId="20577"/>
          <ac:spMkLst>
            <pc:docMk/>
            <pc:sldMk cId="3890768027" sldId="261"/>
            <ac:spMk id="2" creationId="{EBB4964C-CB5D-EFE1-13C3-92C0D2725987}"/>
          </ac:spMkLst>
        </pc:spChg>
        <pc:spChg chg="add mod">
          <ac:chgData name="Juge ICEMAN" userId="99b5239441958c6f" providerId="LiveId" clId="{D583A339-7FAE-45DD-A575-65441EF78915}" dt="2023-07-05T10:00:36.843" v="1247" actId="1036"/>
          <ac:spMkLst>
            <pc:docMk/>
            <pc:sldMk cId="3890768027" sldId="261"/>
            <ac:spMk id="5" creationId="{F6A13388-B811-4607-4136-00A32B63B72A}"/>
          </ac:spMkLst>
        </pc:spChg>
      </pc:sldChg>
      <pc:sldChg chg="addSp modSp mod">
        <pc:chgData name="Juge ICEMAN" userId="99b5239441958c6f" providerId="LiveId" clId="{D583A339-7FAE-45DD-A575-65441EF78915}" dt="2023-07-05T13:42:13.474" v="1883" actId="20577"/>
        <pc:sldMkLst>
          <pc:docMk/>
          <pc:sldMk cId="3896814657" sldId="262"/>
        </pc:sldMkLst>
        <pc:spChg chg="add mod">
          <ac:chgData name="Juge ICEMAN" userId="99b5239441958c6f" providerId="LiveId" clId="{D583A339-7FAE-45DD-A575-65441EF78915}" dt="2023-07-05T13:42:13.474" v="1883" actId="20577"/>
          <ac:spMkLst>
            <pc:docMk/>
            <pc:sldMk cId="3896814657" sldId="262"/>
            <ac:spMk id="2" creationId="{0F981FFC-9E8A-CECF-FE94-01302F94609D}"/>
          </ac:spMkLst>
        </pc:spChg>
        <pc:spChg chg="add mod">
          <ac:chgData name="Juge ICEMAN" userId="99b5239441958c6f" providerId="LiveId" clId="{D583A339-7FAE-45DD-A575-65441EF78915}" dt="2023-07-05T13:34:43.909" v="1640" actId="20577"/>
          <ac:spMkLst>
            <pc:docMk/>
            <pc:sldMk cId="3896814657" sldId="262"/>
            <ac:spMk id="7" creationId="{FEB1C39D-4775-B1FF-5EA0-485193FD238B}"/>
          </ac:spMkLst>
        </pc:spChg>
        <pc:picChg chg="add mod">
          <ac:chgData name="Juge ICEMAN" userId="99b5239441958c6f" providerId="LiveId" clId="{D583A339-7FAE-45DD-A575-65441EF78915}" dt="2023-07-05T13:30:41.025" v="1558" actId="1036"/>
          <ac:picMkLst>
            <pc:docMk/>
            <pc:sldMk cId="3896814657" sldId="262"/>
            <ac:picMk id="6" creationId="{4D50E2E1-5943-9E0C-3A1C-F4C8A2CDF728}"/>
          </ac:picMkLst>
        </pc:picChg>
      </pc:sldChg>
      <pc:sldChg chg="del">
        <pc:chgData name="Juge ICEMAN" userId="99b5239441958c6f" providerId="LiveId" clId="{D583A339-7FAE-45DD-A575-65441EF78915}" dt="2023-07-05T13:36:42.550" v="1669" actId="2696"/>
        <pc:sldMkLst>
          <pc:docMk/>
          <pc:sldMk cId="1571277614" sldId="263"/>
        </pc:sldMkLst>
      </pc:sldChg>
      <pc:sldChg chg="del">
        <pc:chgData name="Juge ICEMAN" userId="99b5239441958c6f" providerId="LiveId" clId="{D583A339-7FAE-45DD-A575-65441EF78915}" dt="2023-07-05T13:41:50.774" v="1875" actId="2696"/>
        <pc:sldMkLst>
          <pc:docMk/>
          <pc:sldMk cId="2678555189" sldId="264"/>
        </pc:sldMkLst>
      </pc:sldChg>
      <pc:sldChg chg="del">
        <pc:chgData name="Juge ICEMAN" userId="99b5239441958c6f" providerId="LiveId" clId="{D583A339-7FAE-45DD-A575-65441EF78915}" dt="2023-07-05T13:42:54.998" v="1891" actId="2696"/>
        <pc:sldMkLst>
          <pc:docMk/>
          <pc:sldMk cId="1148274197" sldId="265"/>
        </pc:sldMkLst>
      </pc:sldChg>
      <pc:sldChg chg="addSp delSp modSp mod">
        <pc:chgData name="Juge ICEMAN" userId="99b5239441958c6f" providerId="LiveId" clId="{D583A339-7FAE-45DD-A575-65441EF78915}" dt="2023-07-05T17:12:45.125" v="5088" actId="113"/>
        <pc:sldMkLst>
          <pc:docMk/>
          <pc:sldMk cId="3147148215" sldId="267"/>
        </pc:sldMkLst>
        <pc:spChg chg="add mod">
          <ac:chgData name="Juge ICEMAN" userId="99b5239441958c6f" providerId="LiveId" clId="{D583A339-7FAE-45DD-A575-65441EF78915}" dt="2023-07-05T17:12:45.125" v="5088" actId="113"/>
          <ac:spMkLst>
            <pc:docMk/>
            <pc:sldMk cId="3147148215" sldId="267"/>
            <ac:spMk id="5" creationId="{2BAE8418-D262-7203-E702-EB4CA7A9A512}"/>
          </ac:spMkLst>
        </pc:spChg>
        <pc:spChg chg="add mod">
          <ac:chgData name="Juge ICEMAN" userId="99b5239441958c6f" providerId="LiveId" clId="{D583A339-7FAE-45DD-A575-65441EF78915}" dt="2023-07-05T16:11:49.342" v="3973" actId="1036"/>
          <ac:spMkLst>
            <pc:docMk/>
            <pc:sldMk cId="3147148215" sldId="267"/>
            <ac:spMk id="10" creationId="{81D4D056-E7E7-8A61-C561-A1F36DF66CCB}"/>
          </ac:spMkLst>
        </pc:spChg>
        <pc:spChg chg="add mod">
          <ac:chgData name="Juge ICEMAN" userId="99b5239441958c6f" providerId="LiveId" clId="{D583A339-7FAE-45DD-A575-65441EF78915}" dt="2023-07-05T16:13:56.108" v="4170" actId="20577"/>
          <ac:spMkLst>
            <pc:docMk/>
            <pc:sldMk cId="3147148215" sldId="267"/>
            <ac:spMk id="15" creationId="{832DAE46-A05D-0705-ECBF-1A9B26967F68}"/>
          </ac:spMkLst>
        </pc:spChg>
        <pc:picChg chg="add mod">
          <ac:chgData name="Juge ICEMAN" userId="99b5239441958c6f" providerId="LiveId" clId="{D583A339-7FAE-45DD-A575-65441EF78915}" dt="2023-07-05T16:10:14.583" v="3958" actId="1036"/>
          <ac:picMkLst>
            <pc:docMk/>
            <pc:sldMk cId="3147148215" sldId="267"/>
            <ac:picMk id="2" creationId="{C088B93A-A85B-7D1D-BDF1-48ADAA4B8842}"/>
          </ac:picMkLst>
        </pc:picChg>
        <pc:picChg chg="add mod">
          <ac:chgData name="Juge ICEMAN" userId="99b5239441958c6f" providerId="LiveId" clId="{D583A339-7FAE-45DD-A575-65441EF78915}" dt="2023-07-05T16:10:14.583" v="3958" actId="1036"/>
          <ac:picMkLst>
            <pc:docMk/>
            <pc:sldMk cId="3147148215" sldId="267"/>
            <ac:picMk id="7" creationId="{F0367B3F-E4BC-50B2-20B8-9956369EA2E1}"/>
          </ac:picMkLst>
        </pc:picChg>
        <pc:picChg chg="add del">
          <ac:chgData name="Juge ICEMAN" userId="99b5239441958c6f" providerId="LiveId" clId="{D583A339-7FAE-45DD-A575-65441EF78915}" dt="2023-07-05T15:58:44.815" v="3562" actId="22"/>
          <ac:picMkLst>
            <pc:docMk/>
            <pc:sldMk cId="3147148215" sldId="267"/>
            <ac:picMk id="9" creationId="{8A56CA28-8E33-666C-9206-789D8428C728}"/>
          </ac:picMkLst>
        </pc:picChg>
        <pc:picChg chg="add mod">
          <ac:chgData name="Juge ICEMAN" userId="99b5239441958c6f" providerId="LiveId" clId="{D583A339-7FAE-45DD-A575-65441EF78915}" dt="2023-07-05T16:11:41.975" v="3965" actId="14100"/>
          <ac:picMkLst>
            <pc:docMk/>
            <pc:sldMk cId="3147148215" sldId="267"/>
            <ac:picMk id="12" creationId="{5FDC67E2-1999-5C9C-6C86-6BE7F998B069}"/>
          </ac:picMkLst>
        </pc:picChg>
        <pc:picChg chg="add mod">
          <ac:chgData name="Juge ICEMAN" userId="99b5239441958c6f" providerId="LiveId" clId="{D583A339-7FAE-45DD-A575-65441EF78915}" dt="2023-07-05T16:11:32.303" v="3964" actId="1076"/>
          <ac:picMkLst>
            <pc:docMk/>
            <pc:sldMk cId="3147148215" sldId="267"/>
            <ac:picMk id="14" creationId="{B8815946-1EB4-3BD3-64B8-0767F3ECE9EB}"/>
          </ac:picMkLst>
        </pc:picChg>
        <pc:picChg chg="add del">
          <ac:chgData name="Juge ICEMAN" userId="99b5239441958c6f" providerId="LiveId" clId="{D583A339-7FAE-45DD-A575-65441EF78915}" dt="2023-07-05T15:56:51.733" v="3547" actId="21"/>
          <ac:picMkLst>
            <pc:docMk/>
            <pc:sldMk cId="3147148215" sldId="267"/>
            <ac:picMk id="8194" creationId="{FC7ACB34-0661-9484-27C4-C4F5187A9B3A}"/>
          </ac:picMkLst>
        </pc:picChg>
      </pc:sldChg>
      <pc:sldChg chg="addSp delSp modSp mod">
        <pc:chgData name="Juge ICEMAN" userId="99b5239441958c6f" providerId="LiveId" clId="{D583A339-7FAE-45DD-A575-65441EF78915}" dt="2023-07-07T06:29:59.791" v="5225" actId="404"/>
        <pc:sldMkLst>
          <pc:docMk/>
          <pc:sldMk cId="3588311466" sldId="268"/>
        </pc:sldMkLst>
        <pc:spChg chg="add mod">
          <ac:chgData name="Juge ICEMAN" userId="99b5239441958c6f" providerId="LiveId" clId="{D583A339-7FAE-45DD-A575-65441EF78915}" dt="2023-07-05T17:12:30.360" v="5085" actId="113"/>
          <ac:spMkLst>
            <pc:docMk/>
            <pc:sldMk cId="3588311466" sldId="268"/>
            <ac:spMk id="2" creationId="{895F11E1-B8A0-74AB-1E46-ECBF06CB32C9}"/>
          </ac:spMkLst>
        </pc:spChg>
        <pc:spChg chg="add mod">
          <ac:chgData name="Juge ICEMAN" userId="99b5239441958c6f" providerId="LiveId" clId="{D583A339-7FAE-45DD-A575-65441EF78915}" dt="2023-07-07T06:29:59.791" v="5225" actId="404"/>
          <ac:spMkLst>
            <pc:docMk/>
            <pc:sldMk cId="3588311466" sldId="268"/>
            <ac:spMk id="5" creationId="{88187C17-6658-32B0-BB7C-AA3E278E3F2F}"/>
          </ac:spMkLst>
        </pc:spChg>
        <pc:spChg chg="add mod">
          <ac:chgData name="Juge ICEMAN" userId="99b5239441958c6f" providerId="LiveId" clId="{D583A339-7FAE-45DD-A575-65441EF78915}" dt="2023-07-07T06:29:14.463" v="5219" actId="1036"/>
          <ac:spMkLst>
            <pc:docMk/>
            <pc:sldMk cId="3588311466" sldId="268"/>
            <ac:spMk id="6" creationId="{53E20797-DE3B-3142-DF1C-378C9CF2B75B}"/>
          </ac:spMkLst>
        </pc:spChg>
        <pc:picChg chg="mod">
          <ac:chgData name="Juge ICEMAN" userId="99b5239441958c6f" providerId="LiveId" clId="{D583A339-7FAE-45DD-A575-65441EF78915}" dt="2023-07-05T16:41:00.941" v="4462" actId="1076"/>
          <ac:picMkLst>
            <pc:docMk/>
            <pc:sldMk cId="3588311466" sldId="268"/>
            <ac:picMk id="4" creationId="{4A359DC2-20F2-CC11-9260-6F7CDA30D4B6}"/>
          </ac:picMkLst>
        </pc:picChg>
        <pc:picChg chg="add del mod">
          <ac:chgData name="Juge ICEMAN" userId="99b5239441958c6f" providerId="LiveId" clId="{D583A339-7FAE-45DD-A575-65441EF78915}" dt="2023-07-05T16:40:57.385" v="4459" actId="478"/>
          <ac:picMkLst>
            <pc:docMk/>
            <pc:sldMk cId="3588311466" sldId="268"/>
            <ac:picMk id="5" creationId="{B346B11A-C1F6-AEF2-76D4-05DFFB37B98C}"/>
          </ac:picMkLst>
        </pc:picChg>
        <pc:picChg chg="add del mod">
          <ac:chgData name="Juge ICEMAN" userId="99b5239441958c6f" providerId="LiveId" clId="{D583A339-7FAE-45DD-A575-65441EF78915}" dt="2023-07-05T17:04:16.244" v="5054"/>
          <ac:picMkLst>
            <pc:docMk/>
            <pc:sldMk cId="3588311466" sldId="268"/>
            <ac:picMk id="7" creationId="{5AA48CDD-459D-8030-1DD8-ECFD78D942E3}"/>
          </ac:picMkLst>
        </pc:picChg>
        <pc:picChg chg="add del mod">
          <ac:chgData name="Juge ICEMAN" userId="99b5239441958c6f" providerId="LiveId" clId="{D583A339-7FAE-45DD-A575-65441EF78915}" dt="2023-07-05T17:04:16.244" v="5054"/>
          <ac:picMkLst>
            <pc:docMk/>
            <pc:sldMk cId="3588311466" sldId="268"/>
            <ac:picMk id="8" creationId="{983EC15F-F8B7-B3B8-0B23-2E517DDEBF89}"/>
          </ac:picMkLst>
        </pc:picChg>
        <pc:picChg chg="add del mod">
          <ac:chgData name="Juge ICEMAN" userId="99b5239441958c6f" providerId="LiveId" clId="{D583A339-7FAE-45DD-A575-65441EF78915}" dt="2023-07-05T17:04:22.874" v="5058"/>
          <ac:picMkLst>
            <pc:docMk/>
            <pc:sldMk cId="3588311466" sldId="268"/>
            <ac:picMk id="9" creationId="{FF6FAB23-7687-63EB-7C34-ED9A0CE4451F}"/>
          </ac:picMkLst>
        </pc:picChg>
        <pc:picChg chg="add del mod">
          <ac:chgData name="Juge ICEMAN" userId="99b5239441958c6f" providerId="LiveId" clId="{D583A339-7FAE-45DD-A575-65441EF78915}" dt="2023-07-05T17:04:22.874" v="5058"/>
          <ac:picMkLst>
            <pc:docMk/>
            <pc:sldMk cId="3588311466" sldId="268"/>
            <ac:picMk id="10" creationId="{2C9BC21C-C8F4-386A-7857-D2270EC566BC}"/>
          </ac:picMkLst>
        </pc:picChg>
        <pc:picChg chg="add del mod">
          <ac:chgData name="Juge ICEMAN" userId="99b5239441958c6f" providerId="LiveId" clId="{D583A339-7FAE-45DD-A575-65441EF78915}" dt="2023-07-05T17:04:44.552" v="5064" actId="21"/>
          <ac:picMkLst>
            <pc:docMk/>
            <pc:sldMk cId="3588311466" sldId="268"/>
            <ac:picMk id="11" creationId="{6BEB3657-EC09-9936-92AB-9A31D5AAA8B8}"/>
          </ac:picMkLst>
        </pc:picChg>
        <pc:picChg chg="add mod">
          <ac:chgData name="Juge ICEMAN" userId="99b5239441958c6f" providerId="LiveId" clId="{D583A339-7FAE-45DD-A575-65441EF78915}" dt="2023-07-07T06:27:45.846" v="5177" actId="1076"/>
          <ac:picMkLst>
            <pc:docMk/>
            <pc:sldMk cId="3588311466" sldId="268"/>
            <ac:picMk id="2050" creationId="{A893FA9B-AC8C-BBA2-D895-72022C566105}"/>
          </ac:picMkLst>
        </pc:picChg>
        <pc:picChg chg="add del mod">
          <ac:chgData name="Juge ICEMAN" userId="99b5239441958c6f" providerId="LiveId" clId="{D583A339-7FAE-45DD-A575-65441EF78915}" dt="2023-07-07T06:27:36.911" v="5176" actId="478"/>
          <ac:picMkLst>
            <pc:docMk/>
            <pc:sldMk cId="3588311466" sldId="268"/>
            <ac:picMk id="12290" creationId="{5F5F19A3-3FA5-5DBC-FAB5-37C286EC5332}"/>
          </ac:picMkLst>
        </pc:picChg>
      </pc:sldChg>
      <pc:sldChg chg="addSp modSp mod">
        <pc:chgData name="Juge ICEMAN" userId="99b5239441958c6f" providerId="LiveId" clId="{D583A339-7FAE-45DD-A575-65441EF78915}" dt="2023-07-05T17:12:10.593" v="5081" actId="113"/>
        <pc:sldMkLst>
          <pc:docMk/>
          <pc:sldMk cId="2963015521" sldId="269"/>
        </pc:sldMkLst>
        <pc:spChg chg="add mod">
          <ac:chgData name="Juge ICEMAN" userId="99b5239441958c6f" providerId="LiveId" clId="{D583A339-7FAE-45DD-A575-65441EF78915}" dt="2023-07-05T17:12:10.593" v="5081" actId="113"/>
          <ac:spMkLst>
            <pc:docMk/>
            <pc:sldMk cId="2963015521" sldId="269"/>
            <ac:spMk id="2" creationId="{9D3489F2-9D99-A0BF-9150-9782D1A4B96F}"/>
          </ac:spMkLst>
        </pc:spChg>
        <pc:spChg chg="add mod">
          <ac:chgData name="Juge ICEMAN" userId="99b5239441958c6f" providerId="LiveId" clId="{D583A339-7FAE-45DD-A575-65441EF78915}" dt="2023-07-05T16:45:42.263" v="4590" actId="1076"/>
          <ac:spMkLst>
            <pc:docMk/>
            <pc:sldMk cId="2963015521" sldId="269"/>
            <ac:spMk id="5" creationId="{58A9B840-4006-19FC-62AB-6388AEC0C416}"/>
          </ac:spMkLst>
        </pc:spChg>
        <pc:spChg chg="add mod">
          <ac:chgData name="Juge ICEMAN" userId="99b5239441958c6f" providerId="LiveId" clId="{D583A339-7FAE-45DD-A575-65441EF78915}" dt="2023-07-05T16:45:57.824" v="4609" actId="20577"/>
          <ac:spMkLst>
            <pc:docMk/>
            <pc:sldMk cId="2963015521" sldId="269"/>
            <ac:spMk id="6" creationId="{8EBE748F-26B1-AD62-87CF-3953B76DFF46}"/>
          </ac:spMkLst>
        </pc:spChg>
        <pc:spChg chg="add mod">
          <ac:chgData name="Juge ICEMAN" userId="99b5239441958c6f" providerId="LiveId" clId="{D583A339-7FAE-45DD-A575-65441EF78915}" dt="2023-07-05T16:51:07.749" v="4795" actId="20577"/>
          <ac:spMkLst>
            <pc:docMk/>
            <pc:sldMk cId="2963015521" sldId="269"/>
            <ac:spMk id="7" creationId="{B2B8A912-6F9A-4A62-4EA1-C54B7033C4BE}"/>
          </ac:spMkLst>
        </pc:spChg>
        <pc:spChg chg="add mod">
          <ac:chgData name="Juge ICEMAN" userId="99b5239441958c6f" providerId="LiveId" clId="{D583A339-7FAE-45DD-A575-65441EF78915}" dt="2023-07-05T17:03:21.083" v="5041" actId="20577"/>
          <ac:spMkLst>
            <pc:docMk/>
            <pc:sldMk cId="2963015521" sldId="269"/>
            <ac:spMk id="9" creationId="{B29CEF37-0C0F-1FE8-28B4-805D162526B7}"/>
          </ac:spMkLst>
        </pc:spChg>
        <pc:picChg chg="add mod">
          <ac:chgData name="Juge ICEMAN" userId="99b5239441958c6f" providerId="LiveId" clId="{D583A339-7FAE-45DD-A575-65441EF78915}" dt="2023-07-05T16:45:01.092" v="4569" actId="14100"/>
          <ac:picMkLst>
            <pc:docMk/>
            <pc:sldMk cId="2963015521" sldId="269"/>
            <ac:picMk id="13314" creationId="{E138227A-3543-7B3A-11ED-0FF8F0A12167}"/>
          </ac:picMkLst>
        </pc:picChg>
        <pc:picChg chg="add mod">
          <ac:chgData name="Juge ICEMAN" userId="99b5239441958c6f" providerId="LiveId" clId="{D583A339-7FAE-45DD-A575-65441EF78915}" dt="2023-07-05T16:44:51.774" v="4567" actId="1076"/>
          <ac:picMkLst>
            <pc:docMk/>
            <pc:sldMk cId="2963015521" sldId="269"/>
            <ac:picMk id="13316" creationId="{2F6EB794-8851-D68A-1524-B3474E8E157C}"/>
          </ac:picMkLst>
        </pc:picChg>
      </pc:sldChg>
      <pc:sldChg chg="addSp delSp del ord">
        <pc:chgData name="Juge ICEMAN" userId="99b5239441958c6f" providerId="LiveId" clId="{D583A339-7FAE-45DD-A575-65441EF78915}" dt="2023-07-05T17:05:17.693" v="5080" actId="2696"/>
        <pc:sldMkLst>
          <pc:docMk/>
          <pc:sldMk cId="387601036" sldId="270"/>
        </pc:sldMkLst>
        <pc:picChg chg="add del">
          <ac:chgData name="Juge ICEMAN" userId="99b5239441958c6f" providerId="LiveId" clId="{D583A339-7FAE-45DD-A575-65441EF78915}" dt="2023-07-05T16:33:10.152" v="4319" actId="478"/>
          <ac:picMkLst>
            <pc:docMk/>
            <pc:sldMk cId="387601036" sldId="270"/>
            <ac:picMk id="11266" creationId="{A6902C44-7323-148D-C797-F757310FE72B}"/>
          </ac:picMkLst>
        </pc:picChg>
      </pc:sldChg>
      <pc:sldChg chg="del">
        <pc:chgData name="Juge ICEMAN" userId="99b5239441958c6f" providerId="LiveId" clId="{D583A339-7FAE-45DD-A575-65441EF78915}" dt="2023-07-05T16:32:13.243" v="4317" actId="2696"/>
        <pc:sldMkLst>
          <pc:docMk/>
          <pc:sldMk cId="1606826834" sldId="271"/>
        </pc:sldMkLst>
      </pc:sldChg>
      <pc:sldChg chg="del">
        <pc:chgData name="Juge ICEMAN" userId="99b5239441958c6f" providerId="LiveId" clId="{D583A339-7FAE-45DD-A575-65441EF78915}" dt="2023-07-05T16:04:43.265" v="3683" actId="2696"/>
        <pc:sldMkLst>
          <pc:docMk/>
          <pc:sldMk cId="1399369044" sldId="272"/>
        </pc:sldMkLst>
      </pc:sldChg>
      <pc:sldChg chg="del">
        <pc:chgData name="Juge ICEMAN" userId="99b5239441958c6f" providerId="LiveId" clId="{D583A339-7FAE-45DD-A575-65441EF78915}" dt="2023-07-05T14:16:32.089" v="2603" actId="2696"/>
        <pc:sldMkLst>
          <pc:docMk/>
          <pc:sldMk cId="3667650544" sldId="273"/>
        </pc:sldMkLst>
      </pc:sldChg>
      <pc:sldChg chg="del">
        <pc:chgData name="Juge ICEMAN" userId="99b5239441958c6f" providerId="LiveId" clId="{D583A339-7FAE-45DD-A575-65441EF78915}" dt="2023-07-05T14:16:32.089" v="2603" actId="2696"/>
        <pc:sldMkLst>
          <pc:docMk/>
          <pc:sldMk cId="230275566" sldId="274"/>
        </pc:sldMkLst>
      </pc:sldChg>
      <pc:sldChg chg="del">
        <pc:chgData name="Juge ICEMAN" userId="99b5239441958c6f" providerId="LiveId" clId="{D583A339-7FAE-45DD-A575-65441EF78915}" dt="2023-07-05T14:16:32.089" v="2603" actId="2696"/>
        <pc:sldMkLst>
          <pc:docMk/>
          <pc:sldMk cId="3373453437" sldId="275"/>
        </pc:sldMkLst>
      </pc:sldChg>
      <pc:sldChg chg="del">
        <pc:chgData name="Juge ICEMAN" userId="99b5239441958c6f" providerId="LiveId" clId="{D583A339-7FAE-45DD-A575-65441EF78915}" dt="2023-07-05T15:43:10.133" v="3302" actId="2696"/>
        <pc:sldMkLst>
          <pc:docMk/>
          <pc:sldMk cId="846996922" sldId="276"/>
        </pc:sldMkLst>
      </pc:sldChg>
      <pc:sldChg chg="add del">
        <pc:chgData name="Juge ICEMAN" userId="99b5239441958c6f" providerId="LiveId" clId="{D583A339-7FAE-45DD-A575-65441EF78915}" dt="2023-07-05T14:07:00.591" v="2579" actId="2696"/>
        <pc:sldMkLst>
          <pc:docMk/>
          <pc:sldMk cId="2441883632" sldId="277"/>
        </pc:sldMkLst>
      </pc:sldChg>
      <pc:sldChg chg="addSp delSp modSp add mod ord">
        <pc:chgData name="Juge ICEMAN" userId="99b5239441958c6f" providerId="LiveId" clId="{D583A339-7FAE-45DD-A575-65441EF78915}" dt="2023-07-05T13:42:33.909" v="1890" actId="20577"/>
        <pc:sldMkLst>
          <pc:docMk/>
          <pc:sldMk cId="1670756820" sldId="278"/>
        </pc:sldMkLst>
        <pc:spChg chg="mod">
          <ac:chgData name="Juge ICEMAN" userId="99b5239441958c6f" providerId="LiveId" clId="{D583A339-7FAE-45DD-A575-65441EF78915}" dt="2023-07-05T13:42:33.909" v="1890" actId="20577"/>
          <ac:spMkLst>
            <pc:docMk/>
            <pc:sldMk cId="1670756820" sldId="278"/>
            <ac:spMk id="2" creationId="{0F981FFC-9E8A-CECF-FE94-01302F94609D}"/>
          </ac:spMkLst>
        </pc:spChg>
        <pc:spChg chg="mod">
          <ac:chgData name="Juge ICEMAN" userId="99b5239441958c6f" providerId="LiveId" clId="{D583A339-7FAE-45DD-A575-65441EF78915}" dt="2023-07-05T13:35:19.689" v="1665" actId="20577"/>
          <ac:spMkLst>
            <pc:docMk/>
            <pc:sldMk cId="1670756820" sldId="278"/>
            <ac:spMk id="7" creationId="{FEB1C39D-4775-B1FF-5EA0-485193FD238B}"/>
          </ac:spMkLst>
        </pc:spChg>
        <pc:picChg chg="del">
          <ac:chgData name="Juge ICEMAN" userId="99b5239441958c6f" providerId="LiveId" clId="{D583A339-7FAE-45DD-A575-65441EF78915}" dt="2023-07-05T13:30:50.118" v="1560" actId="478"/>
          <ac:picMkLst>
            <pc:docMk/>
            <pc:sldMk cId="1670756820" sldId="278"/>
            <ac:picMk id="6" creationId="{4D50E2E1-5943-9E0C-3A1C-F4C8A2CDF728}"/>
          </ac:picMkLst>
        </pc:picChg>
        <pc:picChg chg="add mod">
          <ac:chgData name="Juge ICEMAN" userId="99b5239441958c6f" providerId="LiveId" clId="{D583A339-7FAE-45DD-A575-65441EF78915}" dt="2023-07-05T13:32:03.729" v="1563" actId="14100"/>
          <ac:picMkLst>
            <pc:docMk/>
            <pc:sldMk cId="1670756820" sldId="278"/>
            <ac:picMk id="8" creationId="{380EBD1A-1C01-46B6-0CEE-88824B7172A9}"/>
          </ac:picMkLst>
        </pc:picChg>
      </pc:sldChg>
      <pc:sldChg chg="addSp delSp modSp add mod">
        <pc:chgData name="Juge ICEMAN" userId="99b5239441958c6f" providerId="LiveId" clId="{D583A339-7FAE-45DD-A575-65441EF78915}" dt="2023-07-05T13:42:28.159" v="1888" actId="404"/>
        <pc:sldMkLst>
          <pc:docMk/>
          <pc:sldMk cId="8630441" sldId="279"/>
        </pc:sldMkLst>
        <pc:spChg chg="mod">
          <ac:chgData name="Juge ICEMAN" userId="99b5239441958c6f" providerId="LiveId" clId="{D583A339-7FAE-45DD-A575-65441EF78915}" dt="2023-07-05T13:42:28.159" v="1888" actId="404"/>
          <ac:spMkLst>
            <pc:docMk/>
            <pc:sldMk cId="8630441" sldId="279"/>
            <ac:spMk id="2" creationId="{0F981FFC-9E8A-CECF-FE94-01302F94609D}"/>
          </ac:spMkLst>
        </pc:spChg>
        <pc:spChg chg="mod">
          <ac:chgData name="Juge ICEMAN" userId="99b5239441958c6f" providerId="LiveId" clId="{D583A339-7FAE-45DD-A575-65441EF78915}" dt="2023-07-05T13:41:20.354" v="1874" actId="313"/>
          <ac:spMkLst>
            <pc:docMk/>
            <pc:sldMk cId="8630441" sldId="279"/>
            <ac:spMk id="7" creationId="{FEB1C39D-4775-B1FF-5EA0-485193FD238B}"/>
          </ac:spMkLst>
        </pc:spChg>
        <pc:picChg chg="del">
          <ac:chgData name="Juge ICEMAN" userId="99b5239441958c6f" providerId="LiveId" clId="{D583A339-7FAE-45DD-A575-65441EF78915}" dt="2023-07-05T13:36:46.223" v="1670" actId="478"/>
          <ac:picMkLst>
            <pc:docMk/>
            <pc:sldMk cId="8630441" sldId="279"/>
            <ac:picMk id="6" creationId="{4D50E2E1-5943-9E0C-3A1C-F4C8A2CDF728}"/>
          </ac:picMkLst>
        </pc:picChg>
        <pc:picChg chg="add mod">
          <ac:chgData name="Juge ICEMAN" userId="99b5239441958c6f" providerId="LiveId" clId="{D583A339-7FAE-45DD-A575-65441EF78915}" dt="2023-07-05T13:39:42.087" v="1673" actId="14100"/>
          <ac:picMkLst>
            <pc:docMk/>
            <pc:sldMk cId="8630441" sldId="279"/>
            <ac:picMk id="8" creationId="{D8EBD57C-582F-670F-62DA-A764B92CB0F6}"/>
          </ac:picMkLst>
        </pc:picChg>
      </pc:sldChg>
      <pc:sldChg chg="addSp delSp modSp add mod">
        <pc:chgData name="Juge ICEMAN" userId="99b5239441958c6f" providerId="LiveId" clId="{D583A339-7FAE-45DD-A575-65441EF78915}" dt="2023-07-05T13:48:20.725" v="2154" actId="404"/>
        <pc:sldMkLst>
          <pc:docMk/>
          <pc:sldMk cId="1387293388" sldId="280"/>
        </pc:sldMkLst>
        <pc:spChg chg="mod">
          <ac:chgData name="Juge ICEMAN" userId="99b5239441958c6f" providerId="LiveId" clId="{D583A339-7FAE-45DD-A575-65441EF78915}" dt="2023-07-05T13:48:20.725" v="2154" actId="404"/>
          <ac:spMkLst>
            <pc:docMk/>
            <pc:sldMk cId="1387293388" sldId="280"/>
            <ac:spMk id="2" creationId="{0F981FFC-9E8A-CECF-FE94-01302F94609D}"/>
          </ac:spMkLst>
        </pc:spChg>
        <pc:spChg chg="mod">
          <ac:chgData name="Juge ICEMAN" userId="99b5239441958c6f" providerId="LiveId" clId="{D583A339-7FAE-45DD-A575-65441EF78915}" dt="2023-07-05T13:47:43.310" v="2151" actId="20577"/>
          <ac:spMkLst>
            <pc:docMk/>
            <pc:sldMk cId="1387293388" sldId="280"/>
            <ac:spMk id="7" creationId="{FEB1C39D-4775-B1FF-5EA0-485193FD238B}"/>
          </ac:spMkLst>
        </pc:spChg>
        <pc:picChg chg="add mod">
          <ac:chgData name="Juge ICEMAN" userId="99b5239441958c6f" providerId="LiveId" clId="{D583A339-7FAE-45DD-A575-65441EF78915}" dt="2023-07-05T13:46:51.699" v="2025" actId="14100"/>
          <ac:picMkLst>
            <pc:docMk/>
            <pc:sldMk cId="1387293388" sldId="280"/>
            <ac:picMk id="6" creationId="{608095FA-0CD6-2A9A-C947-780E09F3DF0B}"/>
          </ac:picMkLst>
        </pc:picChg>
        <pc:picChg chg="del">
          <ac:chgData name="Juge ICEMAN" userId="99b5239441958c6f" providerId="LiveId" clId="{D583A339-7FAE-45DD-A575-65441EF78915}" dt="2023-07-05T13:46:21.922" v="2022" actId="478"/>
          <ac:picMkLst>
            <pc:docMk/>
            <pc:sldMk cId="1387293388" sldId="280"/>
            <ac:picMk id="8" creationId="{380EBD1A-1C01-46B6-0CEE-88824B7172A9}"/>
          </ac:picMkLst>
        </pc:picChg>
      </pc:sldChg>
      <pc:sldChg chg="addSp delSp modSp add del mod">
        <pc:chgData name="Juge ICEMAN" userId="99b5239441958c6f" providerId="LiveId" clId="{D583A339-7FAE-45DD-A575-65441EF78915}" dt="2023-07-05T13:46:17.716" v="2020" actId="2696"/>
        <pc:sldMkLst>
          <pc:docMk/>
          <pc:sldMk cId="3140148475" sldId="280"/>
        </pc:sldMkLst>
        <pc:spChg chg="mod">
          <ac:chgData name="Juge ICEMAN" userId="99b5239441958c6f" providerId="LiveId" clId="{D583A339-7FAE-45DD-A575-65441EF78915}" dt="2023-07-05T13:43:06.626" v="1895" actId="404"/>
          <ac:spMkLst>
            <pc:docMk/>
            <pc:sldMk cId="3140148475" sldId="280"/>
            <ac:spMk id="2" creationId="{0F981FFC-9E8A-CECF-FE94-01302F94609D}"/>
          </ac:spMkLst>
        </pc:spChg>
        <pc:spChg chg="mod">
          <ac:chgData name="Juge ICEMAN" userId="99b5239441958c6f" providerId="LiveId" clId="{D583A339-7FAE-45DD-A575-65441EF78915}" dt="2023-07-05T13:45:43.262" v="2019" actId="313"/>
          <ac:spMkLst>
            <pc:docMk/>
            <pc:sldMk cId="3140148475" sldId="280"/>
            <ac:spMk id="7" creationId="{FEB1C39D-4775-B1FF-5EA0-485193FD238B}"/>
          </ac:spMkLst>
        </pc:spChg>
        <pc:picChg chg="add mod">
          <ac:chgData name="Juge ICEMAN" userId="99b5239441958c6f" providerId="LiveId" clId="{D583A339-7FAE-45DD-A575-65441EF78915}" dt="2023-07-05T13:44:44.619" v="1899" actId="14100"/>
          <ac:picMkLst>
            <pc:docMk/>
            <pc:sldMk cId="3140148475" sldId="280"/>
            <ac:picMk id="6" creationId="{131C4AEF-D121-D941-0211-7252ADA2EB61}"/>
          </ac:picMkLst>
        </pc:picChg>
        <pc:picChg chg="del">
          <ac:chgData name="Juge ICEMAN" userId="99b5239441958c6f" providerId="LiveId" clId="{D583A339-7FAE-45DD-A575-65441EF78915}" dt="2023-07-05T13:43:09.066" v="1896" actId="478"/>
          <ac:picMkLst>
            <pc:docMk/>
            <pc:sldMk cId="3140148475" sldId="280"/>
            <ac:picMk id="8" creationId="{380EBD1A-1C01-46B6-0CEE-88824B7172A9}"/>
          </ac:picMkLst>
        </pc:picChg>
      </pc:sldChg>
      <pc:sldChg chg="addSp delSp modSp add mod">
        <pc:chgData name="Juge ICEMAN" userId="99b5239441958c6f" providerId="LiveId" clId="{D583A339-7FAE-45DD-A575-65441EF78915}" dt="2023-07-05T14:03:44.487" v="2578" actId="20577"/>
        <pc:sldMkLst>
          <pc:docMk/>
          <pc:sldMk cId="830339948" sldId="281"/>
        </pc:sldMkLst>
        <pc:spChg chg="mod">
          <ac:chgData name="Juge ICEMAN" userId="99b5239441958c6f" providerId="LiveId" clId="{D583A339-7FAE-45DD-A575-65441EF78915}" dt="2023-07-05T13:48:45.910" v="2159" actId="20577"/>
          <ac:spMkLst>
            <pc:docMk/>
            <pc:sldMk cId="830339948" sldId="281"/>
            <ac:spMk id="2" creationId="{0F981FFC-9E8A-CECF-FE94-01302F94609D}"/>
          </ac:spMkLst>
        </pc:spChg>
        <pc:spChg chg="mod">
          <ac:chgData name="Juge ICEMAN" userId="99b5239441958c6f" providerId="LiveId" clId="{D583A339-7FAE-45DD-A575-65441EF78915}" dt="2023-07-05T14:03:44.487" v="2578" actId="20577"/>
          <ac:spMkLst>
            <pc:docMk/>
            <pc:sldMk cId="830339948" sldId="281"/>
            <ac:spMk id="7" creationId="{FEB1C39D-4775-B1FF-5EA0-485193FD238B}"/>
          </ac:spMkLst>
        </pc:spChg>
        <pc:spChg chg="add del">
          <ac:chgData name="Juge ICEMAN" userId="99b5239441958c6f" providerId="LiveId" clId="{D583A339-7FAE-45DD-A575-65441EF78915}" dt="2023-07-05T13:52:33.582" v="2263"/>
          <ac:spMkLst>
            <pc:docMk/>
            <pc:sldMk cId="830339948" sldId="281"/>
            <ac:spMk id="9" creationId="{4E2CCABC-C838-CE02-7614-130067FD905B}"/>
          </ac:spMkLst>
        </pc:spChg>
        <pc:spChg chg="add del">
          <ac:chgData name="Juge ICEMAN" userId="99b5239441958c6f" providerId="LiveId" clId="{D583A339-7FAE-45DD-A575-65441EF78915}" dt="2023-07-05T13:52:38.082" v="2265"/>
          <ac:spMkLst>
            <pc:docMk/>
            <pc:sldMk cId="830339948" sldId="281"/>
            <ac:spMk id="10" creationId="{7CE1C137-8ECF-FA36-0C8B-2568D3481A74}"/>
          </ac:spMkLst>
        </pc:spChg>
        <pc:spChg chg="add mod">
          <ac:chgData name="Juge ICEMAN" userId="99b5239441958c6f" providerId="LiveId" clId="{D583A339-7FAE-45DD-A575-65441EF78915}" dt="2023-07-05T14:00:57.074" v="2508" actId="20577"/>
          <ac:spMkLst>
            <pc:docMk/>
            <pc:sldMk cId="830339948" sldId="281"/>
            <ac:spMk id="11" creationId="{7F4C7F04-02B4-138A-A12C-5CC179E7C99F}"/>
          </ac:spMkLst>
        </pc:spChg>
        <pc:spChg chg="add mod">
          <ac:chgData name="Juge ICEMAN" userId="99b5239441958c6f" providerId="LiveId" clId="{D583A339-7FAE-45DD-A575-65441EF78915}" dt="2023-07-05T14:02:32.717" v="2567" actId="6549"/>
          <ac:spMkLst>
            <pc:docMk/>
            <pc:sldMk cId="830339948" sldId="281"/>
            <ac:spMk id="12" creationId="{6E2836EA-719C-31A7-7A3D-EFF29E092570}"/>
          </ac:spMkLst>
        </pc:spChg>
        <pc:picChg chg="del">
          <ac:chgData name="Juge ICEMAN" userId="99b5239441958c6f" providerId="LiveId" clId="{D583A339-7FAE-45DD-A575-65441EF78915}" dt="2023-07-05T13:49:54.948" v="2160" actId="478"/>
          <ac:picMkLst>
            <pc:docMk/>
            <pc:sldMk cId="830339948" sldId="281"/>
            <ac:picMk id="6" creationId="{4D50E2E1-5943-9E0C-3A1C-F4C8A2CDF728}"/>
          </ac:picMkLst>
        </pc:picChg>
        <pc:picChg chg="add mod">
          <ac:chgData name="Juge ICEMAN" userId="99b5239441958c6f" providerId="LiveId" clId="{D583A339-7FAE-45DD-A575-65441EF78915}" dt="2023-07-05T13:50:29.621" v="2199" actId="1035"/>
          <ac:picMkLst>
            <pc:docMk/>
            <pc:sldMk cId="830339948" sldId="281"/>
            <ac:picMk id="8" creationId="{EFBD3C64-DC03-ECA5-D1E3-FA451CC49336}"/>
          </ac:picMkLst>
        </pc:picChg>
      </pc:sldChg>
      <pc:sldChg chg="addSp delSp modSp add mod setBg">
        <pc:chgData name="Juge ICEMAN" userId="99b5239441958c6f" providerId="LiveId" clId="{D583A339-7FAE-45DD-A575-65441EF78915}" dt="2023-07-05T14:23:16.193" v="2858" actId="313"/>
        <pc:sldMkLst>
          <pc:docMk/>
          <pc:sldMk cId="783666421" sldId="282"/>
        </pc:sldMkLst>
        <pc:spChg chg="mod">
          <ac:chgData name="Juge ICEMAN" userId="99b5239441958c6f" providerId="LiveId" clId="{D583A339-7FAE-45DD-A575-65441EF78915}" dt="2023-07-05T14:16:10.419" v="2598" actId="404"/>
          <ac:spMkLst>
            <pc:docMk/>
            <pc:sldMk cId="783666421" sldId="282"/>
            <ac:spMk id="2" creationId="{550C474D-AA48-6811-2C25-54462E43F522}"/>
          </ac:spMkLst>
        </pc:spChg>
        <pc:spChg chg="del">
          <ac:chgData name="Juge ICEMAN" userId="99b5239441958c6f" providerId="LiveId" clId="{D583A339-7FAE-45DD-A575-65441EF78915}" dt="2023-07-05T14:14:27.902" v="2590" actId="478"/>
          <ac:spMkLst>
            <pc:docMk/>
            <pc:sldMk cId="783666421" sldId="282"/>
            <ac:spMk id="5" creationId="{FC4C74DB-7EBD-8BB4-B7BB-70415C1E83F3}"/>
          </ac:spMkLst>
        </pc:spChg>
        <pc:spChg chg="add mod">
          <ac:chgData name="Juge ICEMAN" userId="99b5239441958c6f" providerId="LiveId" clId="{D583A339-7FAE-45DD-A575-65441EF78915}" dt="2023-07-05T14:23:16.193" v="2858" actId="313"/>
          <ac:spMkLst>
            <pc:docMk/>
            <pc:sldMk cId="783666421" sldId="282"/>
            <ac:spMk id="8" creationId="{F96EC132-B936-C2A1-3C44-EEF397A9E604}"/>
          </ac:spMkLst>
        </pc:spChg>
        <pc:picChg chg="add mod">
          <ac:chgData name="Juge ICEMAN" userId="99b5239441958c6f" providerId="LiveId" clId="{D583A339-7FAE-45DD-A575-65441EF78915}" dt="2023-07-05T14:15:01.708" v="2595" actId="14100"/>
          <ac:picMkLst>
            <pc:docMk/>
            <pc:sldMk cId="783666421" sldId="282"/>
            <ac:picMk id="7" creationId="{9CA3A338-0551-AB00-85F0-A9E96D6D8805}"/>
          </ac:picMkLst>
        </pc:picChg>
      </pc:sldChg>
      <pc:sldChg chg="addSp delSp modSp add mod">
        <pc:chgData name="Juge ICEMAN" userId="99b5239441958c6f" providerId="LiveId" clId="{D583A339-7FAE-45DD-A575-65441EF78915}" dt="2023-07-05T15:57:13.461" v="3554" actId="21"/>
        <pc:sldMkLst>
          <pc:docMk/>
          <pc:sldMk cId="4013667935" sldId="283"/>
        </pc:sldMkLst>
        <pc:spChg chg="mod">
          <ac:chgData name="Juge ICEMAN" userId="99b5239441958c6f" providerId="LiveId" clId="{D583A339-7FAE-45DD-A575-65441EF78915}" dt="2023-07-05T14:16:20.254" v="2600" actId="20577"/>
          <ac:spMkLst>
            <pc:docMk/>
            <pc:sldMk cId="4013667935" sldId="283"/>
            <ac:spMk id="2" creationId="{550C474D-AA48-6811-2C25-54462E43F522}"/>
          </ac:spMkLst>
        </pc:spChg>
        <pc:spChg chg="add mod">
          <ac:chgData name="Juge ICEMAN" userId="99b5239441958c6f" providerId="LiveId" clId="{D583A339-7FAE-45DD-A575-65441EF78915}" dt="2023-07-05T14:54:10.498" v="3042" actId="1036"/>
          <ac:spMkLst>
            <pc:docMk/>
            <pc:sldMk cId="4013667935" sldId="283"/>
            <ac:spMk id="10" creationId="{953665F8-3E97-356E-EFB0-8C2E9EE24D89}"/>
          </ac:spMkLst>
        </pc:spChg>
        <pc:picChg chg="add mod">
          <ac:chgData name="Juge ICEMAN" userId="99b5239441958c6f" providerId="LiveId" clId="{D583A339-7FAE-45DD-A575-65441EF78915}" dt="2023-07-05T14:53:17.371" v="2925" actId="1035"/>
          <ac:picMkLst>
            <pc:docMk/>
            <pc:sldMk cId="4013667935" sldId="283"/>
            <ac:picMk id="6" creationId="{A1D33CA9-41DD-6F16-8D1B-737EA1E84CC3}"/>
          </ac:picMkLst>
        </pc:picChg>
        <pc:picChg chg="del">
          <ac:chgData name="Juge ICEMAN" userId="99b5239441958c6f" providerId="LiveId" clId="{D583A339-7FAE-45DD-A575-65441EF78915}" dt="2023-07-05T14:16:35.785" v="2604" actId="478"/>
          <ac:picMkLst>
            <pc:docMk/>
            <pc:sldMk cId="4013667935" sldId="283"/>
            <ac:picMk id="7" creationId="{9CA3A338-0551-AB00-85F0-A9E96D6D8805}"/>
          </ac:picMkLst>
        </pc:picChg>
        <pc:picChg chg="add mod">
          <ac:chgData name="Juge ICEMAN" userId="99b5239441958c6f" providerId="LiveId" clId="{D583A339-7FAE-45DD-A575-65441EF78915}" dt="2023-07-05T14:53:17.371" v="2925" actId="1035"/>
          <ac:picMkLst>
            <pc:docMk/>
            <pc:sldMk cId="4013667935" sldId="283"/>
            <ac:picMk id="9" creationId="{46BC02E2-1D08-BD00-6246-9B47FB1B913B}"/>
          </ac:picMkLst>
        </pc:picChg>
        <pc:picChg chg="add del mod">
          <ac:chgData name="Juge ICEMAN" userId="99b5239441958c6f" providerId="LiveId" clId="{D583A339-7FAE-45DD-A575-65441EF78915}" dt="2023-07-05T15:57:13.461" v="3554" actId="21"/>
          <ac:picMkLst>
            <pc:docMk/>
            <pc:sldMk cId="4013667935" sldId="283"/>
            <ac:picMk id="11" creationId="{5B611B20-5CA5-1C1D-ED01-A54A1BA973EA}"/>
          </ac:picMkLst>
        </pc:picChg>
      </pc:sldChg>
      <pc:sldChg chg="addSp delSp modSp add mod">
        <pc:chgData name="Juge ICEMAN" userId="99b5239441958c6f" providerId="LiveId" clId="{D583A339-7FAE-45DD-A575-65441EF78915}" dt="2023-07-05T15:42:44.921" v="3300" actId="1035"/>
        <pc:sldMkLst>
          <pc:docMk/>
          <pc:sldMk cId="713988853" sldId="284"/>
        </pc:sldMkLst>
        <pc:spChg chg="mod">
          <ac:chgData name="Juge ICEMAN" userId="99b5239441958c6f" providerId="LiveId" clId="{D583A339-7FAE-45DD-A575-65441EF78915}" dt="2023-07-05T14:16:26.224" v="2602" actId="20577"/>
          <ac:spMkLst>
            <pc:docMk/>
            <pc:sldMk cId="713988853" sldId="284"/>
            <ac:spMk id="2" creationId="{550C474D-AA48-6811-2C25-54462E43F522}"/>
          </ac:spMkLst>
        </pc:spChg>
        <pc:spChg chg="add mod">
          <ac:chgData name="Juge ICEMAN" userId="99b5239441958c6f" providerId="LiveId" clId="{D583A339-7FAE-45DD-A575-65441EF78915}" dt="2023-07-05T15:42:44.921" v="3300" actId="1035"/>
          <ac:spMkLst>
            <pc:docMk/>
            <pc:sldMk cId="713988853" sldId="284"/>
            <ac:spMk id="10" creationId="{C4111F5F-8207-47B4-149F-1762CBA74426}"/>
          </ac:spMkLst>
        </pc:spChg>
        <pc:picChg chg="add mod">
          <ac:chgData name="Juge ICEMAN" userId="99b5239441958c6f" providerId="LiveId" clId="{D583A339-7FAE-45DD-A575-65441EF78915}" dt="2023-07-05T14:58:46.611" v="3044" actId="1076"/>
          <ac:picMkLst>
            <pc:docMk/>
            <pc:sldMk cId="713988853" sldId="284"/>
            <ac:picMk id="6" creationId="{BA61FB59-1C5C-41ED-8D12-2B8DF786646B}"/>
          </ac:picMkLst>
        </pc:picChg>
        <pc:picChg chg="del">
          <ac:chgData name="Juge ICEMAN" userId="99b5239441958c6f" providerId="LiveId" clId="{D583A339-7FAE-45DD-A575-65441EF78915}" dt="2023-07-05T14:16:37.246" v="2605" actId="478"/>
          <ac:picMkLst>
            <pc:docMk/>
            <pc:sldMk cId="713988853" sldId="284"/>
            <ac:picMk id="7" creationId="{9CA3A338-0551-AB00-85F0-A9E96D6D8805}"/>
          </ac:picMkLst>
        </pc:picChg>
        <pc:picChg chg="add mod">
          <ac:chgData name="Juge ICEMAN" userId="99b5239441958c6f" providerId="LiveId" clId="{D583A339-7FAE-45DD-A575-65441EF78915}" dt="2023-07-05T14:59:11.714" v="3047" actId="1076"/>
          <ac:picMkLst>
            <pc:docMk/>
            <pc:sldMk cId="713988853" sldId="284"/>
            <ac:picMk id="9" creationId="{42240858-2639-98C4-659A-D4C4B635FBA4}"/>
          </ac:picMkLst>
        </pc:picChg>
      </pc:sldChg>
      <pc:sldChg chg="addSp delSp modSp add mod">
        <pc:chgData name="Juge ICEMAN" userId="99b5239441958c6f" providerId="LiveId" clId="{D583A339-7FAE-45DD-A575-65441EF78915}" dt="2023-07-05T17:12:50.464" v="5089" actId="113"/>
        <pc:sldMkLst>
          <pc:docMk/>
          <pc:sldMk cId="154919130" sldId="285"/>
        </pc:sldMkLst>
        <pc:spChg chg="mod">
          <ac:chgData name="Juge ICEMAN" userId="99b5239441958c6f" providerId="LiveId" clId="{D583A339-7FAE-45DD-A575-65441EF78915}" dt="2023-07-05T17:12:50.464" v="5089" actId="113"/>
          <ac:spMkLst>
            <pc:docMk/>
            <pc:sldMk cId="154919130" sldId="285"/>
            <ac:spMk id="2" creationId="{550C474D-AA48-6811-2C25-54462E43F522}"/>
          </ac:spMkLst>
        </pc:spChg>
        <pc:spChg chg="mod">
          <ac:chgData name="Juge ICEMAN" userId="99b5239441958c6f" providerId="LiveId" clId="{D583A339-7FAE-45DD-A575-65441EF78915}" dt="2023-07-05T16:06:29.869" v="3684" actId="20577"/>
          <ac:spMkLst>
            <pc:docMk/>
            <pc:sldMk cId="154919130" sldId="285"/>
            <ac:spMk id="8" creationId="{F96EC132-B936-C2A1-3C44-EEF397A9E604}"/>
          </ac:spMkLst>
        </pc:spChg>
        <pc:picChg chg="del">
          <ac:chgData name="Juge ICEMAN" userId="99b5239441958c6f" providerId="LiveId" clId="{D583A339-7FAE-45DD-A575-65441EF78915}" dt="2023-07-05T15:50:27.980" v="3307" actId="478"/>
          <ac:picMkLst>
            <pc:docMk/>
            <pc:sldMk cId="154919130" sldId="285"/>
            <ac:picMk id="7" creationId="{9CA3A338-0551-AB00-85F0-A9E96D6D8805}"/>
          </ac:picMkLst>
        </pc:picChg>
        <pc:picChg chg="add mod">
          <ac:chgData name="Juge ICEMAN" userId="99b5239441958c6f" providerId="LiveId" clId="{D583A339-7FAE-45DD-A575-65441EF78915}" dt="2023-07-05T15:50:50.893" v="3314" actId="1076"/>
          <ac:picMkLst>
            <pc:docMk/>
            <pc:sldMk cId="154919130" sldId="285"/>
            <ac:picMk id="4098" creationId="{2A4E4646-A7FF-E290-A802-06E37848800A}"/>
          </ac:picMkLst>
        </pc:picChg>
      </pc:sldChg>
      <pc:sldChg chg="addSp delSp modSp add mod">
        <pc:chgData name="Juge ICEMAN" userId="99b5239441958c6f" providerId="LiveId" clId="{D583A339-7FAE-45DD-A575-65441EF78915}" dt="2023-07-05T17:12:40.313" v="5087" actId="113"/>
        <pc:sldMkLst>
          <pc:docMk/>
          <pc:sldMk cId="4286097635" sldId="286"/>
        </pc:sldMkLst>
        <pc:spChg chg="mod">
          <ac:chgData name="Juge ICEMAN" userId="99b5239441958c6f" providerId="LiveId" clId="{D583A339-7FAE-45DD-A575-65441EF78915}" dt="2023-07-05T17:12:40.313" v="5087" actId="113"/>
          <ac:spMkLst>
            <pc:docMk/>
            <pc:sldMk cId="4286097635" sldId="286"/>
            <ac:spMk id="5" creationId="{2BAE8418-D262-7203-E702-EB4CA7A9A512}"/>
          </ac:spMkLst>
        </pc:spChg>
        <pc:spChg chg="del mod">
          <ac:chgData name="Juge ICEMAN" userId="99b5239441958c6f" providerId="LiveId" clId="{D583A339-7FAE-45DD-A575-65441EF78915}" dt="2023-07-05T16:06:46.623" v="3689" actId="478"/>
          <ac:spMkLst>
            <pc:docMk/>
            <pc:sldMk cId="4286097635" sldId="286"/>
            <ac:spMk id="10" creationId="{81D4D056-E7E7-8A61-C561-A1F36DF66CCB}"/>
          </ac:spMkLst>
        </pc:spChg>
        <pc:spChg chg="add mod">
          <ac:chgData name="Juge ICEMAN" userId="99b5239441958c6f" providerId="LiveId" clId="{D583A339-7FAE-45DD-A575-65441EF78915}" dt="2023-07-05T16:09:07.562" v="3923" actId="1036"/>
          <ac:spMkLst>
            <pc:docMk/>
            <pc:sldMk cId="4286097635" sldId="286"/>
            <ac:spMk id="16" creationId="{9C585B22-8571-B7EB-2E43-142E50EC3B69}"/>
          </ac:spMkLst>
        </pc:spChg>
        <pc:spChg chg="add mod">
          <ac:chgData name="Juge ICEMAN" userId="99b5239441958c6f" providerId="LiveId" clId="{D583A339-7FAE-45DD-A575-65441EF78915}" dt="2023-07-05T16:09:02.637" v="3890" actId="1036"/>
          <ac:spMkLst>
            <pc:docMk/>
            <pc:sldMk cId="4286097635" sldId="286"/>
            <ac:spMk id="17" creationId="{1DD17AE4-4229-CF2D-05EE-2D7A84F44575}"/>
          </ac:spMkLst>
        </pc:spChg>
        <pc:picChg chg="del">
          <ac:chgData name="Juge ICEMAN" userId="99b5239441958c6f" providerId="LiveId" clId="{D583A339-7FAE-45DD-A575-65441EF78915}" dt="2023-07-05T15:59:35.094" v="3567" actId="478"/>
          <ac:picMkLst>
            <pc:docMk/>
            <pc:sldMk cId="4286097635" sldId="286"/>
            <ac:picMk id="2" creationId="{C088B93A-A85B-7D1D-BDF1-48ADAA4B8842}"/>
          </ac:picMkLst>
        </pc:picChg>
        <pc:picChg chg="mod">
          <ac:chgData name="Juge ICEMAN" userId="99b5239441958c6f" providerId="LiveId" clId="{D583A339-7FAE-45DD-A575-65441EF78915}" dt="2023-07-05T16:06:42.527" v="3686" actId="1076"/>
          <ac:picMkLst>
            <pc:docMk/>
            <pc:sldMk cId="4286097635" sldId="286"/>
            <ac:picMk id="4" creationId="{4A359DC2-20F2-CC11-9260-6F7CDA30D4B6}"/>
          </ac:picMkLst>
        </pc:picChg>
        <pc:picChg chg="del">
          <ac:chgData name="Juge ICEMAN" userId="99b5239441958c6f" providerId="LiveId" clId="{D583A339-7FAE-45DD-A575-65441EF78915}" dt="2023-07-05T15:59:35.829" v="3568" actId="478"/>
          <ac:picMkLst>
            <pc:docMk/>
            <pc:sldMk cId="4286097635" sldId="286"/>
            <ac:picMk id="7" creationId="{F0367B3F-E4BC-50B2-20B8-9956369EA2E1}"/>
          </ac:picMkLst>
        </pc:picChg>
        <pc:picChg chg="add del mod">
          <ac:chgData name="Juge ICEMAN" userId="99b5239441958c6f" providerId="LiveId" clId="{D583A339-7FAE-45DD-A575-65441EF78915}" dt="2023-07-05T16:06:44.340" v="3687" actId="478"/>
          <ac:picMkLst>
            <pc:docMk/>
            <pc:sldMk cId="4286097635" sldId="286"/>
            <ac:picMk id="8" creationId="{EC325216-0722-0CB0-32C1-CA47761BFEED}"/>
          </ac:picMkLst>
        </pc:picChg>
        <pc:picChg chg="add del mod">
          <ac:chgData name="Juge ICEMAN" userId="99b5239441958c6f" providerId="LiveId" clId="{D583A339-7FAE-45DD-A575-65441EF78915}" dt="2023-07-05T16:06:45.222" v="3688" actId="478"/>
          <ac:picMkLst>
            <pc:docMk/>
            <pc:sldMk cId="4286097635" sldId="286"/>
            <ac:picMk id="11" creationId="{9979E4EB-2B9F-8AD4-CF30-70AFFD5611CF}"/>
          </ac:picMkLst>
        </pc:picChg>
        <pc:picChg chg="add del mod">
          <ac:chgData name="Juge ICEMAN" userId="99b5239441958c6f" providerId="LiveId" clId="{D583A339-7FAE-45DD-A575-65441EF78915}" dt="2023-07-05T16:04:14.891" v="3682" actId="478"/>
          <ac:picMkLst>
            <pc:docMk/>
            <pc:sldMk cId="4286097635" sldId="286"/>
            <ac:picMk id="13" creationId="{6D4A66D0-83CF-1A3F-98DD-221B2E5BDC04}"/>
          </ac:picMkLst>
        </pc:picChg>
        <pc:picChg chg="add mod">
          <ac:chgData name="Juge ICEMAN" userId="99b5239441958c6f" providerId="LiveId" clId="{D583A339-7FAE-45DD-A575-65441EF78915}" dt="2023-07-05T16:06:55.899" v="3691" actId="1076"/>
          <ac:picMkLst>
            <pc:docMk/>
            <pc:sldMk cId="4286097635" sldId="286"/>
            <ac:picMk id="15" creationId="{D49AE4F6-DDE8-1779-2F84-68E3AF2F24A4}"/>
          </ac:picMkLst>
        </pc:picChg>
      </pc:sldChg>
      <pc:sldChg chg="addSp delSp modSp add mod">
        <pc:chgData name="Juge ICEMAN" userId="99b5239441958c6f" providerId="LiveId" clId="{D583A339-7FAE-45DD-A575-65441EF78915}" dt="2023-07-05T17:12:35.728" v="5086" actId="113"/>
        <pc:sldMkLst>
          <pc:docMk/>
          <pc:sldMk cId="3501937254" sldId="287"/>
        </pc:sldMkLst>
        <pc:spChg chg="mod">
          <ac:chgData name="Juge ICEMAN" userId="99b5239441958c6f" providerId="LiveId" clId="{D583A339-7FAE-45DD-A575-65441EF78915}" dt="2023-07-05T17:12:35.728" v="5086" actId="113"/>
          <ac:spMkLst>
            <pc:docMk/>
            <pc:sldMk cId="3501937254" sldId="287"/>
            <ac:spMk id="5" creationId="{2BAE8418-D262-7203-E702-EB4CA7A9A512}"/>
          </ac:spMkLst>
        </pc:spChg>
        <pc:spChg chg="mod">
          <ac:chgData name="Juge ICEMAN" userId="99b5239441958c6f" providerId="LiveId" clId="{D583A339-7FAE-45DD-A575-65441EF78915}" dt="2023-07-05T16:30:21.243" v="4313" actId="1076"/>
          <ac:spMkLst>
            <pc:docMk/>
            <pc:sldMk cId="3501937254" sldId="287"/>
            <ac:spMk id="16" creationId="{9C585B22-8571-B7EB-2E43-142E50EC3B69}"/>
          </ac:spMkLst>
        </pc:spChg>
        <pc:spChg chg="mod">
          <ac:chgData name="Juge ICEMAN" userId="99b5239441958c6f" providerId="LiveId" clId="{D583A339-7FAE-45DD-A575-65441EF78915}" dt="2023-07-05T16:30:33.672" v="4314" actId="1076"/>
          <ac:spMkLst>
            <pc:docMk/>
            <pc:sldMk cId="3501937254" sldId="287"/>
            <ac:spMk id="17" creationId="{1DD17AE4-4229-CF2D-05EE-2D7A84F44575}"/>
          </ac:spMkLst>
        </pc:spChg>
        <pc:picChg chg="del">
          <ac:chgData name="Juge ICEMAN" userId="99b5239441958c6f" providerId="LiveId" clId="{D583A339-7FAE-45DD-A575-65441EF78915}" dt="2023-07-05T16:17:01.173" v="4176" actId="478"/>
          <ac:picMkLst>
            <pc:docMk/>
            <pc:sldMk cId="3501937254" sldId="287"/>
            <ac:picMk id="15" creationId="{D49AE4F6-DDE8-1779-2F84-68E3AF2F24A4}"/>
          </ac:picMkLst>
        </pc:picChg>
        <pc:picChg chg="add mod">
          <ac:chgData name="Juge ICEMAN" userId="99b5239441958c6f" providerId="LiveId" clId="{D583A339-7FAE-45DD-A575-65441EF78915}" dt="2023-07-05T16:33:15.149" v="4322" actId="1076"/>
          <ac:picMkLst>
            <pc:docMk/>
            <pc:sldMk cId="3501937254" sldId="287"/>
            <ac:picMk id="9218" creationId="{BA50BBFE-796C-B399-5FDA-6DC60234F5D3}"/>
          </ac:picMkLst>
        </pc:picChg>
        <pc:picChg chg="add del mod">
          <ac:chgData name="Juge ICEMAN" userId="99b5239441958c6f" providerId="LiveId" clId="{D583A339-7FAE-45DD-A575-65441EF78915}" dt="2023-07-05T16:33:28.197" v="4325" actId="21"/>
          <ac:picMkLst>
            <pc:docMk/>
            <pc:sldMk cId="3501937254" sldId="287"/>
            <ac:picMk id="9220" creationId="{D4E10EEC-A4FA-D483-9DCF-2DA6DD220B02}"/>
          </ac:picMkLst>
        </pc:picChg>
      </pc:sldChg>
      <pc:sldChg chg="addSp delSp modSp add mod">
        <pc:chgData name="Juge ICEMAN" userId="99b5239441958c6f" providerId="LiveId" clId="{D583A339-7FAE-45DD-A575-65441EF78915}" dt="2023-07-07T06:23:58.046" v="5174" actId="14100"/>
        <pc:sldMkLst>
          <pc:docMk/>
          <pc:sldMk cId="2763767624" sldId="288"/>
        </pc:sldMkLst>
        <pc:spChg chg="mod">
          <ac:chgData name="Juge ICEMAN" userId="99b5239441958c6f" providerId="LiveId" clId="{D583A339-7FAE-45DD-A575-65441EF78915}" dt="2023-07-05T17:12:24.297" v="5084" actId="113"/>
          <ac:spMkLst>
            <pc:docMk/>
            <pc:sldMk cId="2763767624" sldId="288"/>
            <ac:spMk id="2" creationId="{895F11E1-B8A0-74AB-1E46-ECBF06CB32C9}"/>
          </ac:spMkLst>
        </pc:spChg>
        <pc:spChg chg="mod">
          <ac:chgData name="Juge ICEMAN" userId="99b5239441958c6f" providerId="LiveId" clId="{D583A339-7FAE-45DD-A575-65441EF78915}" dt="2023-07-06T11:33:34.082" v="5167" actId="1036"/>
          <ac:spMkLst>
            <pc:docMk/>
            <pc:sldMk cId="2763767624" sldId="288"/>
            <ac:spMk id="6" creationId="{53E20797-DE3B-3142-DF1C-378C9CF2B75B}"/>
          </ac:spMkLst>
        </pc:spChg>
        <pc:spChg chg="add mod">
          <ac:chgData name="Juge ICEMAN" userId="99b5239441958c6f" providerId="LiveId" clId="{D583A339-7FAE-45DD-A575-65441EF78915}" dt="2023-07-06T11:33:34.082" v="5167" actId="1036"/>
          <ac:spMkLst>
            <pc:docMk/>
            <pc:sldMk cId="2763767624" sldId="288"/>
            <ac:spMk id="7" creationId="{CFEA0D7F-7446-F03A-F72C-8447B6735E7C}"/>
          </ac:spMkLst>
        </pc:spChg>
        <pc:spChg chg="add mod">
          <ac:chgData name="Juge ICEMAN" userId="99b5239441958c6f" providerId="LiveId" clId="{D583A339-7FAE-45DD-A575-65441EF78915}" dt="2023-07-06T11:32:58.625" v="5140" actId="1076"/>
          <ac:spMkLst>
            <pc:docMk/>
            <pc:sldMk cId="2763767624" sldId="288"/>
            <ac:spMk id="9" creationId="{066B2002-3A2D-65E0-0F47-CF910D540A3C}"/>
          </ac:spMkLst>
        </pc:spChg>
        <pc:picChg chg="add del">
          <ac:chgData name="Juge ICEMAN" userId="99b5239441958c6f" providerId="LiveId" clId="{D583A339-7FAE-45DD-A575-65441EF78915}" dt="2023-07-05T17:04:26.082" v="5059" actId="21"/>
          <ac:picMkLst>
            <pc:docMk/>
            <pc:sldMk cId="2763767624" sldId="288"/>
            <ac:picMk id="4" creationId="{4A359DC2-20F2-CC11-9260-6F7CDA30D4B6}"/>
          </ac:picMkLst>
        </pc:picChg>
        <pc:picChg chg="add del mod">
          <ac:chgData name="Juge ICEMAN" userId="99b5239441958c6f" providerId="LiveId" clId="{D583A339-7FAE-45DD-A575-65441EF78915}" dt="2023-07-07T06:23:53.970" v="5173" actId="478"/>
          <ac:picMkLst>
            <pc:docMk/>
            <pc:sldMk cId="2763767624" sldId="288"/>
            <ac:picMk id="5" creationId="{AB872F57-F2C9-53D8-FD00-3396BCB8B07F}"/>
          </ac:picMkLst>
        </pc:picChg>
        <pc:picChg chg="add mod">
          <ac:chgData name="Juge ICEMAN" userId="99b5239441958c6f" providerId="LiveId" clId="{D583A339-7FAE-45DD-A575-65441EF78915}" dt="2023-07-07T06:23:58.046" v="5174" actId="14100"/>
          <ac:picMkLst>
            <pc:docMk/>
            <pc:sldMk cId="2763767624" sldId="288"/>
            <ac:picMk id="1026" creationId="{6451212F-D199-874F-A40F-CBCE9DAFEC65}"/>
          </ac:picMkLst>
        </pc:picChg>
        <pc:picChg chg="del">
          <ac:chgData name="Juge ICEMAN" userId="99b5239441958c6f" providerId="LiveId" clId="{D583A339-7FAE-45DD-A575-65441EF78915}" dt="2023-07-05T17:03:57.856" v="5043" actId="478"/>
          <ac:picMkLst>
            <pc:docMk/>
            <pc:sldMk cId="2763767624" sldId="288"/>
            <ac:picMk id="12290" creationId="{5F5F19A3-3FA5-5DBC-FAB5-37C286EC5332}"/>
          </ac:picMkLst>
        </pc:picChg>
        <pc:picChg chg="add del">
          <ac:chgData name="Juge ICEMAN" userId="99b5239441958c6f" providerId="LiveId" clId="{D583A339-7FAE-45DD-A575-65441EF78915}" dt="2023-07-05T17:04:28.711" v="5060" actId="21"/>
          <ac:picMkLst>
            <pc:docMk/>
            <pc:sldMk cId="2763767624" sldId="288"/>
            <ac:picMk id="14338" creationId="{B7FDCF0E-5E46-3F37-7D1A-A605919B24E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721D8F-B0A8-A2B5-AD3B-55E85A2BD9C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5D3D0BC-A1AF-7AF2-1CA6-6B26CD943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F16C995-221A-8D91-F4FD-DB93CDA2DDE4}"/>
              </a:ext>
            </a:extLst>
          </p:cNvPr>
          <p:cNvSpPr>
            <a:spLocks noGrp="1"/>
          </p:cNvSpPr>
          <p:nvPr>
            <p:ph type="dt" sz="half" idx="10"/>
          </p:nvPr>
        </p:nvSpPr>
        <p:spPr/>
        <p:txBody>
          <a:bodyPr/>
          <a:lstStyle/>
          <a:p>
            <a:pPr algn="r"/>
            <a:fld id="{53BEF823-48A5-43FC-BE03-E79964288B41}" type="datetimeFigureOut">
              <a:rPr lang="en-US" smtClean="0"/>
              <a:pPr algn="r"/>
              <a:t>7/7/2023</a:t>
            </a:fld>
            <a:endParaRPr lang="en-US" dirty="0"/>
          </a:p>
        </p:txBody>
      </p:sp>
      <p:sp>
        <p:nvSpPr>
          <p:cNvPr id="5" name="Espace réservé du pied de page 4">
            <a:extLst>
              <a:ext uri="{FF2B5EF4-FFF2-40B4-BE49-F238E27FC236}">
                <a16:creationId xmlns:a16="http://schemas.microsoft.com/office/drawing/2014/main" id="{3874C6EA-5FEE-B622-BF4D-B60ED4FA9F1D}"/>
              </a:ext>
            </a:extLst>
          </p:cNvPr>
          <p:cNvSpPr>
            <a:spLocks noGrp="1"/>
          </p:cNvSpPr>
          <p:nvPr>
            <p:ph type="ftr" sz="quarter" idx="11"/>
          </p:nvPr>
        </p:nvSpPr>
        <p:spPr/>
        <p:txBody>
          <a:bodyPr/>
          <a:lstStyle/>
          <a:p>
            <a:pPr algn="l"/>
            <a:endParaRPr lang="en-US" dirty="0"/>
          </a:p>
        </p:txBody>
      </p:sp>
      <p:sp>
        <p:nvSpPr>
          <p:cNvPr id="6" name="Espace réservé du numéro de diapositive 5">
            <a:extLst>
              <a:ext uri="{FF2B5EF4-FFF2-40B4-BE49-F238E27FC236}">
                <a16:creationId xmlns:a16="http://schemas.microsoft.com/office/drawing/2014/main" id="{DD701623-A2C1-F2CB-41C1-0767EA16B6B5}"/>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66960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520FD5-DCE2-74C0-B403-C6CFA2FFD12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D2AD90A-07AE-BC0B-AEE7-467288A5B2C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052BB44-8F13-550A-F4CC-DA6FCF7283CD}"/>
              </a:ext>
            </a:extLst>
          </p:cNvPr>
          <p:cNvSpPr>
            <a:spLocks noGrp="1"/>
          </p:cNvSpPr>
          <p:nvPr>
            <p:ph type="dt" sz="half" idx="10"/>
          </p:nvPr>
        </p:nvSpPr>
        <p:spPr/>
        <p:txBody>
          <a:bodyPr/>
          <a:lstStyle/>
          <a:p>
            <a:pPr algn="r"/>
            <a:fld id="{53BEF823-48A5-43FC-BE03-E79964288B41}" type="datetimeFigureOut">
              <a:rPr lang="en-US" smtClean="0"/>
              <a:pPr algn="r"/>
              <a:t>7/7/2023</a:t>
            </a:fld>
            <a:endParaRPr lang="en-US" dirty="0"/>
          </a:p>
        </p:txBody>
      </p:sp>
      <p:sp>
        <p:nvSpPr>
          <p:cNvPr id="5" name="Espace réservé du pied de page 4">
            <a:extLst>
              <a:ext uri="{FF2B5EF4-FFF2-40B4-BE49-F238E27FC236}">
                <a16:creationId xmlns:a16="http://schemas.microsoft.com/office/drawing/2014/main" id="{DBE336CE-3D31-752C-B188-64B4156D0FBC}"/>
              </a:ext>
            </a:extLst>
          </p:cNvPr>
          <p:cNvSpPr>
            <a:spLocks noGrp="1"/>
          </p:cNvSpPr>
          <p:nvPr>
            <p:ph type="ftr" sz="quarter" idx="11"/>
          </p:nvPr>
        </p:nvSpPr>
        <p:spPr/>
        <p:txBody>
          <a:bodyPr/>
          <a:lstStyle/>
          <a:p>
            <a:pPr algn="l"/>
            <a:endParaRPr lang="en-US" dirty="0"/>
          </a:p>
        </p:txBody>
      </p:sp>
      <p:sp>
        <p:nvSpPr>
          <p:cNvPr id="6" name="Espace réservé du numéro de diapositive 5">
            <a:extLst>
              <a:ext uri="{FF2B5EF4-FFF2-40B4-BE49-F238E27FC236}">
                <a16:creationId xmlns:a16="http://schemas.microsoft.com/office/drawing/2014/main" id="{0967687D-4663-D102-5304-5D16C4E31316}"/>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82295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C246D94-E133-BCEC-19E6-80D51E9FF2B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C2D2025-EE0E-70A9-85DE-A87DDE0E95E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BB35FFF-46BD-30E0-2451-51B798F0B152}"/>
              </a:ext>
            </a:extLst>
          </p:cNvPr>
          <p:cNvSpPr>
            <a:spLocks noGrp="1"/>
          </p:cNvSpPr>
          <p:nvPr>
            <p:ph type="dt" sz="half" idx="10"/>
          </p:nvPr>
        </p:nvSpPr>
        <p:spPr/>
        <p:txBody>
          <a:bodyPr/>
          <a:lstStyle/>
          <a:p>
            <a:pPr algn="r"/>
            <a:fld id="{53BEF823-48A5-43FC-BE03-E79964288B41}" type="datetimeFigureOut">
              <a:rPr lang="en-US" smtClean="0"/>
              <a:pPr algn="r"/>
              <a:t>7/7/2023</a:t>
            </a:fld>
            <a:endParaRPr lang="en-US" dirty="0"/>
          </a:p>
        </p:txBody>
      </p:sp>
      <p:sp>
        <p:nvSpPr>
          <p:cNvPr id="5" name="Espace réservé du pied de page 4">
            <a:extLst>
              <a:ext uri="{FF2B5EF4-FFF2-40B4-BE49-F238E27FC236}">
                <a16:creationId xmlns:a16="http://schemas.microsoft.com/office/drawing/2014/main" id="{DBA2FF9B-231F-1A64-2E1C-DB91F78C7E2B}"/>
              </a:ext>
            </a:extLst>
          </p:cNvPr>
          <p:cNvSpPr>
            <a:spLocks noGrp="1"/>
          </p:cNvSpPr>
          <p:nvPr>
            <p:ph type="ftr" sz="quarter" idx="11"/>
          </p:nvPr>
        </p:nvSpPr>
        <p:spPr/>
        <p:txBody>
          <a:bodyPr/>
          <a:lstStyle/>
          <a:p>
            <a:pPr algn="l"/>
            <a:endParaRPr lang="en-US" dirty="0"/>
          </a:p>
        </p:txBody>
      </p:sp>
      <p:sp>
        <p:nvSpPr>
          <p:cNvPr id="6" name="Espace réservé du numéro de diapositive 5">
            <a:extLst>
              <a:ext uri="{FF2B5EF4-FFF2-40B4-BE49-F238E27FC236}">
                <a16:creationId xmlns:a16="http://schemas.microsoft.com/office/drawing/2014/main" id="{D4BE8080-6D76-CDC1-226F-B4783BE6E096}"/>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60376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B2713-52AC-9C60-956D-CD7F1FB4CB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E21C247-4738-793B-67C1-A05D77B3096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2A601B-9246-D1F8-8815-B381CD4A5103}"/>
              </a:ext>
            </a:extLst>
          </p:cNvPr>
          <p:cNvSpPr>
            <a:spLocks noGrp="1"/>
          </p:cNvSpPr>
          <p:nvPr>
            <p:ph type="dt" sz="half" idx="10"/>
          </p:nvPr>
        </p:nvSpPr>
        <p:spPr/>
        <p:txBody>
          <a:bodyPr/>
          <a:lstStyle/>
          <a:p>
            <a:pPr algn="r"/>
            <a:fld id="{53BEF823-48A5-43FC-BE03-E79964288B41}" type="datetimeFigureOut">
              <a:rPr lang="en-US" smtClean="0"/>
              <a:pPr algn="r"/>
              <a:t>7/7/2023</a:t>
            </a:fld>
            <a:endParaRPr lang="en-US" dirty="0"/>
          </a:p>
        </p:txBody>
      </p:sp>
      <p:sp>
        <p:nvSpPr>
          <p:cNvPr id="5" name="Espace réservé du pied de page 4">
            <a:extLst>
              <a:ext uri="{FF2B5EF4-FFF2-40B4-BE49-F238E27FC236}">
                <a16:creationId xmlns:a16="http://schemas.microsoft.com/office/drawing/2014/main" id="{256B874E-1984-2166-2080-2B9C980CC3FA}"/>
              </a:ext>
            </a:extLst>
          </p:cNvPr>
          <p:cNvSpPr>
            <a:spLocks noGrp="1"/>
          </p:cNvSpPr>
          <p:nvPr>
            <p:ph type="ftr" sz="quarter" idx="11"/>
          </p:nvPr>
        </p:nvSpPr>
        <p:spPr/>
        <p:txBody>
          <a:bodyPr/>
          <a:lstStyle/>
          <a:p>
            <a:pPr algn="l"/>
            <a:endParaRPr lang="en-US" dirty="0"/>
          </a:p>
        </p:txBody>
      </p:sp>
      <p:sp>
        <p:nvSpPr>
          <p:cNvPr id="6" name="Espace réservé du numéro de diapositive 5">
            <a:extLst>
              <a:ext uri="{FF2B5EF4-FFF2-40B4-BE49-F238E27FC236}">
                <a16:creationId xmlns:a16="http://schemas.microsoft.com/office/drawing/2014/main" id="{502E3FE7-20F4-D148-9FB4-0319488F1C3D}"/>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401982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8C39B-13D6-490D-30F7-E4046FDC89B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52ACECE-6F6B-F780-92AF-342542F671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42F1F32-04B5-00B5-11CE-000BD2FD13A2}"/>
              </a:ext>
            </a:extLst>
          </p:cNvPr>
          <p:cNvSpPr>
            <a:spLocks noGrp="1"/>
          </p:cNvSpPr>
          <p:nvPr>
            <p:ph type="dt" sz="half" idx="10"/>
          </p:nvPr>
        </p:nvSpPr>
        <p:spPr/>
        <p:txBody>
          <a:bodyPr/>
          <a:lstStyle/>
          <a:p>
            <a:pPr algn="r"/>
            <a:fld id="{53BEF823-48A5-43FC-BE03-E79964288B41}" type="datetimeFigureOut">
              <a:rPr lang="en-US" smtClean="0"/>
              <a:pPr algn="r"/>
              <a:t>7/7/2023</a:t>
            </a:fld>
            <a:endParaRPr lang="en-US" dirty="0"/>
          </a:p>
        </p:txBody>
      </p:sp>
      <p:sp>
        <p:nvSpPr>
          <p:cNvPr id="5" name="Espace réservé du pied de page 4">
            <a:extLst>
              <a:ext uri="{FF2B5EF4-FFF2-40B4-BE49-F238E27FC236}">
                <a16:creationId xmlns:a16="http://schemas.microsoft.com/office/drawing/2014/main" id="{A70D503C-1546-CD45-471D-EEE86DEB06E7}"/>
              </a:ext>
            </a:extLst>
          </p:cNvPr>
          <p:cNvSpPr>
            <a:spLocks noGrp="1"/>
          </p:cNvSpPr>
          <p:nvPr>
            <p:ph type="ftr" sz="quarter" idx="11"/>
          </p:nvPr>
        </p:nvSpPr>
        <p:spPr/>
        <p:txBody>
          <a:bodyPr/>
          <a:lstStyle/>
          <a:p>
            <a:pPr algn="l"/>
            <a:endParaRPr lang="en-US" dirty="0"/>
          </a:p>
        </p:txBody>
      </p:sp>
      <p:sp>
        <p:nvSpPr>
          <p:cNvPr id="6" name="Espace réservé du numéro de diapositive 5">
            <a:extLst>
              <a:ext uri="{FF2B5EF4-FFF2-40B4-BE49-F238E27FC236}">
                <a16:creationId xmlns:a16="http://schemas.microsoft.com/office/drawing/2014/main" id="{AAA07421-7719-6F1C-27FE-712D272C83C0}"/>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98805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6E0E9E-B1C4-1B5E-8A1B-99F73C161F7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4BFEAD6-6238-B293-0A16-B88BF62F55E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3805DB0-6B58-3B48-FBD5-1D66ADAAE50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5285A4A-C128-4304-5D06-CCED205713F2}"/>
              </a:ext>
            </a:extLst>
          </p:cNvPr>
          <p:cNvSpPr>
            <a:spLocks noGrp="1"/>
          </p:cNvSpPr>
          <p:nvPr>
            <p:ph type="dt" sz="half" idx="10"/>
          </p:nvPr>
        </p:nvSpPr>
        <p:spPr/>
        <p:txBody>
          <a:bodyPr/>
          <a:lstStyle/>
          <a:p>
            <a:pPr algn="r"/>
            <a:fld id="{53BEF823-48A5-43FC-BE03-E79964288B41}" type="datetimeFigureOut">
              <a:rPr lang="en-US" smtClean="0"/>
              <a:pPr algn="r"/>
              <a:t>7/7/2023</a:t>
            </a:fld>
            <a:endParaRPr lang="en-US" dirty="0"/>
          </a:p>
        </p:txBody>
      </p:sp>
      <p:sp>
        <p:nvSpPr>
          <p:cNvPr id="6" name="Espace réservé du pied de page 5">
            <a:extLst>
              <a:ext uri="{FF2B5EF4-FFF2-40B4-BE49-F238E27FC236}">
                <a16:creationId xmlns:a16="http://schemas.microsoft.com/office/drawing/2014/main" id="{4A088290-9CE2-CE12-1F94-94CBBD11319D}"/>
              </a:ext>
            </a:extLst>
          </p:cNvPr>
          <p:cNvSpPr>
            <a:spLocks noGrp="1"/>
          </p:cNvSpPr>
          <p:nvPr>
            <p:ph type="ftr" sz="quarter" idx="11"/>
          </p:nvPr>
        </p:nvSpPr>
        <p:spPr/>
        <p:txBody>
          <a:bodyPr/>
          <a:lstStyle/>
          <a:p>
            <a:pPr algn="l"/>
            <a:endParaRPr lang="en-US" dirty="0"/>
          </a:p>
        </p:txBody>
      </p:sp>
      <p:sp>
        <p:nvSpPr>
          <p:cNvPr id="7" name="Espace réservé du numéro de diapositive 6">
            <a:extLst>
              <a:ext uri="{FF2B5EF4-FFF2-40B4-BE49-F238E27FC236}">
                <a16:creationId xmlns:a16="http://schemas.microsoft.com/office/drawing/2014/main" id="{0FC095AC-EF92-4901-2472-611A643036D1}"/>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29493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D739F0-371A-20DE-DE21-DC89946944B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F7C83AB-DB19-5B35-9FFF-370156098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303401A-48A6-79C7-04D0-30D065CFA35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E759BBC-964F-AC46-9FC6-BEB7F8BCD7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8FE3CC9-63C0-58DB-3D5A-0E282DA4DAC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2342397-93AC-8EA3-45EE-15873F46BAD8}"/>
              </a:ext>
            </a:extLst>
          </p:cNvPr>
          <p:cNvSpPr>
            <a:spLocks noGrp="1"/>
          </p:cNvSpPr>
          <p:nvPr>
            <p:ph type="dt" sz="half" idx="10"/>
          </p:nvPr>
        </p:nvSpPr>
        <p:spPr/>
        <p:txBody>
          <a:bodyPr/>
          <a:lstStyle/>
          <a:p>
            <a:pPr algn="r"/>
            <a:fld id="{53BEF823-48A5-43FC-BE03-E79964288B41}" type="datetimeFigureOut">
              <a:rPr lang="en-US" smtClean="0"/>
              <a:pPr algn="r"/>
              <a:t>7/7/2023</a:t>
            </a:fld>
            <a:endParaRPr lang="en-US" dirty="0"/>
          </a:p>
        </p:txBody>
      </p:sp>
      <p:sp>
        <p:nvSpPr>
          <p:cNvPr id="8" name="Espace réservé du pied de page 7">
            <a:extLst>
              <a:ext uri="{FF2B5EF4-FFF2-40B4-BE49-F238E27FC236}">
                <a16:creationId xmlns:a16="http://schemas.microsoft.com/office/drawing/2014/main" id="{BC97BA74-FD73-EF5A-AEA5-E29E15E3E42F}"/>
              </a:ext>
            </a:extLst>
          </p:cNvPr>
          <p:cNvSpPr>
            <a:spLocks noGrp="1"/>
          </p:cNvSpPr>
          <p:nvPr>
            <p:ph type="ftr" sz="quarter" idx="11"/>
          </p:nvPr>
        </p:nvSpPr>
        <p:spPr/>
        <p:txBody>
          <a:bodyPr/>
          <a:lstStyle/>
          <a:p>
            <a:pPr algn="l"/>
            <a:endParaRPr lang="en-US" dirty="0"/>
          </a:p>
        </p:txBody>
      </p:sp>
      <p:sp>
        <p:nvSpPr>
          <p:cNvPr id="9" name="Espace réservé du numéro de diapositive 8">
            <a:extLst>
              <a:ext uri="{FF2B5EF4-FFF2-40B4-BE49-F238E27FC236}">
                <a16:creationId xmlns:a16="http://schemas.microsoft.com/office/drawing/2014/main" id="{AF962681-5176-8366-7C44-2B0718FB3E97}"/>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75944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14574-441F-A9DB-0F00-1C5727F9D3E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3BC483E-25AA-256A-38ED-F595ECEDBF56}"/>
              </a:ext>
            </a:extLst>
          </p:cNvPr>
          <p:cNvSpPr>
            <a:spLocks noGrp="1"/>
          </p:cNvSpPr>
          <p:nvPr>
            <p:ph type="dt" sz="half" idx="10"/>
          </p:nvPr>
        </p:nvSpPr>
        <p:spPr/>
        <p:txBody>
          <a:bodyPr/>
          <a:lstStyle/>
          <a:p>
            <a:pPr algn="r"/>
            <a:fld id="{53BEF823-48A5-43FC-BE03-E79964288B41}" type="datetimeFigureOut">
              <a:rPr lang="en-US" smtClean="0"/>
              <a:pPr algn="r"/>
              <a:t>7/7/2023</a:t>
            </a:fld>
            <a:endParaRPr lang="en-US" dirty="0"/>
          </a:p>
        </p:txBody>
      </p:sp>
      <p:sp>
        <p:nvSpPr>
          <p:cNvPr id="4" name="Espace réservé du pied de page 3">
            <a:extLst>
              <a:ext uri="{FF2B5EF4-FFF2-40B4-BE49-F238E27FC236}">
                <a16:creationId xmlns:a16="http://schemas.microsoft.com/office/drawing/2014/main" id="{C8F3A8ED-52FE-9495-2635-86F35686CFE3}"/>
              </a:ext>
            </a:extLst>
          </p:cNvPr>
          <p:cNvSpPr>
            <a:spLocks noGrp="1"/>
          </p:cNvSpPr>
          <p:nvPr>
            <p:ph type="ftr" sz="quarter" idx="11"/>
          </p:nvPr>
        </p:nvSpPr>
        <p:spPr/>
        <p:txBody>
          <a:bodyPr/>
          <a:lstStyle/>
          <a:p>
            <a:pPr algn="l"/>
            <a:endParaRPr lang="en-US" dirty="0"/>
          </a:p>
        </p:txBody>
      </p:sp>
      <p:sp>
        <p:nvSpPr>
          <p:cNvPr id="5" name="Espace réservé du numéro de diapositive 4">
            <a:extLst>
              <a:ext uri="{FF2B5EF4-FFF2-40B4-BE49-F238E27FC236}">
                <a16:creationId xmlns:a16="http://schemas.microsoft.com/office/drawing/2014/main" id="{4D1E1770-8D2F-74B4-BD39-5582761F15AE}"/>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38057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0E9C335-784C-8628-91D4-25530CFF9D10}"/>
              </a:ext>
            </a:extLst>
          </p:cNvPr>
          <p:cNvSpPr>
            <a:spLocks noGrp="1"/>
          </p:cNvSpPr>
          <p:nvPr>
            <p:ph type="dt" sz="half" idx="10"/>
          </p:nvPr>
        </p:nvSpPr>
        <p:spPr/>
        <p:txBody>
          <a:bodyPr/>
          <a:lstStyle/>
          <a:p>
            <a:pPr algn="r"/>
            <a:fld id="{53BEF823-48A5-43FC-BE03-E79964288B41}" type="datetimeFigureOut">
              <a:rPr lang="en-US" smtClean="0"/>
              <a:pPr algn="r"/>
              <a:t>7/7/2023</a:t>
            </a:fld>
            <a:endParaRPr lang="en-US" dirty="0"/>
          </a:p>
        </p:txBody>
      </p:sp>
      <p:sp>
        <p:nvSpPr>
          <p:cNvPr id="3" name="Espace réservé du pied de page 2">
            <a:extLst>
              <a:ext uri="{FF2B5EF4-FFF2-40B4-BE49-F238E27FC236}">
                <a16:creationId xmlns:a16="http://schemas.microsoft.com/office/drawing/2014/main" id="{FA20DDD9-8F5C-8A16-BB9C-12FB27E187B3}"/>
              </a:ext>
            </a:extLst>
          </p:cNvPr>
          <p:cNvSpPr>
            <a:spLocks noGrp="1"/>
          </p:cNvSpPr>
          <p:nvPr>
            <p:ph type="ftr" sz="quarter" idx="11"/>
          </p:nvPr>
        </p:nvSpPr>
        <p:spPr/>
        <p:txBody>
          <a:bodyPr/>
          <a:lstStyle/>
          <a:p>
            <a:pPr algn="l"/>
            <a:endParaRPr lang="en-US" dirty="0"/>
          </a:p>
        </p:txBody>
      </p:sp>
      <p:sp>
        <p:nvSpPr>
          <p:cNvPr id="4" name="Espace réservé du numéro de diapositive 3">
            <a:extLst>
              <a:ext uri="{FF2B5EF4-FFF2-40B4-BE49-F238E27FC236}">
                <a16:creationId xmlns:a16="http://schemas.microsoft.com/office/drawing/2014/main" id="{74B9362F-0F8C-7F08-22E0-73ACCEAB5027}"/>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78677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FB4BC-2A3E-81A1-7872-471B9833DF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85CB493-B4CE-88DE-0314-C95532D993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7B9E040-21BC-2626-8790-9E73CC0D8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FE1814-7723-A74A-7168-E7673C0B490D}"/>
              </a:ext>
            </a:extLst>
          </p:cNvPr>
          <p:cNvSpPr>
            <a:spLocks noGrp="1"/>
          </p:cNvSpPr>
          <p:nvPr>
            <p:ph type="dt" sz="half" idx="10"/>
          </p:nvPr>
        </p:nvSpPr>
        <p:spPr/>
        <p:txBody>
          <a:bodyPr/>
          <a:lstStyle/>
          <a:p>
            <a:pPr algn="r"/>
            <a:fld id="{53BEF823-48A5-43FC-BE03-E79964288B41}" type="datetimeFigureOut">
              <a:rPr lang="en-US" smtClean="0"/>
              <a:pPr algn="r"/>
              <a:t>7/7/2023</a:t>
            </a:fld>
            <a:endParaRPr lang="en-US" dirty="0"/>
          </a:p>
        </p:txBody>
      </p:sp>
      <p:sp>
        <p:nvSpPr>
          <p:cNvPr id="6" name="Espace réservé du pied de page 5">
            <a:extLst>
              <a:ext uri="{FF2B5EF4-FFF2-40B4-BE49-F238E27FC236}">
                <a16:creationId xmlns:a16="http://schemas.microsoft.com/office/drawing/2014/main" id="{90F4EF0F-D7DF-F57A-F397-C5AB86F8146F}"/>
              </a:ext>
            </a:extLst>
          </p:cNvPr>
          <p:cNvSpPr>
            <a:spLocks noGrp="1"/>
          </p:cNvSpPr>
          <p:nvPr>
            <p:ph type="ftr" sz="quarter" idx="11"/>
          </p:nvPr>
        </p:nvSpPr>
        <p:spPr/>
        <p:txBody>
          <a:bodyPr/>
          <a:lstStyle/>
          <a:p>
            <a:pPr algn="l"/>
            <a:endParaRPr lang="en-US" dirty="0"/>
          </a:p>
        </p:txBody>
      </p:sp>
      <p:sp>
        <p:nvSpPr>
          <p:cNvPr id="7" name="Espace réservé du numéro de diapositive 6">
            <a:extLst>
              <a:ext uri="{FF2B5EF4-FFF2-40B4-BE49-F238E27FC236}">
                <a16:creationId xmlns:a16="http://schemas.microsoft.com/office/drawing/2014/main" id="{B98D8A47-02DD-FFE4-D112-F79BE5FB0042}"/>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53129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545A00-B720-D868-4152-C40FAF2BEA3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D1F2D9A-52E7-EF43-BE5B-E51D4EB53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39F234A-6E39-3810-A5FB-729DFF3A3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6E146D3-4478-AC81-F2F2-179F8294ED9B}"/>
              </a:ext>
            </a:extLst>
          </p:cNvPr>
          <p:cNvSpPr>
            <a:spLocks noGrp="1"/>
          </p:cNvSpPr>
          <p:nvPr>
            <p:ph type="dt" sz="half" idx="10"/>
          </p:nvPr>
        </p:nvSpPr>
        <p:spPr/>
        <p:txBody>
          <a:bodyPr/>
          <a:lstStyle/>
          <a:p>
            <a:pPr algn="r"/>
            <a:fld id="{53BEF823-48A5-43FC-BE03-E79964288B41}" type="datetimeFigureOut">
              <a:rPr lang="en-US" smtClean="0"/>
              <a:pPr algn="r"/>
              <a:t>7/7/2023</a:t>
            </a:fld>
            <a:endParaRPr lang="en-US" dirty="0"/>
          </a:p>
        </p:txBody>
      </p:sp>
      <p:sp>
        <p:nvSpPr>
          <p:cNvPr id="6" name="Espace réservé du pied de page 5">
            <a:extLst>
              <a:ext uri="{FF2B5EF4-FFF2-40B4-BE49-F238E27FC236}">
                <a16:creationId xmlns:a16="http://schemas.microsoft.com/office/drawing/2014/main" id="{D7305809-40D7-9D8F-5494-7634FA28F7DB}"/>
              </a:ext>
            </a:extLst>
          </p:cNvPr>
          <p:cNvSpPr>
            <a:spLocks noGrp="1"/>
          </p:cNvSpPr>
          <p:nvPr>
            <p:ph type="ftr" sz="quarter" idx="11"/>
          </p:nvPr>
        </p:nvSpPr>
        <p:spPr/>
        <p:txBody>
          <a:bodyPr/>
          <a:lstStyle/>
          <a:p>
            <a:pPr algn="l"/>
            <a:endParaRPr lang="en-US" dirty="0"/>
          </a:p>
        </p:txBody>
      </p:sp>
      <p:sp>
        <p:nvSpPr>
          <p:cNvPr id="7" name="Espace réservé du numéro de diapositive 6">
            <a:extLst>
              <a:ext uri="{FF2B5EF4-FFF2-40B4-BE49-F238E27FC236}">
                <a16:creationId xmlns:a16="http://schemas.microsoft.com/office/drawing/2014/main" id="{788180D8-6CD3-60BA-9E77-28DF79B0B052}"/>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91808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98025E5-BB02-5F50-8ED9-A4FC9970D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82A8784-6904-3B48-F579-2F5A76DCD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69FCDC-D065-C903-ACFB-C31E7D679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7/7/2023</a:t>
            </a:fld>
            <a:endParaRPr lang="en-US" dirty="0"/>
          </a:p>
        </p:txBody>
      </p:sp>
      <p:sp>
        <p:nvSpPr>
          <p:cNvPr id="5" name="Espace réservé du pied de page 4">
            <a:extLst>
              <a:ext uri="{FF2B5EF4-FFF2-40B4-BE49-F238E27FC236}">
                <a16:creationId xmlns:a16="http://schemas.microsoft.com/office/drawing/2014/main" id="{F98A2592-A2F4-B786-D700-9C21E65A0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Espace réservé du numéro de diapositive 5">
            <a:extLst>
              <a:ext uri="{FF2B5EF4-FFF2-40B4-BE49-F238E27FC236}">
                <a16:creationId xmlns:a16="http://schemas.microsoft.com/office/drawing/2014/main" id="{7A4568C4-BCA1-BFA1-41FC-4E3CE6EC4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2177980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fr.wikipedia.org/wiki/Taux_de_croissance_%C3%A9conomique"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6" name="Image 5">
            <a:extLst>
              <a:ext uri="{FF2B5EF4-FFF2-40B4-BE49-F238E27FC236}">
                <a16:creationId xmlns:a16="http://schemas.microsoft.com/office/drawing/2014/main" id="{69724918-7E8B-8958-0C4F-28DB8CE641C0}"/>
              </a:ext>
            </a:extLst>
          </p:cNvPr>
          <p:cNvPicPr>
            <a:picLocks noChangeAspect="1"/>
          </p:cNvPicPr>
          <p:nvPr/>
        </p:nvPicPr>
        <p:blipFill rotWithShape="1">
          <a:blip r:embed="rId3"/>
          <a:srcRect l="14295" t="14397" r="14261" b="18648"/>
          <a:stretch/>
        </p:blipFill>
        <p:spPr>
          <a:xfrm>
            <a:off x="2584561" y="1338819"/>
            <a:ext cx="7022877" cy="290697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4">
            <a:extLst>
              <a:ext uri="{FF2B5EF4-FFF2-40B4-BE49-F238E27FC236}">
                <a16:creationId xmlns:a16="http://schemas.microsoft.com/office/drawing/2014/main" id="{2BA5439F-62C0-7A41-E065-5F8E96E7DD3E}"/>
              </a:ext>
            </a:extLst>
          </p:cNvPr>
          <p:cNvSpPr/>
          <p:nvPr/>
        </p:nvSpPr>
        <p:spPr>
          <a:xfrm>
            <a:off x="4159410" y="6350475"/>
            <a:ext cx="3873176" cy="338554"/>
          </a:xfrm>
          <a:prstGeom prst="rect">
            <a:avLst/>
          </a:prstGeom>
          <a:noFill/>
        </p:spPr>
        <p:txBody>
          <a:bodyPr wrap="none" lIns="91440" tIns="45720" rIns="91440" bIns="45720">
            <a:spAutoFit/>
          </a:bodyPr>
          <a:lstStyle/>
          <a:p>
            <a:pPr algn="l"/>
            <a:r>
              <a:rPr lang="fr-FR" sz="1600" b="1" i="0" dirty="0">
                <a:ln w="6350">
                  <a:solidFill>
                    <a:schemeClr val="tx1"/>
                  </a:solidFill>
                  <a:prstDash val="solid"/>
                </a:ln>
                <a:solidFill>
                  <a:schemeClr val="bg1"/>
                </a:solidFill>
                <a:effectLst>
                  <a:outerShdw blurRad="12700" dist="38100" dir="2700000" algn="tl" rotWithShape="0">
                    <a:schemeClr val="accent5">
                      <a:lumMod val="60000"/>
                      <a:lumOff val="40000"/>
                    </a:schemeClr>
                  </a:outerShdw>
                </a:effectLst>
                <a:latin typeface="Lucida Calligraphy" panose="03010101010101010101" pitchFamily="66" charset="0"/>
              </a:rPr>
              <a:t>Anthony VIDRAGO – Juillet 2023</a:t>
            </a:r>
          </a:p>
        </p:txBody>
      </p:sp>
      <p:sp>
        <p:nvSpPr>
          <p:cNvPr id="7" name="ZoneTexte 6">
            <a:extLst>
              <a:ext uri="{FF2B5EF4-FFF2-40B4-BE49-F238E27FC236}">
                <a16:creationId xmlns:a16="http://schemas.microsoft.com/office/drawing/2014/main" id="{4A233F63-F405-BEDF-2F9F-C531C2C03D4F}"/>
              </a:ext>
            </a:extLst>
          </p:cNvPr>
          <p:cNvSpPr txBox="1"/>
          <p:nvPr/>
        </p:nvSpPr>
        <p:spPr>
          <a:xfrm>
            <a:off x="1060024" y="4420971"/>
            <a:ext cx="10071947" cy="584775"/>
          </a:xfrm>
          <a:prstGeom prst="rect">
            <a:avLst/>
          </a:prstGeom>
          <a:noFill/>
        </p:spPr>
        <p:txBody>
          <a:bodyPr wrap="square" rtlCol="0">
            <a:spAutoFit/>
          </a:bodyPr>
          <a:lstStyle/>
          <a:p>
            <a:pPr algn="ct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Produisez une étude de marché avec Python</a:t>
            </a:r>
          </a:p>
        </p:txBody>
      </p:sp>
      <p:sp>
        <p:nvSpPr>
          <p:cNvPr id="8" name="ZoneTexte 7">
            <a:extLst>
              <a:ext uri="{FF2B5EF4-FFF2-40B4-BE49-F238E27FC236}">
                <a16:creationId xmlns:a16="http://schemas.microsoft.com/office/drawing/2014/main" id="{FDA8C0CB-C3CB-2C12-AEE4-4B0E57F14F61}"/>
              </a:ext>
            </a:extLst>
          </p:cNvPr>
          <p:cNvSpPr txBox="1"/>
          <p:nvPr/>
        </p:nvSpPr>
        <p:spPr>
          <a:xfrm>
            <a:off x="1060023" y="4962801"/>
            <a:ext cx="10071947" cy="400110"/>
          </a:xfrm>
          <a:prstGeom prst="rect">
            <a:avLst/>
          </a:prstGeom>
          <a:noFill/>
        </p:spPr>
        <p:txBody>
          <a:bodyPr wrap="square" rtlCol="0">
            <a:spAutoFit/>
          </a:bodyPr>
          <a:lstStyle/>
          <a:p>
            <a:pPr algn="ctr"/>
            <a:r>
              <a:rPr lang="fr-FR" sz="20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Projet 9 - OpenClassrooms</a:t>
            </a:r>
          </a:p>
        </p:txBody>
      </p:sp>
    </p:spTree>
    <p:extLst>
      <p:ext uri="{BB962C8B-B14F-4D97-AF65-F5344CB8AC3E}">
        <p14:creationId xmlns:p14="http://schemas.microsoft.com/office/powerpoint/2010/main" val="394309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0F981FFC-9E8A-CECF-FE94-01302F94609D}"/>
              </a:ext>
            </a:extLst>
          </p:cNvPr>
          <p:cNvSpPr txBox="1"/>
          <p:nvPr/>
        </p:nvSpPr>
        <p:spPr>
          <a:xfrm>
            <a:off x="1060026" y="485664"/>
            <a:ext cx="10071947" cy="646331"/>
          </a:xfrm>
          <a:prstGeom prst="rect">
            <a:avLst/>
          </a:prstGeom>
          <a:noFill/>
        </p:spPr>
        <p:txBody>
          <a:bodyPr wrap="square" rtlCol="0">
            <a:spAutoFit/>
          </a:bodyPr>
          <a:lstStyle/>
          <a:p>
            <a:r>
              <a:rPr lang="fr-FR" sz="3600" b="1" dirty="0">
                <a:solidFill>
                  <a:srgbClr val="271A38"/>
                </a:solidFill>
                <a:latin typeface="Tahoma" panose="020B0604030504040204" pitchFamily="34" charset="0"/>
                <a:ea typeface="Tahoma" panose="020B0604030504040204" pitchFamily="34" charset="0"/>
                <a:cs typeface="Tahoma" panose="020B0604030504040204" pitchFamily="34" charset="0"/>
              </a:rPr>
              <a:t>2.3 – </a:t>
            </a:r>
            <a:r>
              <a:rPr lang="fr-FR" sz="36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Sélection et préparation des données</a:t>
            </a:r>
          </a:p>
        </p:txBody>
      </p:sp>
      <p:sp>
        <p:nvSpPr>
          <p:cNvPr id="7" name="ZoneTexte 6">
            <a:extLst>
              <a:ext uri="{FF2B5EF4-FFF2-40B4-BE49-F238E27FC236}">
                <a16:creationId xmlns:a16="http://schemas.microsoft.com/office/drawing/2014/main" id="{FEB1C39D-4775-B1FF-5EA0-485193FD238B}"/>
              </a:ext>
            </a:extLst>
          </p:cNvPr>
          <p:cNvSpPr txBox="1"/>
          <p:nvPr/>
        </p:nvSpPr>
        <p:spPr>
          <a:xfrm>
            <a:off x="1060025" y="5014683"/>
            <a:ext cx="10071947" cy="707886"/>
          </a:xfrm>
          <a:prstGeom prst="rect">
            <a:avLst/>
          </a:prstGeom>
          <a:noFill/>
        </p:spPr>
        <p:txBody>
          <a:bodyPr wrap="square" rtlCol="0">
            <a:spAutoFit/>
          </a:bodyPr>
          <a:lstStyle/>
          <a:p>
            <a:pPr algn="ctr"/>
            <a:r>
              <a:rPr lang="fr-FR" sz="2000" dirty="0">
                <a:solidFill>
                  <a:srgbClr val="271A38"/>
                </a:solidFill>
                <a:latin typeface="Tahoma" panose="020B0604030504040204" pitchFamily="34" charset="0"/>
                <a:ea typeface="Tahoma" panose="020B0604030504040204" pitchFamily="34" charset="0"/>
                <a:cs typeface="Tahoma" panose="020B0604030504040204" pitchFamily="34" charset="0"/>
              </a:rPr>
              <a:t>Nous avons écarté les pays (Ouzbékistan, R.D.P Lao et le Soudan) dont les données ne sont pas concluantes</a:t>
            </a:r>
            <a:endParaRPr lang="fr-FR" sz="2000"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8" name="Image 7">
            <a:extLst>
              <a:ext uri="{FF2B5EF4-FFF2-40B4-BE49-F238E27FC236}">
                <a16:creationId xmlns:a16="http://schemas.microsoft.com/office/drawing/2014/main" id="{EFBD3C64-DC03-ECA5-D1E3-FA451CC49336}"/>
              </a:ext>
            </a:extLst>
          </p:cNvPr>
          <p:cNvPicPr>
            <a:picLocks noChangeAspect="1"/>
          </p:cNvPicPr>
          <p:nvPr/>
        </p:nvPicPr>
        <p:blipFill>
          <a:blip r:embed="rId4"/>
          <a:stretch>
            <a:fillRect/>
          </a:stretch>
        </p:blipFill>
        <p:spPr>
          <a:xfrm>
            <a:off x="627887" y="1273585"/>
            <a:ext cx="10936226" cy="3600953"/>
          </a:xfrm>
          <a:prstGeom prst="rect">
            <a:avLst/>
          </a:prstGeom>
        </p:spPr>
      </p:pic>
      <p:sp>
        <p:nvSpPr>
          <p:cNvPr id="11" name="ZoneTexte 10">
            <a:extLst>
              <a:ext uri="{FF2B5EF4-FFF2-40B4-BE49-F238E27FC236}">
                <a16:creationId xmlns:a16="http://schemas.microsoft.com/office/drawing/2014/main" id="{7F4C7F04-02B4-138A-A12C-5CC179E7C99F}"/>
              </a:ext>
            </a:extLst>
          </p:cNvPr>
          <p:cNvSpPr txBox="1"/>
          <p:nvPr/>
        </p:nvSpPr>
        <p:spPr>
          <a:xfrm>
            <a:off x="1060025" y="5862714"/>
            <a:ext cx="10071947" cy="400110"/>
          </a:xfrm>
          <a:prstGeom prst="rect">
            <a:avLst/>
          </a:prstGeom>
          <a:noFill/>
        </p:spPr>
        <p:txBody>
          <a:bodyPr wrap="square" rtlCol="0">
            <a:spAutoFit/>
          </a:bodyPr>
          <a:lstStyle/>
          <a:p>
            <a:pPr algn="ctr"/>
            <a:r>
              <a:rPr lang="fr-FR" sz="2000" dirty="0">
                <a:solidFill>
                  <a:srgbClr val="271A38"/>
                </a:solidFill>
                <a:latin typeface="Tahoma" panose="020B0604030504040204" pitchFamily="34" charset="0"/>
                <a:ea typeface="Tahoma" panose="020B0604030504040204" pitchFamily="34" charset="0"/>
                <a:cs typeface="Tahoma" panose="020B0604030504040204" pitchFamily="34" charset="0"/>
              </a:rPr>
              <a:t>Les données concernant la population ont été vérifiés avec la méthode </a:t>
            </a:r>
            <a:r>
              <a:rPr lang="fr-FR" sz="2000" dirty="0">
                <a:solidFill>
                  <a:srgbClr val="271A38"/>
                </a:solidFill>
                <a:latin typeface="Tahoma" panose="020B0604030504040204" pitchFamily="34" charset="0"/>
                <a:ea typeface="Tahoma" panose="020B0604030504040204" pitchFamily="34" charset="0"/>
                <a:cs typeface="Tahoma" panose="020B0604030504040204" pitchFamily="34" charset="0"/>
                <a:hlinkClick r:id="rId5"/>
              </a:rPr>
              <a:t>TCAM</a:t>
            </a:r>
            <a:r>
              <a:rPr lang="fr-FR" sz="2000" dirty="0">
                <a:solidFill>
                  <a:srgbClr val="271A38"/>
                </a:solidFill>
                <a:latin typeface="Tahoma" panose="020B0604030504040204" pitchFamily="34" charset="0"/>
                <a:ea typeface="Tahoma" panose="020B0604030504040204" pitchFamily="34" charset="0"/>
                <a:cs typeface="Tahoma" panose="020B0604030504040204" pitchFamily="34" charset="0"/>
              </a:rPr>
              <a:t>* </a:t>
            </a:r>
            <a:endParaRPr lang="fr-FR" sz="2000"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ZoneTexte 11">
            <a:extLst>
              <a:ext uri="{FF2B5EF4-FFF2-40B4-BE49-F238E27FC236}">
                <a16:creationId xmlns:a16="http://schemas.microsoft.com/office/drawing/2014/main" id="{6E2836EA-719C-31A7-7A3D-EFF29E092570}"/>
              </a:ext>
            </a:extLst>
          </p:cNvPr>
          <p:cNvSpPr txBox="1"/>
          <p:nvPr/>
        </p:nvSpPr>
        <p:spPr>
          <a:xfrm>
            <a:off x="9918032" y="6596390"/>
            <a:ext cx="2273968" cy="261610"/>
          </a:xfrm>
          <a:prstGeom prst="rect">
            <a:avLst/>
          </a:prstGeom>
          <a:noFill/>
        </p:spPr>
        <p:txBody>
          <a:bodyPr wrap="square" rtlCol="0">
            <a:spAutoFit/>
          </a:bodyPr>
          <a:lstStyle/>
          <a:p>
            <a:r>
              <a:rPr lang="fr-FR" sz="1100" dirty="0">
                <a:solidFill>
                  <a:srgbClr val="271A38"/>
                </a:solidFill>
                <a:latin typeface="Times New Roman" panose="02020603050405020304" pitchFamily="18" charset="0"/>
                <a:ea typeface="Tahoma" panose="020B0604030504040204" pitchFamily="34" charset="0"/>
                <a:cs typeface="Times New Roman" panose="02020603050405020304" pitchFamily="18" charset="0"/>
              </a:rPr>
              <a:t>*Taux de Croissance Annuel Moyen </a:t>
            </a:r>
            <a:endParaRPr lang="fr-FR" sz="1100" i="0" dirty="0">
              <a:solidFill>
                <a:srgbClr val="271A38"/>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3033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550C474D-AA48-6811-2C25-54462E43F522}"/>
              </a:ext>
            </a:extLst>
          </p:cNvPr>
          <p:cNvSpPr txBox="1"/>
          <p:nvPr/>
        </p:nvSpPr>
        <p:spPr>
          <a:xfrm>
            <a:off x="1060026" y="485664"/>
            <a:ext cx="10071947" cy="1077218"/>
          </a:xfrm>
          <a:prstGeom prst="rect">
            <a:avLst/>
          </a:prstGeom>
          <a:noFill/>
        </p:spPr>
        <p:txBody>
          <a:bodyPr wrap="square" rtlCol="0">
            <a:spAutoFit/>
          </a:bodyPr>
          <a:lstStyle/>
          <a:p>
            <a:pPr algn="ct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3.1 - Classification Ascendante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H</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iérarchique (CAH)</a:t>
            </a:r>
          </a:p>
        </p:txBody>
      </p:sp>
      <p:pic>
        <p:nvPicPr>
          <p:cNvPr id="7" name="Image 6" descr="Une image contenant ligne, Tracé, diagramme, capture d’écran&#10;&#10;Description générée automatiquement">
            <a:extLst>
              <a:ext uri="{FF2B5EF4-FFF2-40B4-BE49-F238E27FC236}">
                <a16:creationId xmlns:a16="http://schemas.microsoft.com/office/drawing/2014/main" id="{9CA3A338-0551-AB00-85F0-A9E96D6D8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70" y="1948735"/>
            <a:ext cx="11532358" cy="2960530"/>
          </a:xfrm>
          <a:prstGeom prst="rect">
            <a:avLst/>
          </a:prstGeom>
        </p:spPr>
      </p:pic>
      <p:sp>
        <p:nvSpPr>
          <p:cNvPr id="8" name="ZoneTexte 7">
            <a:extLst>
              <a:ext uri="{FF2B5EF4-FFF2-40B4-BE49-F238E27FC236}">
                <a16:creationId xmlns:a16="http://schemas.microsoft.com/office/drawing/2014/main" id="{F96EC132-B936-C2A1-3C44-EEF397A9E604}"/>
              </a:ext>
            </a:extLst>
          </p:cNvPr>
          <p:cNvSpPr txBox="1"/>
          <p:nvPr/>
        </p:nvSpPr>
        <p:spPr>
          <a:xfrm>
            <a:off x="1060025" y="5189145"/>
            <a:ext cx="10071947" cy="830997"/>
          </a:xfrm>
          <a:prstGeom prst="rect">
            <a:avLst/>
          </a:prstGeom>
          <a:noFill/>
        </p:spPr>
        <p:txBody>
          <a:bodyPr wrap="square" rtlCol="0">
            <a:spAutoFit/>
          </a:bodyPr>
          <a:lstStyle/>
          <a:p>
            <a:pPr algn="ctr"/>
            <a:r>
              <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Dans ce dendrogramme réalisé avec le clustering de la CAH, nous observons qu’il y a 9 groupes distincts</a:t>
            </a:r>
          </a:p>
        </p:txBody>
      </p:sp>
    </p:spTree>
    <p:extLst>
      <p:ext uri="{BB962C8B-B14F-4D97-AF65-F5344CB8AC3E}">
        <p14:creationId xmlns:p14="http://schemas.microsoft.com/office/powerpoint/2010/main" val="78366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550C474D-AA48-6811-2C25-54462E43F522}"/>
              </a:ext>
            </a:extLst>
          </p:cNvPr>
          <p:cNvSpPr txBox="1"/>
          <p:nvPr/>
        </p:nvSpPr>
        <p:spPr>
          <a:xfrm>
            <a:off x="1060026" y="485664"/>
            <a:ext cx="10071947" cy="1077218"/>
          </a:xfrm>
          <a:prstGeom prst="rect">
            <a:avLst/>
          </a:prstGeom>
          <a:noFill/>
        </p:spPr>
        <p:txBody>
          <a:bodyPr wrap="square" rtlCol="0">
            <a:spAutoFit/>
          </a:bodyPr>
          <a:lstStyle/>
          <a:p>
            <a:pPr algn="ct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3.2 - Classification Ascendante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H</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iérarchique (CAH)</a:t>
            </a:r>
          </a:p>
        </p:txBody>
      </p:sp>
      <p:pic>
        <p:nvPicPr>
          <p:cNvPr id="6" name="Image 5">
            <a:extLst>
              <a:ext uri="{FF2B5EF4-FFF2-40B4-BE49-F238E27FC236}">
                <a16:creationId xmlns:a16="http://schemas.microsoft.com/office/drawing/2014/main" id="{A1D33CA9-41DD-6F16-8D1B-737EA1E84CC3}"/>
              </a:ext>
            </a:extLst>
          </p:cNvPr>
          <p:cNvPicPr>
            <a:picLocks noChangeAspect="1"/>
          </p:cNvPicPr>
          <p:nvPr/>
        </p:nvPicPr>
        <p:blipFill>
          <a:blip r:embed="rId4"/>
          <a:stretch>
            <a:fillRect/>
          </a:stretch>
        </p:blipFill>
        <p:spPr>
          <a:xfrm>
            <a:off x="333270" y="1890216"/>
            <a:ext cx="5064420" cy="3746310"/>
          </a:xfrm>
          <a:prstGeom prst="rect">
            <a:avLst/>
          </a:prstGeom>
        </p:spPr>
      </p:pic>
      <p:pic>
        <p:nvPicPr>
          <p:cNvPr id="9" name="Image 8">
            <a:extLst>
              <a:ext uri="{FF2B5EF4-FFF2-40B4-BE49-F238E27FC236}">
                <a16:creationId xmlns:a16="http://schemas.microsoft.com/office/drawing/2014/main" id="{46BC02E2-1D08-BD00-6246-9B47FB1B913B}"/>
              </a:ext>
            </a:extLst>
          </p:cNvPr>
          <p:cNvPicPr>
            <a:picLocks noChangeAspect="1"/>
          </p:cNvPicPr>
          <p:nvPr/>
        </p:nvPicPr>
        <p:blipFill>
          <a:blip r:embed="rId5"/>
          <a:stretch>
            <a:fillRect/>
          </a:stretch>
        </p:blipFill>
        <p:spPr>
          <a:xfrm>
            <a:off x="5730940" y="2060816"/>
            <a:ext cx="6339698" cy="3418764"/>
          </a:xfrm>
          <a:prstGeom prst="rect">
            <a:avLst/>
          </a:prstGeom>
        </p:spPr>
      </p:pic>
      <p:sp>
        <p:nvSpPr>
          <p:cNvPr id="10" name="ZoneTexte 9">
            <a:extLst>
              <a:ext uri="{FF2B5EF4-FFF2-40B4-BE49-F238E27FC236}">
                <a16:creationId xmlns:a16="http://schemas.microsoft.com/office/drawing/2014/main" id="{953665F8-3E97-356E-EFB0-8C2E9EE24D89}"/>
              </a:ext>
            </a:extLst>
          </p:cNvPr>
          <p:cNvSpPr txBox="1"/>
          <p:nvPr/>
        </p:nvSpPr>
        <p:spPr>
          <a:xfrm>
            <a:off x="1060025" y="5776003"/>
            <a:ext cx="10071947" cy="830997"/>
          </a:xfrm>
          <a:prstGeom prst="rect">
            <a:avLst/>
          </a:prstGeom>
          <a:noFill/>
        </p:spPr>
        <p:txBody>
          <a:bodyPr wrap="square" rtlCol="0">
            <a:spAutoFit/>
          </a:bodyPr>
          <a:lstStyle/>
          <a:p>
            <a:pPr algn="ctr"/>
            <a:r>
              <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Le groupe 2 et le groupe 6 retiennent notre attention lors de notre clustering</a:t>
            </a:r>
          </a:p>
        </p:txBody>
      </p:sp>
    </p:spTree>
    <p:extLst>
      <p:ext uri="{BB962C8B-B14F-4D97-AF65-F5344CB8AC3E}">
        <p14:creationId xmlns:p14="http://schemas.microsoft.com/office/powerpoint/2010/main" val="401366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550C474D-AA48-6811-2C25-54462E43F522}"/>
              </a:ext>
            </a:extLst>
          </p:cNvPr>
          <p:cNvSpPr txBox="1"/>
          <p:nvPr/>
        </p:nvSpPr>
        <p:spPr>
          <a:xfrm>
            <a:off x="1060026" y="485664"/>
            <a:ext cx="10071947" cy="1077218"/>
          </a:xfrm>
          <a:prstGeom prst="rect">
            <a:avLst/>
          </a:prstGeom>
          <a:noFill/>
        </p:spPr>
        <p:txBody>
          <a:bodyPr wrap="square" rtlCol="0">
            <a:spAutoFit/>
          </a:bodyPr>
          <a:lstStyle/>
          <a:p>
            <a:pPr algn="ct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3.3 - Classification Ascendante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H</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iérarchique (CAH)</a:t>
            </a:r>
          </a:p>
        </p:txBody>
      </p:sp>
      <p:pic>
        <p:nvPicPr>
          <p:cNvPr id="6" name="Image 5">
            <a:extLst>
              <a:ext uri="{FF2B5EF4-FFF2-40B4-BE49-F238E27FC236}">
                <a16:creationId xmlns:a16="http://schemas.microsoft.com/office/drawing/2014/main" id="{BA61FB59-1C5C-41ED-8D12-2B8DF786646B}"/>
              </a:ext>
            </a:extLst>
          </p:cNvPr>
          <p:cNvPicPr>
            <a:picLocks noChangeAspect="1"/>
          </p:cNvPicPr>
          <p:nvPr/>
        </p:nvPicPr>
        <p:blipFill>
          <a:blip r:embed="rId4"/>
          <a:stretch>
            <a:fillRect/>
          </a:stretch>
        </p:blipFill>
        <p:spPr>
          <a:xfrm>
            <a:off x="337095" y="1828859"/>
            <a:ext cx="2715004" cy="2381582"/>
          </a:xfrm>
          <a:prstGeom prst="rect">
            <a:avLst/>
          </a:prstGeom>
        </p:spPr>
      </p:pic>
      <p:pic>
        <p:nvPicPr>
          <p:cNvPr id="9" name="Image 8">
            <a:extLst>
              <a:ext uri="{FF2B5EF4-FFF2-40B4-BE49-F238E27FC236}">
                <a16:creationId xmlns:a16="http://schemas.microsoft.com/office/drawing/2014/main" id="{42240858-2639-98C4-659A-D4C4B635FBA4}"/>
              </a:ext>
            </a:extLst>
          </p:cNvPr>
          <p:cNvPicPr>
            <a:picLocks noChangeAspect="1"/>
          </p:cNvPicPr>
          <p:nvPr/>
        </p:nvPicPr>
        <p:blipFill>
          <a:blip r:embed="rId5"/>
          <a:stretch>
            <a:fillRect/>
          </a:stretch>
        </p:blipFill>
        <p:spPr>
          <a:xfrm>
            <a:off x="3575714" y="2014622"/>
            <a:ext cx="8366614" cy="2010056"/>
          </a:xfrm>
          <a:prstGeom prst="rect">
            <a:avLst/>
          </a:prstGeom>
        </p:spPr>
      </p:pic>
      <p:sp>
        <p:nvSpPr>
          <p:cNvPr id="10" name="ZoneTexte 9">
            <a:extLst>
              <a:ext uri="{FF2B5EF4-FFF2-40B4-BE49-F238E27FC236}">
                <a16:creationId xmlns:a16="http://schemas.microsoft.com/office/drawing/2014/main" id="{C4111F5F-8207-47B4-149F-1762CBA74426}"/>
              </a:ext>
            </a:extLst>
          </p:cNvPr>
          <p:cNvSpPr txBox="1"/>
          <p:nvPr/>
        </p:nvSpPr>
        <p:spPr>
          <a:xfrm>
            <a:off x="1060025" y="4581820"/>
            <a:ext cx="10071947" cy="1569660"/>
          </a:xfrm>
          <a:prstGeom prst="rect">
            <a:avLst/>
          </a:prstGeom>
          <a:noFill/>
        </p:spPr>
        <p:txBody>
          <a:bodyPr wrap="square" rtlCol="0">
            <a:spAutoFit/>
          </a:bodyPr>
          <a:lstStyle/>
          <a:p>
            <a:pPr algn="ctr"/>
            <a:r>
              <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Dans ce clustering nous observons un ensemble de pays relativement seul dans les groupes.</a:t>
            </a:r>
          </a:p>
          <a:p>
            <a:pPr algn="ctr"/>
            <a:endPar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a:p>
            <a:pPr algn="ctr"/>
            <a:r>
              <a:rPr lang="fr-FR" sz="2400" dirty="0">
                <a:solidFill>
                  <a:srgbClr val="271A38"/>
                </a:solidFill>
                <a:latin typeface="Tahoma" panose="020B0604030504040204" pitchFamily="34" charset="0"/>
                <a:ea typeface="Tahoma" panose="020B0604030504040204" pitchFamily="34" charset="0"/>
                <a:cs typeface="Tahoma" panose="020B0604030504040204" pitchFamily="34" charset="0"/>
              </a:rPr>
              <a:t>Nous comparerons ces données avec celle du K-</a:t>
            </a:r>
            <a:r>
              <a:rPr lang="fr-FR" sz="2400" dirty="0" err="1">
                <a:solidFill>
                  <a:srgbClr val="271A38"/>
                </a:solidFill>
                <a:latin typeface="Tahoma" panose="020B0604030504040204" pitchFamily="34" charset="0"/>
                <a:ea typeface="Tahoma" panose="020B0604030504040204" pitchFamily="34" charset="0"/>
                <a:cs typeface="Tahoma" panose="020B0604030504040204" pitchFamily="34" charset="0"/>
              </a:rPr>
              <a:t>means</a:t>
            </a:r>
            <a:endPar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1398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550C474D-AA48-6811-2C25-54462E43F522}"/>
              </a:ext>
            </a:extLst>
          </p:cNvPr>
          <p:cNvSpPr txBox="1"/>
          <p:nvPr/>
        </p:nvSpPr>
        <p:spPr>
          <a:xfrm>
            <a:off x="1060026" y="485664"/>
            <a:ext cx="10071947" cy="584775"/>
          </a:xfrm>
          <a:prstGeom prst="rect">
            <a:avLst/>
          </a:prstGeom>
          <a:noFill/>
        </p:spPr>
        <p:txBody>
          <a:bodyPr wrap="square" rtlCol="0">
            <a:spAutoFit/>
          </a:bodyPr>
          <a:lstStyle/>
          <a:p>
            <a:pPr algn="ct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4.1 –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L</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a méthode des K-</a:t>
            </a:r>
            <a:r>
              <a:rPr lang="fr-FR" sz="3200" b="1" i="0" dirty="0" err="1">
                <a:solidFill>
                  <a:srgbClr val="271A38"/>
                </a:solidFill>
                <a:effectLst/>
                <a:latin typeface="Tahoma" panose="020B0604030504040204" pitchFamily="34" charset="0"/>
                <a:ea typeface="Tahoma" panose="020B0604030504040204" pitchFamily="34" charset="0"/>
                <a:cs typeface="Tahoma" panose="020B0604030504040204" pitchFamily="34" charset="0"/>
              </a:rPr>
              <a:t>means</a:t>
            </a:r>
            <a:endPar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F96EC132-B936-C2A1-3C44-EEF397A9E604}"/>
              </a:ext>
            </a:extLst>
          </p:cNvPr>
          <p:cNvSpPr txBox="1"/>
          <p:nvPr/>
        </p:nvSpPr>
        <p:spPr>
          <a:xfrm>
            <a:off x="7539757" y="2891861"/>
            <a:ext cx="3804740" cy="1569660"/>
          </a:xfrm>
          <a:prstGeom prst="rect">
            <a:avLst/>
          </a:prstGeom>
          <a:noFill/>
        </p:spPr>
        <p:txBody>
          <a:bodyPr wrap="square" rtlCol="0">
            <a:spAutoFit/>
          </a:bodyPr>
          <a:lstStyle/>
          <a:p>
            <a:pPr algn="ctr"/>
            <a:r>
              <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Selon la méthode du coude ici présente, le nombre de cluster (groupe) idéal serai 7</a:t>
            </a:r>
          </a:p>
        </p:txBody>
      </p:sp>
      <p:pic>
        <p:nvPicPr>
          <p:cNvPr id="4098" name="Picture 2">
            <a:extLst>
              <a:ext uri="{FF2B5EF4-FFF2-40B4-BE49-F238E27FC236}">
                <a16:creationId xmlns:a16="http://schemas.microsoft.com/office/drawing/2014/main" id="{2A4E4646-A7FF-E290-A802-06E378488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026" y="1624332"/>
            <a:ext cx="541972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1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2" name="Picture 2">
            <a:extLst>
              <a:ext uri="{FF2B5EF4-FFF2-40B4-BE49-F238E27FC236}">
                <a16:creationId xmlns:a16="http://schemas.microsoft.com/office/drawing/2014/main" id="{C088B93A-A85B-7D1D-BDF1-48ADAA4B8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270" y="1102147"/>
            <a:ext cx="5068865" cy="374631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2BAE8418-D262-7203-E702-EB4CA7A9A512}"/>
              </a:ext>
            </a:extLst>
          </p:cNvPr>
          <p:cNvSpPr txBox="1"/>
          <p:nvPr/>
        </p:nvSpPr>
        <p:spPr>
          <a:xfrm>
            <a:off x="1060026" y="485664"/>
            <a:ext cx="10071947" cy="584775"/>
          </a:xfrm>
          <a:prstGeom prst="rect">
            <a:avLst/>
          </a:prstGeom>
          <a:noFill/>
        </p:spPr>
        <p:txBody>
          <a:bodyPr wrap="square" rtlCol="0">
            <a:spAutoFit/>
          </a:bodyPr>
          <a:lstStyle/>
          <a:p>
            <a:pPr algn="ct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4.2 –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L</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a méthode des K-</a:t>
            </a:r>
            <a:r>
              <a:rPr lang="fr-FR" sz="3200" b="1" i="0" dirty="0" err="1">
                <a:solidFill>
                  <a:srgbClr val="271A38"/>
                </a:solidFill>
                <a:effectLst/>
                <a:latin typeface="Tahoma" panose="020B0604030504040204" pitchFamily="34" charset="0"/>
                <a:ea typeface="Tahoma" panose="020B0604030504040204" pitchFamily="34" charset="0"/>
                <a:cs typeface="Tahoma" panose="020B0604030504040204" pitchFamily="34" charset="0"/>
              </a:rPr>
              <a:t>means</a:t>
            </a:r>
            <a:endPar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7" name="Image 6">
            <a:extLst>
              <a:ext uri="{FF2B5EF4-FFF2-40B4-BE49-F238E27FC236}">
                <a16:creationId xmlns:a16="http://schemas.microsoft.com/office/drawing/2014/main" id="{F0367B3F-E4BC-50B2-20B8-9956369EA2E1}"/>
              </a:ext>
            </a:extLst>
          </p:cNvPr>
          <p:cNvPicPr>
            <a:picLocks noChangeAspect="1"/>
          </p:cNvPicPr>
          <p:nvPr/>
        </p:nvPicPr>
        <p:blipFill>
          <a:blip r:embed="rId5"/>
          <a:stretch>
            <a:fillRect/>
          </a:stretch>
        </p:blipFill>
        <p:spPr>
          <a:xfrm>
            <a:off x="5735385" y="1189115"/>
            <a:ext cx="6336060" cy="3572374"/>
          </a:xfrm>
          <a:prstGeom prst="rect">
            <a:avLst/>
          </a:prstGeom>
        </p:spPr>
      </p:pic>
      <p:sp>
        <p:nvSpPr>
          <p:cNvPr id="10" name="ZoneTexte 9">
            <a:extLst>
              <a:ext uri="{FF2B5EF4-FFF2-40B4-BE49-F238E27FC236}">
                <a16:creationId xmlns:a16="http://schemas.microsoft.com/office/drawing/2014/main" id="{81D4D056-E7E7-8A61-C561-A1F36DF66CCB}"/>
              </a:ext>
            </a:extLst>
          </p:cNvPr>
          <p:cNvSpPr txBox="1"/>
          <p:nvPr/>
        </p:nvSpPr>
        <p:spPr>
          <a:xfrm>
            <a:off x="333271" y="4951838"/>
            <a:ext cx="11738174" cy="461665"/>
          </a:xfrm>
          <a:prstGeom prst="rect">
            <a:avLst/>
          </a:prstGeom>
          <a:noFill/>
        </p:spPr>
        <p:txBody>
          <a:bodyPr wrap="square" rtlCol="0">
            <a:spAutoFit/>
          </a:bodyPr>
          <a:lstStyle/>
          <a:p>
            <a:pPr algn="ctr"/>
            <a:r>
              <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Le groupe 3 et le groupe 5 retiennent notre attention lors de ce clustering</a:t>
            </a:r>
          </a:p>
        </p:txBody>
      </p:sp>
      <p:pic>
        <p:nvPicPr>
          <p:cNvPr id="12" name="Image 11">
            <a:extLst>
              <a:ext uri="{FF2B5EF4-FFF2-40B4-BE49-F238E27FC236}">
                <a16:creationId xmlns:a16="http://schemas.microsoft.com/office/drawing/2014/main" id="{5FDC67E2-1999-5C9C-6C86-6BE7F998B069}"/>
              </a:ext>
            </a:extLst>
          </p:cNvPr>
          <p:cNvPicPr>
            <a:picLocks noChangeAspect="1"/>
          </p:cNvPicPr>
          <p:nvPr/>
        </p:nvPicPr>
        <p:blipFill>
          <a:blip r:embed="rId6"/>
          <a:stretch>
            <a:fillRect/>
          </a:stretch>
        </p:blipFill>
        <p:spPr>
          <a:xfrm>
            <a:off x="333270" y="5589076"/>
            <a:ext cx="2038635" cy="419158"/>
          </a:xfrm>
          <a:prstGeom prst="rect">
            <a:avLst/>
          </a:prstGeom>
        </p:spPr>
      </p:pic>
      <p:pic>
        <p:nvPicPr>
          <p:cNvPr id="14" name="Image 13">
            <a:extLst>
              <a:ext uri="{FF2B5EF4-FFF2-40B4-BE49-F238E27FC236}">
                <a16:creationId xmlns:a16="http://schemas.microsoft.com/office/drawing/2014/main" id="{B8815946-1EB4-3BD3-64B8-0767F3ECE9EB}"/>
              </a:ext>
            </a:extLst>
          </p:cNvPr>
          <p:cNvPicPr>
            <a:picLocks noChangeAspect="1"/>
          </p:cNvPicPr>
          <p:nvPr/>
        </p:nvPicPr>
        <p:blipFill>
          <a:blip r:embed="rId7"/>
          <a:stretch>
            <a:fillRect/>
          </a:stretch>
        </p:blipFill>
        <p:spPr>
          <a:xfrm>
            <a:off x="333270" y="5942255"/>
            <a:ext cx="2038635" cy="857370"/>
          </a:xfrm>
          <a:prstGeom prst="rect">
            <a:avLst/>
          </a:prstGeom>
        </p:spPr>
      </p:pic>
      <p:sp>
        <p:nvSpPr>
          <p:cNvPr id="15" name="ZoneTexte 14">
            <a:extLst>
              <a:ext uri="{FF2B5EF4-FFF2-40B4-BE49-F238E27FC236}">
                <a16:creationId xmlns:a16="http://schemas.microsoft.com/office/drawing/2014/main" id="{832DAE46-A05D-0705-ECBF-1A9B26967F68}"/>
              </a:ext>
            </a:extLst>
          </p:cNvPr>
          <p:cNvSpPr txBox="1"/>
          <p:nvPr/>
        </p:nvSpPr>
        <p:spPr>
          <a:xfrm>
            <a:off x="2513911" y="6020550"/>
            <a:ext cx="9539485" cy="461665"/>
          </a:xfrm>
          <a:prstGeom prst="rect">
            <a:avLst/>
          </a:prstGeom>
          <a:noFill/>
        </p:spPr>
        <p:txBody>
          <a:bodyPr wrap="square" rtlCol="0">
            <a:spAutoFit/>
          </a:bodyPr>
          <a:lstStyle/>
          <a:p>
            <a:r>
              <a:rPr lang="fr-FR" sz="2400" dirty="0">
                <a:solidFill>
                  <a:srgbClr val="271A38"/>
                </a:solidFill>
                <a:latin typeface="Tahoma" panose="020B0604030504040204" pitchFamily="34" charset="0"/>
                <a:ea typeface="Tahoma" panose="020B0604030504040204" pitchFamily="34" charset="0"/>
                <a:cs typeface="Tahoma" panose="020B0604030504040204" pitchFamily="34" charset="0"/>
              </a:rPr>
              <a:t>Nous retrouvons les mêmes anomalies que dans notre CAH </a:t>
            </a:r>
            <a:endPar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4714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ZoneTexte 4">
            <a:extLst>
              <a:ext uri="{FF2B5EF4-FFF2-40B4-BE49-F238E27FC236}">
                <a16:creationId xmlns:a16="http://schemas.microsoft.com/office/drawing/2014/main" id="{2BAE8418-D262-7203-E702-EB4CA7A9A512}"/>
              </a:ext>
            </a:extLst>
          </p:cNvPr>
          <p:cNvSpPr txBox="1"/>
          <p:nvPr/>
        </p:nvSpPr>
        <p:spPr>
          <a:xfrm>
            <a:off x="1060026" y="485664"/>
            <a:ext cx="10071947" cy="584775"/>
          </a:xfrm>
          <a:prstGeom prst="rect">
            <a:avLst/>
          </a:prstGeom>
          <a:noFill/>
        </p:spPr>
        <p:txBody>
          <a:bodyPr wrap="square" rtlCol="0">
            <a:spAutoFit/>
          </a:bodyPr>
          <a:lstStyle/>
          <a:p>
            <a:pPr algn="ct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4.3 –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L</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a méthode des K-</a:t>
            </a:r>
            <a:r>
              <a:rPr lang="fr-FR" sz="3200" b="1" i="0" dirty="0" err="1">
                <a:solidFill>
                  <a:srgbClr val="271A38"/>
                </a:solidFill>
                <a:effectLst/>
                <a:latin typeface="Tahoma" panose="020B0604030504040204" pitchFamily="34" charset="0"/>
                <a:ea typeface="Tahoma" panose="020B0604030504040204" pitchFamily="34" charset="0"/>
                <a:cs typeface="Tahoma" panose="020B0604030504040204" pitchFamily="34" charset="0"/>
              </a:rPr>
              <a:t>means</a:t>
            </a:r>
            <a:endPar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15" name="Image 14">
            <a:extLst>
              <a:ext uri="{FF2B5EF4-FFF2-40B4-BE49-F238E27FC236}">
                <a16:creationId xmlns:a16="http://schemas.microsoft.com/office/drawing/2014/main" id="{D49AE4F6-DDE8-1779-2F84-68E3AF2F24A4}"/>
              </a:ext>
            </a:extLst>
          </p:cNvPr>
          <p:cNvPicPr>
            <a:picLocks noChangeAspect="1"/>
          </p:cNvPicPr>
          <p:nvPr/>
        </p:nvPicPr>
        <p:blipFill>
          <a:blip r:embed="rId4"/>
          <a:stretch>
            <a:fillRect/>
          </a:stretch>
        </p:blipFill>
        <p:spPr>
          <a:xfrm>
            <a:off x="632274" y="1599881"/>
            <a:ext cx="5525271" cy="4572638"/>
          </a:xfrm>
          <a:prstGeom prst="rect">
            <a:avLst/>
          </a:prstGeom>
        </p:spPr>
      </p:pic>
      <p:sp>
        <p:nvSpPr>
          <p:cNvPr id="16" name="ZoneTexte 15">
            <a:extLst>
              <a:ext uri="{FF2B5EF4-FFF2-40B4-BE49-F238E27FC236}">
                <a16:creationId xmlns:a16="http://schemas.microsoft.com/office/drawing/2014/main" id="{9C585B22-8571-B7EB-2E43-142E50EC3B69}"/>
              </a:ext>
            </a:extLst>
          </p:cNvPr>
          <p:cNvSpPr txBox="1"/>
          <p:nvPr/>
        </p:nvSpPr>
        <p:spPr>
          <a:xfrm>
            <a:off x="7272402" y="2195448"/>
            <a:ext cx="3804740" cy="830997"/>
          </a:xfrm>
          <a:prstGeom prst="rect">
            <a:avLst/>
          </a:prstGeom>
          <a:noFill/>
        </p:spPr>
        <p:txBody>
          <a:bodyPr wrap="square" rtlCol="0">
            <a:spAutoFit/>
          </a:bodyPr>
          <a:lstStyle/>
          <a:p>
            <a:pPr algn="ctr"/>
            <a:r>
              <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Actuellement 27 pays retiennent notre attention</a:t>
            </a:r>
          </a:p>
        </p:txBody>
      </p:sp>
      <p:sp>
        <p:nvSpPr>
          <p:cNvPr id="17" name="ZoneTexte 16">
            <a:extLst>
              <a:ext uri="{FF2B5EF4-FFF2-40B4-BE49-F238E27FC236}">
                <a16:creationId xmlns:a16="http://schemas.microsoft.com/office/drawing/2014/main" id="{1DD17AE4-4229-CF2D-05EE-2D7A84F44575}"/>
              </a:ext>
            </a:extLst>
          </p:cNvPr>
          <p:cNvSpPr txBox="1"/>
          <p:nvPr/>
        </p:nvSpPr>
        <p:spPr>
          <a:xfrm>
            <a:off x="7272402" y="3796465"/>
            <a:ext cx="3804740" cy="1938992"/>
          </a:xfrm>
          <a:prstGeom prst="rect">
            <a:avLst/>
          </a:prstGeom>
          <a:noFill/>
        </p:spPr>
        <p:txBody>
          <a:bodyPr wrap="square" rtlCol="0">
            <a:spAutoFit/>
          </a:bodyPr>
          <a:lstStyle/>
          <a:p>
            <a:pPr algn="ctr"/>
            <a:r>
              <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Ils proviennent des groupes sélectionnés lors des 2 méthodes de clustering, la CAH et K-</a:t>
            </a:r>
            <a:r>
              <a:rPr lang="fr-FR" sz="2400" i="0" dirty="0" err="1">
                <a:solidFill>
                  <a:srgbClr val="271A38"/>
                </a:solidFill>
                <a:effectLst/>
                <a:latin typeface="Tahoma" panose="020B0604030504040204" pitchFamily="34" charset="0"/>
                <a:ea typeface="Tahoma" panose="020B0604030504040204" pitchFamily="34" charset="0"/>
                <a:cs typeface="Tahoma" panose="020B0604030504040204" pitchFamily="34" charset="0"/>
              </a:rPr>
              <a:t>means</a:t>
            </a:r>
            <a:endPar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6097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ZoneTexte 4">
            <a:extLst>
              <a:ext uri="{FF2B5EF4-FFF2-40B4-BE49-F238E27FC236}">
                <a16:creationId xmlns:a16="http://schemas.microsoft.com/office/drawing/2014/main" id="{2BAE8418-D262-7203-E702-EB4CA7A9A512}"/>
              </a:ext>
            </a:extLst>
          </p:cNvPr>
          <p:cNvSpPr txBox="1"/>
          <p:nvPr/>
        </p:nvSpPr>
        <p:spPr>
          <a:xfrm>
            <a:off x="1060026" y="485664"/>
            <a:ext cx="10071947" cy="584775"/>
          </a:xfrm>
          <a:prstGeom prst="rect">
            <a:avLst/>
          </a:prstGeom>
          <a:noFill/>
        </p:spPr>
        <p:txBody>
          <a:bodyPr wrap="square" rtlCol="0">
            <a:spAutoFit/>
          </a:bodyPr>
          <a:lstStyle/>
          <a:p>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5.1 – Analyse en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C</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omposantes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P</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rincipales (ACP)</a:t>
            </a:r>
          </a:p>
        </p:txBody>
      </p:sp>
      <p:sp>
        <p:nvSpPr>
          <p:cNvPr id="16" name="ZoneTexte 15">
            <a:extLst>
              <a:ext uri="{FF2B5EF4-FFF2-40B4-BE49-F238E27FC236}">
                <a16:creationId xmlns:a16="http://schemas.microsoft.com/office/drawing/2014/main" id="{9C585B22-8571-B7EB-2E43-142E50EC3B69}"/>
              </a:ext>
            </a:extLst>
          </p:cNvPr>
          <p:cNvSpPr txBox="1"/>
          <p:nvPr/>
        </p:nvSpPr>
        <p:spPr>
          <a:xfrm>
            <a:off x="7272402" y="4622342"/>
            <a:ext cx="3804740" cy="1569660"/>
          </a:xfrm>
          <a:prstGeom prst="rect">
            <a:avLst/>
          </a:prstGeom>
          <a:noFill/>
        </p:spPr>
        <p:txBody>
          <a:bodyPr wrap="square" rtlCol="0">
            <a:spAutoFit/>
          </a:bodyPr>
          <a:lstStyle/>
          <a:p>
            <a:pPr algn="ctr"/>
            <a:r>
              <a:rPr lang="fr-FR" sz="1200" i="0" dirty="0">
                <a:solidFill>
                  <a:srgbClr val="271A38"/>
                </a:solidFill>
                <a:effectLst/>
                <a:latin typeface="Times New Roman" panose="02020603050405020304" pitchFamily="18" charset="0"/>
                <a:ea typeface="Tahoma" panose="020B0604030504040204" pitchFamily="34" charset="0"/>
                <a:cs typeface="Times New Roman" panose="02020603050405020304" pitchFamily="18" charset="0"/>
              </a:rPr>
              <a:t>L'éboulis des valeurs propres est un graphique qui montre combien de variance est expliquée par chaque composante principale. Les valeurs propres mesurent la quantité d'information contenue dans chaque composante principale. Une valeur propre élevée signifie qu'une composante principale explique une grande partie de la variance dans les données, tandis qu'une valeur propre faible signifie qu'elle explique moins de variance.</a:t>
            </a:r>
          </a:p>
        </p:txBody>
      </p:sp>
      <p:sp>
        <p:nvSpPr>
          <p:cNvPr id="17" name="ZoneTexte 16">
            <a:extLst>
              <a:ext uri="{FF2B5EF4-FFF2-40B4-BE49-F238E27FC236}">
                <a16:creationId xmlns:a16="http://schemas.microsoft.com/office/drawing/2014/main" id="{1DD17AE4-4229-CF2D-05EE-2D7A84F44575}"/>
              </a:ext>
            </a:extLst>
          </p:cNvPr>
          <p:cNvSpPr txBox="1"/>
          <p:nvPr/>
        </p:nvSpPr>
        <p:spPr>
          <a:xfrm>
            <a:off x="7402367" y="2053293"/>
            <a:ext cx="3804740" cy="1200329"/>
          </a:xfrm>
          <a:prstGeom prst="rect">
            <a:avLst/>
          </a:prstGeom>
          <a:noFill/>
        </p:spPr>
        <p:txBody>
          <a:bodyPr wrap="square" rtlCol="0">
            <a:spAutoFit/>
          </a:bodyPr>
          <a:lstStyle/>
          <a:p>
            <a:pPr algn="ctr"/>
            <a:r>
              <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D’après ce graphique, nous travaillerons sur 5 composantes principales</a:t>
            </a:r>
          </a:p>
        </p:txBody>
      </p:sp>
      <p:pic>
        <p:nvPicPr>
          <p:cNvPr id="9218" name="Picture 2">
            <a:extLst>
              <a:ext uri="{FF2B5EF4-FFF2-40B4-BE49-F238E27FC236}">
                <a16:creationId xmlns:a16="http://schemas.microsoft.com/office/drawing/2014/main" id="{BA50BBFE-796C-B399-5FDA-6DC60234F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86" y="1400927"/>
            <a:ext cx="6572250"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93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895F11E1-B8A0-74AB-1E46-ECBF06CB32C9}"/>
              </a:ext>
            </a:extLst>
          </p:cNvPr>
          <p:cNvSpPr txBox="1"/>
          <p:nvPr/>
        </p:nvSpPr>
        <p:spPr>
          <a:xfrm>
            <a:off x="1060026" y="485664"/>
            <a:ext cx="10071947" cy="584775"/>
          </a:xfrm>
          <a:prstGeom prst="rect">
            <a:avLst/>
          </a:prstGeom>
          <a:noFill/>
        </p:spPr>
        <p:txBody>
          <a:bodyPr wrap="square" rtlCol="0">
            <a:spAutoFit/>
          </a:bodyPr>
          <a:lstStyle/>
          <a:p>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5.2 – Analyse en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C</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omposantes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P</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rincipales (ACP)</a:t>
            </a:r>
          </a:p>
        </p:txBody>
      </p:sp>
      <p:sp>
        <p:nvSpPr>
          <p:cNvPr id="6" name="ZoneTexte 5">
            <a:extLst>
              <a:ext uri="{FF2B5EF4-FFF2-40B4-BE49-F238E27FC236}">
                <a16:creationId xmlns:a16="http://schemas.microsoft.com/office/drawing/2014/main" id="{53E20797-DE3B-3142-DF1C-378C9CF2B75B}"/>
              </a:ext>
            </a:extLst>
          </p:cNvPr>
          <p:cNvSpPr txBox="1"/>
          <p:nvPr/>
        </p:nvSpPr>
        <p:spPr>
          <a:xfrm>
            <a:off x="7609160" y="1258498"/>
            <a:ext cx="3804740" cy="1938992"/>
          </a:xfrm>
          <a:prstGeom prst="rect">
            <a:avLst/>
          </a:prstGeom>
          <a:noFill/>
        </p:spPr>
        <p:txBody>
          <a:bodyPr wrap="square" rtlCol="0">
            <a:spAutoFit/>
          </a:bodyPr>
          <a:lstStyle/>
          <a:p>
            <a:pPr algn="ctr"/>
            <a:r>
              <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Ce graphique nous permet de visualiser les valeurs qui sont en grande partie normalisées puisqu’elles sont proche de zéro</a:t>
            </a:r>
          </a:p>
        </p:txBody>
      </p:sp>
      <p:pic>
        <p:nvPicPr>
          <p:cNvPr id="2050" name="Picture 2">
            <a:extLst>
              <a:ext uri="{FF2B5EF4-FFF2-40B4-BE49-F238E27FC236}">
                <a16:creationId xmlns:a16="http://schemas.microsoft.com/office/drawing/2014/main" id="{A893FA9B-AC8C-BBA2-D895-72022C5661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528" y="1214436"/>
            <a:ext cx="6334125" cy="442912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88187C17-6658-32B0-BB7C-AA3E278E3F2F}"/>
              </a:ext>
            </a:extLst>
          </p:cNvPr>
          <p:cNvSpPr txBox="1"/>
          <p:nvPr/>
        </p:nvSpPr>
        <p:spPr>
          <a:xfrm>
            <a:off x="7749732" y="3641439"/>
            <a:ext cx="3804740" cy="2062103"/>
          </a:xfrm>
          <a:prstGeom prst="rect">
            <a:avLst/>
          </a:prstGeom>
          <a:noFill/>
        </p:spPr>
        <p:txBody>
          <a:bodyPr wrap="square" rtlCol="0">
            <a:spAutoFit/>
          </a:bodyPr>
          <a:lstStyle/>
          <a:p>
            <a:pPr algn="ctr"/>
            <a:r>
              <a:rPr lang="fr-FR" sz="16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lorsque les valeurs normalisées sont proches de zéro, cela signifie que les variables ont été rendues comparables en termes d'échelle, ce qui facilite l'interprétation des résultats de l'ACP et l'identification des variables les plus influentes dans la structure des données.</a:t>
            </a:r>
          </a:p>
        </p:txBody>
      </p:sp>
    </p:spTree>
    <p:extLst>
      <p:ext uri="{BB962C8B-B14F-4D97-AF65-F5344CB8AC3E}">
        <p14:creationId xmlns:p14="http://schemas.microsoft.com/office/powerpoint/2010/main" val="3588311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895F11E1-B8A0-74AB-1E46-ECBF06CB32C9}"/>
              </a:ext>
            </a:extLst>
          </p:cNvPr>
          <p:cNvSpPr txBox="1"/>
          <p:nvPr/>
        </p:nvSpPr>
        <p:spPr>
          <a:xfrm>
            <a:off x="1060026" y="485664"/>
            <a:ext cx="10071947" cy="584775"/>
          </a:xfrm>
          <a:prstGeom prst="rect">
            <a:avLst/>
          </a:prstGeom>
          <a:noFill/>
        </p:spPr>
        <p:txBody>
          <a:bodyPr wrap="square" rtlCol="0">
            <a:spAutoFit/>
          </a:bodyPr>
          <a:lstStyle/>
          <a:p>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5.3 – Analyse en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C</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omposantes </a:t>
            </a:r>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P</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rincipales (ACP)</a:t>
            </a:r>
          </a:p>
        </p:txBody>
      </p:sp>
      <p:sp>
        <p:nvSpPr>
          <p:cNvPr id="6" name="ZoneTexte 5">
            <a:extLst>
              <a:ext uri="{FF2B5EF4-FFF2-40B4-BE49-F238E27FC236}">
                <a16:creationId xmlns:a16="http://schemas.microsoft.com/office/drawing/2014/main" id="{53E20797-DE3B-3142-DF1C-378C9CF2B75B}"/>
              </a:ext>
            </a:extLst>
          </p:cNvPr>
          <p:cNvSpPr txBox="1"/>
          <p:nvPr/>
        </p:nvSpPr>
        <p:spPr>
          <a:xfrm>
            <a:off x="5908508" y="4897900"/>
            <a:ext cx="3187837" cy="1446550"/>
          </a:xfrm>
          <a:prstGeom prst="rect">
            <a:avLst/>
          </a:prstGeom>
          <a:noFill/>
        </p:spPr>
        <p:txBody>
          <a:bodyPr wrap="square" rtlCol="0">
            <a:spAutoFit/>
          </a:bodyPr>
          <a:lstStyle/>
          <a:p>
            <a:pPr algn="ctr"/>
            <a:r>
              <a:rPr lang="fr-FR" sz="11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La PC1 (première composante principale) est la direction dans laquelle les données varient le plus. </a:t>
            </a:r>
          </a:p>
          <a:p>
            <a:pPr algn="ctr"/>
            <a:r>
              <a:rPr lang="fr-FR" sz="11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Elle représente la composante qui explique le plus grand pourcentage de la variance totale des données. </a:t>
            </a:r>
          </a:p>
          <a:p>
            <a:pPr algn="ctr"/>
            <a:r>
              <a:rPr lang="fr-FR" sz="11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La PC1 est choisie de manière à maximiser la variance expliquée par cette composante.</a:t>
            </a:r>
          </a:p>
        </p:txBody>
      </p:sp>
      <p:sp>
        <p:nvSpPr>
          <p:cNvPr id="7" name="ZoneTexte 6">
            <a:extLst>
              <a:ext uri="{FF2B5EF4-FFF2-40B4-BE49-F238E27FC236}">
                <a16:creationId xmlns:a16="http://schemas.microsoft.com/office/drawing/2014/main" id="{CFEA0D7F-7446-F03A-F72C-8447B6735E7C}"/>
              </a:ext>
            </a:extLst>
          </p:cNvPr>
          <p:cNvSpPr txBox="1"/>
          <p:nvPr/>
        </p:nvSpPr>
        <p:spPr>
          <a:xfrm>
            <a:off x="9047747" y="4891360"/>
            <a:ext cx="3023698" cy="1446550"/>
          </a:xfrm>
          <a:prstGeom prst="rect">
            <a:avLst/>
          </a:prstGeom>
          <a:noFill/>
        </p:spPr>
        <p:txBody>
          <a:bodyPr wrap="square" rtlCol="0">
            <a:spAutoFit/>
          </a:bodyPr>
          <a:lstStyle/>
          <a:p>
            <a:pPr algn="ctr"/>
            <a:r>
              <a:rPr lang="fr-FR" sz="11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La PC2 (deuxième composante principale) est la direction orthogonale à la PC1 qui capture le plus de variance non expliquée par la PC1. </a:t>
            </a:r>
          </a:p>
          <a:p>
            <a:pPr algn="ctr"/>
            <a:r>
              <a:rPr lang="fr-FR" sz="11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Elle représente une part supplémentaire de la variance totale des données. </a:t>
            </a:r>
          </a:p>
          <a:p>
            <a:pPr algn="ctr"/>
            <a:r>
              <a:rPr lang="fr-FR" sz="11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La PC2 est également choisie pour maximiser la variance expliquée par cette composante, tout en étant non corrélée à la PC1.</a:t>
            </a:r>
          </a:p>
        </p:txBody>
      </p:sp>
      <p:sp>
        <p:nvSpPr>
          <p:cNvPr id="9" name="ZoneTexte 8">
            <a:extLst>
              <a:ext uri="{FF2B5EF4-FFF2-40B4-BE49-F238E27FC236}">
                <a16:creationId xmlns:a16="http://schemas.microsoft.com/office/drawing/2014/main" id="{066B2002-3A2D-65E0-0F47-CF910D540A3C}"/>
              </a:ext>
            </a:extLst>
          </p:cNvPr>
          <p:cNvSpPr txBox="1"/>
          <p:nvPr/>
        </p:nvSpPr>
        <p:spPr>
          <a:xfrm>
            <a:off x="5986714" y="1996415"/>
            <a:ext cx="6205286" cy="2031325"/>
          </a:xfrm>
          <a:prstGeom prst="rect">
            <a:avLst/>
          </a:prstGeom>
          <a:noFill/>
        </p:spPr>
        <p:txBody>
          <a:bodyPr wrap="square">
            <a:spAutoFit/>
          </a:bodyPr>
          <a:lstStyle/>
          <a:p>
            <a:r>
              <a:rPr lang="fr-FR" dirty="0"/>
              <a:t>Les variables qui sont proches l'une de l'autre sur le cercle des corrélations sont fortement corrélées. </a:t>
            </a:r>
          </a:p>
          <a:p>
            <a:r>
              <a:rPr lang="fr-FR" dirty="0"/>
              <a:t>Les variables qui sont éloignées l'une de l'autre sont faiblement corrélées. </a:t>
            </a:r>
          </a:p>
          <a:p>
            <a:r>
              <a:rPr lang="fr-FR" dirty="0"/>
              <a:t>Cette visualisation nous permet de détecter des schémas de corrélation entre les variables et d'identifier les groupes de variables qui se comportent de manière similaire.</a:t>
            </a:r>
          </a:p>
        </p:txBody>
      </p:sp>
      <p:pic>
        <p:nvPicPr>
          <p:cNvPr id="1026" name="Picture 2">
            <a:extLst>
              <a:ext uri="{FF2B5EF4-FFF2-40B4-BE49-F238E27FC236}">
                <a16:creationId xmlns:a16="http://schemas.microsoft.com/office/drawing/2014/main" id="{6451212F-D199-874F-A40F-CBCE9DAFE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188" y="1158388"/>
            <a:ext cx="5408320" cy="520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76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EBB4964C-CB5D-EFE1-13C3-92C0D2725987}"/>
              </a:ext>
            </a:extLst>
          </p:cNvPr>
          <p:cNvSpPr txBox="1"/>
          <p:nvPr/>
        </p:nvSpPr>
        <p:spPr>
          <a:xfrm>
            <a:off x="1060026" y="485664"/>
            <a:ext cx="10071947" cy="861774"/>
          </a:xfrm>
          <a:prstGeom prst="rect">
            <a:avLst/>
          </a:prstGeom>
          <a:noFill/>
        </p:spPr>
        <p:txBody>
          <a:bodyPr wrap="square" rtlCol="0">
            <a:spAutoFit/>
          </a:bodyPr>
          <a:lstStyle/>
          <a:p>
            <a:pPr algn="ctr"/>
            <a:r>
              <a:rPr lang="fr-FR" sz="50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Objectif du projet</a:t>
            </a:r>
          </a:p>
        </p:txBody>
      </p:sp>
      <p:sp>
        <p:nvSpPr>
          <p:cNvPr id="5" name="ZoneTexte 4">
            <a:extLst>
              <a:ext uri="{FF2B5EF4-FFF2-40B4-BE49-F238E27FC236}">
                <a16:creationId xmlns:a16="http://schemas.microsoft.com/office/drawing/2014/main" id="{F6A13388-B811-4607-4136-00A32B63B72A}"/>
              </a:ext>
            </a:extLst>
          </p:cNvPr>
          <p:cNvSpPr txBox="1"/>
          <p:nvPr/>
        </p:nvSpPr>
        <p:spPr>
          <a:xfrm>
            <a:off x="328080" y="1889349"/>
            <a:ext cx="11857669" cy="3893374"/>
          </a:xfrm>
          <a:prstGeom prst="rect">
            <a:avLst/>
          </a:prstGeom>
          <a:noFill/>
        </p:spPr>
        <p:txBody>
          <a:bodyPr wrap="square" rtlCol="0">
            <a:spAutoFit/>
          </a:bodyPr>
          <a:lstStyle/>
          <a:p>
            <a:r>
              <a:rPr lang="fr-FR" sz="27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700" b="0" u="none" strike="noStrike" baseline="0" dirty="0">
                <a:solidFill>
                  <a:srgbClr val="271A38"/>
                </a:solidFill>
                <a:latin typeface="Tahoma" panose="020B0604030504040204" pitchFamily="34" charset="0"/>
                <a:ea typeface="Tahoma" panose="020B0604030504040204" pitchFamily="34" charset="0"/>
                <a:cs typeface="Tahoma" panose="020B0604030504040204" pitchFamily="34" charset="0"/>
              </a:rPr>
              <a:t> </a:t>
            </a:r>
            <a:r>
              <a:rPr lang="fr-FR" sz="2800" b="1" i="0" dirty="0">
                <a:solidFill>
                  <a:srgbClr val="000000"/>
                </a:solidFill>
                <a:effectLst/>
                <a:latin typeface="Helvetica Neue"/>
              </a:rPr>
              <a:t>Phase I</a:t>
            </a:r>
            <a:r>
              <a:rPr lang="fr-FR" sz="2800" b="0" i="0" dirty="0">
                <a:solidFill>
                  <a:srgbClr val="000000"/>
                </a:solidFill>
                <a:effectLst/>
                <a:latin typeface="Helvetica Neue"/>
              </a:rPr>
              <a:t> - un notebook contenant la préparation, le nettoyage et l’analyse exploratoire des données</a:t>
            </a:r>
            <a:endParaRPr lang="fr-FR" sz="27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endParaRPr lang="fr-FR" sz="27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r>
              <a:rPr lang="fr-FR" sz="27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700" b="0" u="none" strike="noStrike" baseline="0" dirty="0">
                <a:solidFill>
                  <a:srgbClr val="271A38"/>
                </a:solidFill>
                <a:latin typeface="Tahoma" panose="020B0604030504040204" pitchFamily="34" charset="0"/>
                <a:ea typeface="Tahoma" panose="020B0604030504040204" pitchFamily="34" charset="0"/>
                <a:cs typeface="Tahoma" panose="020B0604030504040204" pitchFamily="34" charset="0"/>
              </a:rPr>
              <a:t> </a:t>
            </a:r>
            <a:r>
              <a:rPr lang="fr-FR" sz="2800" b="1" i="0" dirty="0">
                <a:solidFill>
                  <a:srgbClr val="000000"/>
                </a:solidFill>
                <a:effectLst/>
                <a:latin typeface="Helvetica Neue"/>
              </a:rPr>
              <a:t>Phase II </a:t>
            </a:r>
            <a:r>
              <a:rPr lang="fr-FR" sz="2800" b="0" i="0" dirty="0">
                <a:solidFill>
                  <a:srgbClr val="000000"/>
                </a:solidFill>
                <a:effectLst/>
                <a:latin typeface="Helvetica Neue"/>
              </a:rPr>
              <a:t>- un notebook contenant les clusterings effectués, et les différentes visualisations associées</a:t>
            </a:r>
          </a:p>
          <a:p>
            <a:endParaRPr lang="fr-FR" sz="27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r>
              <a:rPr lang="fr-FR" sz="27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700" b="0" u="none" strike="noStrike" baseline="0" dirty="0">
                <a:solidFill>
                  <a:srgbClr val="271A38"/>
                </a:solidFill>
                <a:latin typeface="Tahoma" panose="020B0604030504040204" pitchFamily="34" charset="0"/>
                <a:ea typeface="Tahoma" panose="020B0604030504040204" pitchFamily="34" charset="0"/>
                <a:cs typeface="Tahoma" panose="020B0604030504040204" pitchFamily="34" charset="0"/>
              </a:rPr>
              <a:t> </a:t>
            </a:r>
            <a:r>
              <a:rPr lang="fr-FR" sz="2700" b="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Algorithmes de clustering utilisé pour la Phase II (CAH et K-</a:t>
            </a:r>
            <a:r>
              <a:rPr lang="fr-FR" sz="2700" b="0" i="0" dirty="0" err="1">
                <a:solidFill>
                  <a:srgbClr val="271A38"/>
                </a:solidFill>
                <a:effectLst/>
                <a:latin typeface="Tahoma" panose="020B0604030504040204" pitchFamily="34" charset="0"/>
                <a:ea typeface="Tahoma" panose="020B0604030504040204" pitchFamily="34" charset="0"/>
                <a:cs typeface="Tahoma" panose="020B0604030504040204" pitchFamily="34" charset="0"/>
              </a:rPr>
              <a:t>means</a:t>
            </a:r>
            <a:r>
              <a:rPr lang="fr-FR" sz="2700" b="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a:t>
            </a:r>
          </a:p>
          <a:p>
            <a:endParaRPr lang="fr-FR" sz="27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r>
              <a:rPr lang="fr-FR" sz="27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700" b="0" u="none" strike="noStrike" baseline="0" dirty="0">
                <a:solidFill>
                  <a:srgbClr val="271A38"/>
                </a:solidFill>
                <a:latin typeface="Tahoma" panose="020B0604030504040204" pitchFamily="34" charset="0"/>
                <a:ea typeface="Tahoma" panose="020B0604030504040204" pitchFamily="34" charset="0"/>
                <a:cs typeface="Tahoma" panose="020B0604030504040204" pitchFamily="34" charset="0"/>
              </a:rPr>
              <a:t> </a:t>
            </a:r>
            <a:r>
              <a:rPr lang="fr-FR" sz="2700" b="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Une présentation récapitulant les divers points ainsi que la conclusion</a:t>
            </a:r>
          </a:p>
        </p:txBody>
      </p:sp>
    </p:spTree>
    <p:extLst>
      <p:ext uri="{BB962C8B-B14F-4D97-AF65-F5344CB8AC3E}">
        <p14:creationId xmlns:p14="http://schemas.microsoft.com/office/powerpoint/2010/main" val="3890768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9D3489F2-9D99-A0BF-9150-9782D1A4B96F}"/>
              </a:ext>
            </a:extLst>
          </p:cNvPr>
          <p:cNvSpPr txBox="1"/>
          <p:nvPr/>
        </p:nvSpPr>
        <p:spPr>
          <a:xfrm>
            <a:off x="1060026" y="485664"/>
            <a:ext cx="10071947" cy="584775"/>
          </a:xfrm>
          <a:prstGeom prst="rect">
            <a:avLst/>
          </a:prstGeom>
          <a:noFill/>
        </p:spPr>
        <p:txBody>
          <a:bodyPr wrap="square" rtlCol="0">
            <a:spAutoFit/>
          </a:bodyPr>
          <a:lstStyle/>
          <a:p>
            <a:pPr algn="ct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6 - Conclusion</a:t>
            </a:r>
          </a:p>
        </p:txBody>
      </p:sp>
      <p:pic>
        <p:nvPicPr>
          <p:cNvPr id="13314" name="Picture 2">
            <a:extLst>
              <a:ext uri="{FF2B5EF4-FFF2-40B4-BE49-F238E27FC236}">
                <a16:creationId xmlns:a16="http://schemas.microsoft.com/office/drawing/2014/main" id="{E138227A-3543-7B3A-11ED-0FF8F0A12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842" y="1251404"/>
            <a:ext cx="4704449" cy="253184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F6EB794-8851-D68A-1524-B3474E8E15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842" y="3964219"/>
            <a:ext cx="4704449" cy="253184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58A9B840-4006-19FC-62AB-6388AEC0C416}"/>
              </a:ext>
            </a:extLst>
          </p:cNvPr>
          <p:cNvSpPr txBox="1"/>
          <p:nvPr/>
        </p:nvSpPr>
        <p:spPr>
          <a:xfrm>
            <a:off x="804696" y="1022422"/>
            <a:ext cx="3804740" cy="276999"/>
          </a:xfrm>
          <a:prstGeom prst="rect">
            <a:avLst/>
          </a:prstGeom>
          <a:noFill/>
        </p:spPr>
        <p:txBody>
          <a:bodyPr wrap="square" rtlCol="0">
            <a:spAutoFit/>
          </a:bodyPr>
          <a:lstStyle/>
          <a:p>
            <a:pPr algn="ctr"/>
            <a:r>
              <a:rPr lang="fr-FR" sz="1200" i="0" dirty="0">
                <a:solidFill>
                  <a:srgbClr val="271A38"/>
                </a:solidFill>
                <a:effectLst/>
                <a:latin typeface="Times New Roman" panose="02020603050405020304" pitchFamily="18" charset="0"/>
                <a:ea typeface="Tahoma" panose="020B0604030504040204" pitchFamily="34" charset="0"/>
                <a:cs typeface="Times New Roman" panose="02020603050405020304" pitchFamily="18" charset="0"/>
              </a:rPr>
              <a:t>CAH – Groupe 2</a:t>
            </a:r>
          </a:p>
        </p:txBody>
      </p:sp>
      <p:sp>
        <p:nvSpPr>
          <p:cNvPr id="6" name="ZoneTexte 5">
            <a:extLst>
              <a:ext uri="{FF2B5EF4-FFF2-40B4-BE49-F238E27FC236}">
                <a16:creationId xmlns:a16="http://schemas.microsoft.com/office/drawing/2014/main" id="{8EBE748F-26B1-AD62-87CF-3953B76DFF46}"/>
              </a:ext>
            </a:extLst>
          </p:cNvPr>
          <p:cNvSpPr txBox="1"/>
          <p:nvPr/>
        </p:nvSpPr>
        <p:spPr>
          <a:xfrm>
            <a:off x="804696" y="3735237"/>
            <a:ext cx="3804740" cy="276999"/>
          </a:xfrm>
          <a:prstGeom prst="rect">
            <a:avLst/>
          </a:prstGeom>
          <a:noFill/>
        </p:spPr>
        <p:txBody>
          <a:bodyPr wrap="square" rtlCol="0">
            <a:spAutoFit/>
          </a:bodyPr>
          <a:lstStyle/>
          <a:p>
            <a:pPr algn="ctr"/>
            <a:r>
              <a:rPr lang="fr-FR" sz="1200" i="0" dirty="0">
                <a:solidFill>
                  <a:srgbClr val="271A38"/>
                </a:solidFill>
                <a:effectLst/>
                <a:latin typeface="Times New Roman" panose="02020603050405020304" pitchFamily="18" charset="0"/>
                <a:ea typeface="Tahoma" panose="020B0604030504040204" pitchFamily="34" charset="0"/>
                <a:cs typeface="Times New Roman" panose="02020603050405020304" pitchFamily="18" charset="0"/>
              </a:rPr>
              <a:t>K-</a:t>
            </a:r>
            <a:r>
              <a:rPr lang="fr-FR" sz="1200" i="0" dirty="0" err="1">
                <a:solidFill>
                  <a:srgbClr val="271A38"/>
                </a:solidFill>
                <a:effectLst/>
                <a:latin typeface="Times New Roman" panose="02020603050405020304" pitchFamily="18" charset="0"/>
                <a:ea typeface="Tahoma" panose="020B0604030504040204" pitchFamily="34" charset="0"/>
                <a:cs typeface="Times New Roman" panose="02020603050405020304" pitchFamily="18" charset="0"/>
              </a:rPr>
              <a:t>means</a:t>
            </a:r>
            <a:r>
              <a:rPr lang="fr-FR" sz="1200" i="0" dirty="0">
                <a:solidFill>
                  <a:srgbClr val="271A38"/>
                </a:solidFill>
                <a:effectLst/>
                <a:latin typeface="Times New Roman" panose="02020603050405020304" pitchFamily="18" charset="0"/>
                <a:ea typeface="Tahoma" panose="020B0604030504040204" pitchFamily="34" charset="0"/>
                <a:cs typeface="Times New Roman" panose="02020603050405020304" pitchFamily="18" charset="0"/>
              </a:rPr>
              <a:t> – Groupe 5</a:t>
            </a:r>
          </a:p>
        </p:txBody>
      </p:sp>
      <p:sp>
        <p:nvSpPr>
          <p:cNvPr id="7" name="ZoneTexte 6">
            <a:extLst>
              <a:ext uri="{FF2B5EF4-FFF2-40B4-BE49-F238E27FC236}">
                <a16:creationId xmlns:a16="http://schemas.microsoft.com/office/drawing/2014/main" id="{B2B8A912-6F9A-4A62-4EA1-C54B7033C4BE}"/>
              </a:ext>
            </a:extLst>
          </p:cNvPr>
          <p:cNvSpPr txBox="1"/>
          <p:nvPr/>
        </p:nvSpPr>
        <p:spPr>
          <a:xfrm>
            <a:off x="6723275" y="1490529"/>
            <a:ext cx="3804740" cy="1569660"/>
          </a:xfrm>
          <a:prstGeom prst="rect">
            <a:avLst/>
          </a:prstGeom>
          <a:noFill/>
        </p:spPr>
        <p:txBody>
          <a:bodyPr wrap="square" rtlCol="0">
            <a:spAutoFit/>
          </a:bodyPr>
          <a:lstStyle/>
          <a:p>
            <a:pPr algn="ctr"/>
            <a:r>
              <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Suite aux résultats de nos différentes méthode de clustering voici nos recommandons : </a:t>
            </a:r>
          </a:p>
        </p:txBody>
      </p:sp>
      <p:sp>
        <p:nvSpPr>
          <p:cNvPr id="9" name="ZoneTexte 8">
            <a:extLst>
              <a:ext uri="{FF2B5EF4-FFF2-40B4-BE49-F238E27FC236}">
                <a16:creationId xmlns:a16="http://schemas.microsoft.com/office/drawing/2014/main" id="{B29CEF37-0C0F-1FE8-28B4-805D162526B7}"/>
              </a:ext>
            </a:extLst>
          </p:cNvPr>
          <p:cNvSpPr txBox="1"/>
          <p:nvPr/>
        </p:nvSpPr>
        <p:spPr>
          <a:xfrm>
            <a:off x="5523002" y="3610272"/>
            <a:ext cx="6205286" cy="1754326"/>
          </a:xfrm>
          <a:prstGeom prst="rect">
            <a:avLst/>
          </a:prstGeom>
          <a:noFill/>
        </p:spPr>
        <p:txBody>
          <a:bodyPr wrap="square">
            <a:spAutoFit/>
          </a:bodyPr>
          <a:lstStyle/>
          <a:p>
            <a:r>
              <a:rPr lang="fr-FR" sz="1800" b="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L’Allemagne, le Royaume-Uni de Grande-Bretagne et d’Irlande du Nord car ce sont des pays frontaliers</a:t>
            </a:r>
          </a:p>
          <a:p>
            <a:endParaRPr lang="fr-FR" dirty="0">
              <a:solidFill>
                <a:srgbClr val="271A38"/>
              </a:solidFill>
              <a:latin typeface="Tahoma" panose="020B0604030504040204" pitchFamily="34" charset="0"/>
              <a:ea typeface="Tahoma" panose="020B0604030504040204" pitchFamily="34" charset="0"/>
              <a:cs typeface="Tahoma" panose="020B0604030504040204" pitchFamily="34" charset="0"/>
            </a:endParaRPr>
          </a:p>
          <a:p>
            <a:r>
              <a:rPr lang="fr-FR" sz="1800" b="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L’Afrique du sud, l’Arabie saoudite, le Mexique et la Chine – RAS de Hong-Kong sont également des candidats potentiel </a:t>
            </a:r>
          </a:p>
          <a:p>
            <a:endParaRPr lang="fr-FR" sz="1800" dirty="0">
              <a:solidFill>
                <a:srgbClr val="271A3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6301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6820947F-70FD-8791-17DA-F006513352FD}"/>
              </a:ext>
            </a:extLst>
          </p:cNvPr>
          <p:cNvSpPr txBox="1"/>
          <p:nvPr/>
        </p:nvSpPr>
        <p:spPr>
          <a:xfrm>
            <a:off x="1060026" y="485664"/>
            <a:ext cx="10071947" cy="861774"/>
          </a:xfrm>
          <a:prstGeom prst="rect">
            <a:avLst/>
          </a:prstGeom>
          <a:noFill/>
        </p:spPr>
        <p:txBody>
          <a:bodyPr wrap="square" rtlCol="0">
            <a:spAutoFit/>
          </a:bodyPr>
          <a:lstStyle/>
          <a:p>
            <a:pPr algn="ctr"/>
            <a:r>
              <a:rPr lang="fr-FR" sz="50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Présentation</a:t>
            </a:r>
          </a:p>
        </p:txBody>
      </p:sp>
      <p:sp>
        <p:nvSpPr>
          <p:cNvPr id="5" name="ZoneTexte 4">
            <a:extLst>
              <a:ext uri="{FF2B5EF4-FFF2-40B4-BE49-F238E27FC236}">
                <a16:creationId xmlns:a16="http://schemas.microsoft.com/office/drawing/2014/main" id="{0CC0A4D9-0012-9043-3211-A1E4B3321197}"/>
              </a:ext>
            </a:extLst>
          </p:cNvPr>
          <p:cNvSpPr txBox="1"/>
          <p:nvPr/>
        </p:nvSpPr>
        <p:spPr>
          <a:xfrm>
            <a:off x="328080" y="1275733"/>
            <a:ext cx="11857669" cy="5509200"/>
          </a:xfrm>
          <a:prstGeom prst="rect">
            <a:avLst/>
          </a:prstGeom>
          <a:noFill/>
        </p:spPr>
        <p:txBody>
          <a:bodyPr wrap="square" rtlCol="0">
            <a:spAutoFit/>
          </a:bodyPr>
          <a:lstStyle/>
          <a:p>
            <a:r>
              <a:rPr lang="fr-FR" sz="32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1 – Contexte</a:t>
            </a:r>
          </a:p>
          <a:p>
            <a:endParaRPr lang="fr-FR" sz="3200"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a:p>
            <a:r>
              <a:rPr lang="fr-FR" sz="3200" dirty="0">
                <a:solidFill>
                  <a:srgbClr val="271A38"/>
                </a:solidFill>
                <a:latin typeface="Tahoma" panose="020B0604030504040204" pitchFamily="34" charset="0"/>
                <a:ea typeface="Tahoma" panose="020B0604030504040204" pitchFamily="34" charset="0"/>
                <a:cs typeface="Tahoma" panose="020B0604030504040204" pitchFamily="34" charset="0"/>
              </a:rPr>
              <a:t>2 – </a:t>
            </a:r>
            <a:r>
              <a:rPr lang="fr-FR" sz="3200" b="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Sélection et préparation des données</a:t>
            </a:r>
          </a:p>
          <a:p>
            <a:endParaRPr lang="fr-FR" sz="32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r>
              <a:rPr lang="fr-FR" sz="3200" dirty="0">
                <a:solidFill>
                  <a:srgbClr val="271A38"/>
                </a:solidFill>
                <a:latin typeface="Tahoma" panose="020B0604030504040204" pitchFamily="34" charset="0"/>
                <a:ea typeface="Tahoma" panose="020B0604030504040204" pitchFamily="34" charset="0"/>
                <a:cs typeface="Tahoma" panose="020B0604030504040204" pitchFamily="34" charset="0"/>
              </a:rPr>
              <a:t>3 - </a:t>
            </a:r>
            <a:r>
              <a:rPr lang="fr-FR" sz="3200" b="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Classification Ascendante </a:t>
            </a:r>
            <a:r>
              <a:rPr lang="fr-FR" sz="3200" dirty="0">
                <a:solidFill>
                  <a:srgbClr val="271A38"/>
                </a:solidFill>
                <a:latin typeface="Tahoma" panose="020B0604030504040204" pitchFamily="34" charset="0"/>
                <a:ea typeface="Tahoma" panose="020B0604030504040204" pitchFamily="34" charset="0"/>
                <a:cs typeface="Tahoma" panose="020B0604030504040204" pitchFamily="34" charset="0"/>
              </a:rPr>
              <a:t>H</a:t>
            </a:r>
            <a:r>
              <a:rPr lang="fr-FR" sz="3200" b="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iérarchique (CAH)</a:t>
            </a:r>
          </a:p>
          <a:p>
            <a:endParaRPr lang="fr-FR" sz="32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r>
              <a:rPr lang="fr-FR" sz="32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4 – </a:t>
            </a:r>
            <a:r>
              <a:rPr lang="fr-FR" sz="3200" dirty="0">
                <a:solidFill>
                  <a:srgbClr val="271A38"/>
                </a:solidFill>
                <a:latin typeface="Tahoma" panose="020B0604030504040204" pitchFamily="34" charset="0"/>
                <a:ea typeface="Tahoma" panose="020B0604030504040204" pitchFamily="34" charset="0"/>
                <a:cs typeface="Tahoma" panose="020B0604030504040204" pitchFamily="34" charset="0"/>
              </a:rPr>
              <a:t>L</a:t>
            </a:r>
            <a:r>
              <a:rPr lang="fr-FR" sz="3200" b="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a méthode des K-</a:t>
            </a:r>
            <a:r>
              <a:rPr lang="fr-FR" sz="3200" b="0" i="0" dirty="0" err="1">
                <a:solidFill>
                  <a:srgbClr val="271A38"/>
                </a:solidFill>
                <a:effectLst/>
                <a:latin typeface="Tahoma" panose="020B0604030504040204" pitchFamily="34" charset="0"/>
                <a:ea typeface="Tahoma" panose="020B0604030504040204" pitchFamily="34" charset="0"/>
                <a:cs typeface="Tahoma" panose="020B0604030504040204" pitchFamily="34" charset="0"/>
              </a:rPr>
              <a:t>means</a:t>
            </a:r>
            <a:endParaRPr lang="fr-FR" sz="3200"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a:p>
            <a:endParaRPr lang="fr-FR" sz="32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r>
              <a:rPr lang="fr-FR" sz="32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5 – Analyse en </a:t>
            </a:r>
            <a:r>
              <a:rPr lang="fr-FR" sz="3200" dirty="0">
                <a:solidFill>
                  <a:srgbClr val="271A38"/>
                </a:solidFill>
                <a:latin typeface="Tahoma" panose="020B0604030504040204" pitchFamily="34" charset="0"/>
                <a:ea typeface="Tahoma" panose="020B0604030504040204" pitchFamily="34" charset="0"/>
                <a:cs typeface="Tahoma" panose="020B0604030504040204" pitchFamily="34" charset="0"/>
              </a:rPr>
              <a:t>C</a:t>
            </a:r>
            <a:r>
              <a:rPr lang="fr-FR" sz="32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omposantes </a:t>
            </a:r>
            <a:r>
              <a:rPr lang="fr-FR" sz="3200" dirty="0">
                <a:solidFill>
                  <a:srgbClr val="271A38"/>
                </a:solidFill>
                <a:latin typeface="Tahoma" panose="020B0604030504040204" pitchFamily="34" charset="0"/>
                <a:ea typeface="Tahoma" panose="020B0604030504040204" pitchFamily="34" charset="0"/>
                <a:cs typeface="Tahoma" panose="020B0604030504040204" pitchFamily="34" charset="0"/>
              </a:rPr>
              <a:t>P</a:t>
            </a:r>
            <a:r>
              <a:rPr lang="fr-FR" sz="32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rincipales (ACP)</a:t>
            </a:r>
          </a:p>
          <a:p>
            <a:endParaRPr lang="fr-FR" sz="32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r>
              <a:rPr lang="fr-FR" sz="32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6 - Conclusion</a:t>
            </a:r>
          </a:p>
        </p:txBody>
      </p:sp>
    </p:spTree>
    <p:extLst>
      <p:ext uri="{BB962C8B-B14F-4D97-AF65-F5344CB8AC3E}">
        <p14:creationId xmlns:p14="http://schemas.microsoft.com/office/powerpoint/2010/main" val="372770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e image contenant herbe, plein air, arbre, volaille&#10;&#10;Description générée automatiquement">
            <a:extLst>
              <a:ext uri="{FF2B5EF4-FFF2-40B4-BE49-F238E27FC236}">
                <a16:creationId xmlns:a16="http://schemas.microsoft.com/office/drawing/2014/main" id="{CF692853-C227-8045-D231-DB643C0731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8" r="-1" b="-1"/>
          <a:stretch/>
        </p:blipFill>
        <p:spPr bwMode="auto">
          <a:xfrm>
            <a:off x="20" y="10"/>
            <a:ext cx="9141724" cy="6863475"/>
          </a:xfrm>
          <a:custGeom>
            <a:avLst/>
            <a:gdLst/>
            <a:ahLst/>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3"/>
          <a:srcRect l="8948" r="28699" b="2"/>
          <a:stretch/>
        </p:blipFill>
        <p:spPr>
          <a:xfrm>
            <a:off x="5790353" y="10"/>
            <a:ext cx="6401647" cy="6852984"/>
          </a:xfrm>
          <a:custGeom>
            <a:avLst/>
            <a:gdLst/>
            <a:ahLst/>
            <a:cxnLst/>
            <a:rect l="l" t="t" r="r" b="b"/>
            <a:pathLst>
              <a:path w="6401647" h="6852994">
                <a:moveTo>
                  <a:pt x="354282" y="0"/>
                </a:moveTo>
                <a:lnTo>
                  <a:pt x="6401647" y="0"/>
                </a:lnTo>
                <a:lnTo>
                  <a:pt x="6401647" y="6852994"/>
                </a:lnTo>
                <a:lnTo>
                  <a:pt x="0" y="6852994"/>
                </a:lnTo>
                <a:lnTo>
                  <a:pt x="0" y="6852993"/>
                </a:lnTo>
                <a:lnTo>
                  <a:pt x="3528116" y="6852993"/>
                </a:lnTo>
                <a:close/>
              </a:path>
            </a:pathLst>
          </a:custGeom>
        </p:spPr>
      </p:pic>
      <p:pic>
        <p:nvPicPr>
          <p:cNvPr id="3" name="Image 2" descr="Une image contenant croquis, clipart, dessin humoristique, illustration&#10;&#10;Description générée automatiquement">
            <a:extLst>
              <a:ext uri="{FF2B5EF4-FFF2-40B4-BE49-F238E27FC236}">
                <a16:creationId xmlns:a16="http://schemas.microsoft.com/office/drawing/2014/main" id="{F7EDC8E4-3D72-3CEE-8C80-12DD693DE5E2}"/>
              </a:ext>
            </a:extLst>
          </p:cNvPr>
          <p:cNvPicPr>
            <a:picLocks noChangeAspect="1"/>
          </p:cNvPicPr>
          <p:nvPr/>
        </p:nvPicPr>
        <p:blipFill rotWithShape="1">
          <a:blip r:embed="rId4"/>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Rectangle 1">
            <a:extLst>
              <a:ext uri="{FF2B5EF4-FFF2-40B4-BE49-F238E27FC236}">
                <a16:creationId xmlns:a16="http://schemas.microsoft.com/office/drawing/2014/main" id="{23065FE1-1AB9-FC50-9C9F-BE614E405FE6}"/>
              </a:ext>
            </a:extLst>
          </p:cNvPr>
          <p:cNvSpPr/>
          <p:nvPr/>
        </p:nvSpPr>
        <p:spPr>
          <a:xfrm>
            <a:off x="8082815" y="1649460"/>
            <a:ext cx="4024725" cy="2308324"/>
          </a:xfrm>
          <a:prstGeom prst="rect">
            <a:avLst/>
          </a:prstGeom>
          <a:noFill/>
        </p:spPr>
        <p:txBody>
          <a:bodyPr wrap="square" lIns="91440" tIns="45720" rIns="91440" bIns="45720">
            <a:spAutoFit/>
          </a:bodyPr>
          <a:lstStyle/>
          <a:p>
            <a:pPr algn="l"/>
            <a:r>
              <a:rPr lang="fr-FR" sz="3600" b="1" i="0" dirty="0">
                <a:ln w="12700">
                  <a:solidFill>
                    <a:schemeClr val="tx1"/>
                  </a:solidFill>
                  <a:prstDash val="solid"/>
                </a:ln>
                <a:solidFill>
                  <a:schemeClr val="bg1"/>
                </a:solidFill>
                <a:effectLst>
                  <a:outerShdw blurRad="12700" dist="38100" dir="2700000" algn="tl" rotWithShape="0">
                    <a:schemeClr val="accent5">
                      <a:lumMod val="60000"/>
                      <a:lumOff val="40000"/>
                    </a:schemeClr>
                  </a:outerShdw>
                </a:effectLst>
                <a:latin typeface="Inter"/>
              </a:rPr>
              <a:t>La poule qui chante, est une entreprise française d’agroalimentaire</a:t>
            </a:r>
          </a:p>
        </p:txBody>
      </p:sp>
    </p:spTree>
    <p:extLst>
      <p:ext uri="{BB962C8B-B14F-4D97-AF65-F5344CB8AC3E}">
        <p14:creationId xmlns:p14="http://schemas.microsoft.com/office/powerpoint/2010/main" val="191392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550C474D-AA48-6811-2C25-54462E43F522}"/>
              </a:ext>
            </a:extLst>
          </p:cNvPr>
          <p:cNvSpPr txBox="1"/>
          <p:nvPr/>
        </p:nvSpPr>
        <p:spPr>
          <a:xfrm>
            <a:off x="1060026" y="485664"/>
            <a:ext cx="10071947" cy="861774"/>
          </a:xfrm>
          <a:prstGeom prst="rect">
            <a:avLst/>
          </a:prstGeom>
          <a:noFill/>
        </p:spPr>
        <p:txBody>
          <a:bodyPr wrap="square" rtlCol="0">
            <a:spAutoFit/>
          </a:bodyPr>
          <a:lstStyle/>
          <a:p>
            <a:pPr algn="ctr"/>
            <a:r>
              <a:rPr lang="fr-FR" sz="50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1 - Contexte</a:t>
            </a:r>
          </a:p>
        </p:txBody>
      </p:sp>
      <p:sp>
        <p:nvSpPr>
          <p:cNvPr id="5" name="ZoneTexte 4">
            <a:extLst>
              <a:ext uri="{FF2B5EF4-FFF2-40B4-BE49-F238E27FC236}">
                <a16:creationId xmlns:a16="http://schemas.microsoft.com/office/drawing/2014/main" id="{FC4C74DB-7EBD-8BB4-B7BB-70415C1E83F3}"/>
              </a:ext>
            </a:extLst>
          </p:cNvPr>
          <p:cNvSpPr txBox="1"/>
          <p:nvPr/>
        </p:nvSpPr>
        <p:spPr>
          <a:xfrm>
            <a:off x="328080" y="1793093"/>
            <a:ext cx="11857669" cy="4708981"/>
          </a:xfrm>
          <a:prstGeom prst="rect">
            <a:avLst/>
          </a:prstGeom>
          <a:noFill/>
        </p:spPr>
        <p:txBody>
          <a:bodyPr wrap="square" rtlCol="0">
            <a:spAutoFit/>
          </a:bodyPr>
          <a:lstStyle/>
          <a:p>
            <a:r>
              <a:rPr lang="fr-FR" sz="27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700" b="0" u="none" strike="noStrike" baseline="0" dirty="0">
                <a:solidFill>
                  <a:srgbClr val="271A38"/>
                </a:solidFill>
                <a:latin typeface="Tahoma" panose="020B0604030504040204" pitchFamily="34" charset="0"/>
                <a:ea typeface="Tahoma" panose="020B0604030504040204" pitchFamily="34" charset="0"/>
                <a:cs typeface="Tahoma" panose="020B0604030504040204" pitchFamily="34" charset="0"/>
              </a:rPr>
              <a:t> L’entreprise souhaite exporter des poulet</a:t>
            </a:r>
            <a:r>
              <a:rPr lang="fr-FR" sz="2700" dirty="0">
                <a:solidFill>
                  <a:srgbClr val="271A38"/>
                </a:solidFill>
                <a:latin typeface="Tahoma" panose="020B0604030504040204" pitchFamily="34" charset="0"/>
                <a:ea typeface="Tahoma" panose="020B0604030504040204" pitchFamily="34" charset="0"/>
                <a:cs typeface="Tahoma" panose="020B0604030504040204" pitchFamily="34" charset="0"/>
              </a:rPr>
              <a:t>s à l’international</a:t>
            </a:r>
          </a:p>
          <a:p>
            <a:endParaRPr lang="fr-FR" sz="27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r>
              <a:rPr lang="fr-FR" sz="27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700" b="0" u="none" strike="noStrike" baseline="0" dirty="0">
                <a:solidFill>
                  <a:srgbClr val="271A38"/>
                </a:solidFill>
                <a:latin typeface="Tahoma" panose="020B0604030504040204" pitchFamily="34" charset="0"/>
                <a:ea typeface="Tahoma" panose="020B0604030504040204" pitchFamily="34" charset="0"/>
                <a:cs typeface="Tahoma" panose="020B0604030504040204" pitchFamily="34" charset="0"/>
              </a:rPr>
              <a:t> Les données fournis proviennent de la FAO (Food and Agriculture Organization)</a:t>
            </a:r>
            <a:endParaRPr lang="fr-FR" sz="27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endParaRPr lang="fr-FR" sz="27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r>
              <a:rPr lang="fr-FR" sz="27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700" b="0" u="none" strike="noStrike" baseline="0" dirty="0">
                <a:solidFill>
                  <a:srgbClr val="271A38"/>
                </a:solidFill>
                <a:latin typeface="Tahoma" panose="020B0604030504040204" pitchFamily="34" charset="0"/>
                <a:ea typeface="Tahoma" panose="020B0604030504040204" pitchFamily="34" charset="0"/>
                <a:cs typeface="Tahoma" panose="020B0604030504040204" pitchFamily="34" charset="0"/>
              </a:rPr>
              <a:t> </a:t>
            </a:r>
            <a:r>
              <a:rPr lang="fr-FR" sz="2700" b="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L’objectif sera de proposer une première analyse des groupements de pays que l’on peut cibler pour exporter les poulets</a:t>
            </a:r>
          </a:p>
          <a:p>
            <a:endParaRPr lang="fr-FR" sz="27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r>
              <a:rPr lang="fr-FR" sz="27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700" b="0" u="none" strike="noStrike" baseline="0" dirty="0">
                <a:solidFill>
                  <a:srgbClr val="271A38"/>
                </a:solidFill>
                <a:latin typeface="Tahoma" panose="020B0604030504040204" pitchFamily="34" charset="0"/>
                <a:ea typeface="Tahoma" panose="020B0604030504040204" pitchFamily="34" charset="0"/>
                <a:cs typeface="Tahoma" panose="020B0604030504040204" pitchFamily="34" charset="0"/>
              </a:rPr>
              <a:t> Il faudra approfondir ce groupement de pays afin de proposer une liste de quelques pays</a:t>
            </a:r>
            <a:endParaRPr lang="fr-FR" sz="2700" dirty="0">
              <a:solidFill>
                <a:srgbClr val="271A38"/>
              </a:solidFill>
              <a:latin typeface="Tahoma" panose="020B0604030504040204" pitchFamily="34" charset="0"/>
              <a:ea typeface="Tahoma" panose="020B0604030504040204" pitchFamily="34" charset="0"/>
              <a:cs typeface="Tahoma" panose="020B0604030504040204" pitchFamily="34" charset="0"/>
            </a:endParaRPr>
          </a:p>
          <a:p>
            <a:endParaRPr lang="fr-FR" sz="3000" dirty="0">
              <a:solidFill>
                <a:srgbClr val="271A3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6466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0F981FFC-9E8A-CECF-FE94-01302F94609D}"/>
              </a:ext>
            </a:extLst>
          </p:cNvPr>
          <p:cNvSpPr txBox="1"/>
          <p:nvPr/>
        </p:nvSpPr>
        <p:spPr>
          <a:xfrm>
            <a:off x="1060026" y="485664"/>
            <a:ext cx="10071947" cy="646331"/>
          </a:xfrm>
          <a:prstGeom prst="rect">
            <a:avLst/>
          </a:prstGeom>
          <a:noFill/>
        </p:spPr>
        <p:txBody>
          <a:bodyPr wrap="square" rtlCol="0">
            <a:spAutoFit/>
          </a:bodyPr>
          <a:lstStyle/>
          <a:p>
            <a:r>
              <a:rPr lang="fr-FR" sz="3600" b="1" dirty="0">
                <a:solidFill>
                  <a:srgbClr val="271A38"/>
                </a:solidFill>
                <a:latin typeface="Tahoma" panose="020B0604030504040204" pitchFamily="34" charset="0"/>
                <a:ea typeface="Tahoma" panose="020B0604030504040204" pitchFamily="34" charset="0"/>
                <a:cs typeface="Tahoma" panose="020B0604030504040204" pitchFamily="34" charset="0"/>
              </a:rPr>
              <a:t>2.1 – </a:t>
            </a:r>
            <a:r>
              <a:rPr lang="fr-FR" sz="36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Sélection et préparation des données</a:t>
            </a:r>
          </a:p>
        </p:txBody>
      </p:sp>
      <p:pic>
        <p:nvPicPr>
          <p:cNvPr id="6" name="Image 5">
            <a:extLst>
              <a:ext uri="{FF2B5EF4-FFF2-40B4-BE49-F238E27FC236}">
                <a16:creationId xmlns:a16="http://schemas.microsoft.com/office/drawing/2014/main" id="{4D50E2E1-5943-9E0C-3A1C-F4C8A2CDF728}"/>
              </a:ext>
            </a:extLst>
          </p:cNvPr>
          <p:cNvPicPr>
            <a:picLocks noChangeAspect="1"/>
          </p:cNvPicPr>
          <p:nvPr/>
        </p:nvPicPr>
        <p:blipFill>
          <a:blip r:embed="rId4"/>
          <a:stretch>
            <a:fillRect/>
          </a:stretch>
        </p:blipFill>
        <p:spPr>
          <a:xfrm>
            <a:off x="334370" y="1937029"/>
            <a:ext cx="11525534" cy="3730084"/>
          </a:xfrm>
          <a:prstGeom prst="rect">
            <a:avLst/>
          </a:prstGeom>
        </p:spPr>
      </p:pic>
      <p:sp>
        <p:nvSpPr>
          <p:cNvPr id="7" name="ZoneTexte 6">
            <a:extLst>
              <a:ext uri="{FF2B5EF4-FFF2-40B4-BE49-F238E27FC236}">
                <a16:creationId xmlns:a16="http://schemas.microsoft.com/office/drawing/2014/main" id="{FEB1C39D-4775-B1FF-5EA0-485193FD238B}"/>
              </a:ext>
            </a:extLst>
          </p:cNvPr>
          <p:cNvSpPr txBox="1"/>
          <p:nvPr/>
        </p:nvSpPr>
        <p:spPr>
          <a:xfrm>
            <a:off x="1060025" y="5838851"/>
            <a:ext cx="10071947" cy="830997"/>
          </a:xfrm>
          <a:prstGeom prst="rect">
            <a:avLst/>
          </a:prstGeom>
          <a:noFill/>
        </p:spPr>
        <p:txBody>
          <a:bodyPr wrap="square" rtlCol="0">
            <a:spAutoFit/>
          </a:bodyPr>
          <a:lstStyle/>
          <a:p>
            <a:pPr algn="ctr"/>
            <a:r>
              <a:rPr lang="fr-FR" sz="2400" dirty="0">
                <a:solidFill>
                  <a:srgbClr val="271A38"/>
                </a:solidFill>
                <a:latin typeface="Tahoma" panose="020B0604030504040204" pitchFamily="34" charset="0"/>
                <a:ea typeface="Tahoma" panose="020B0604030504040204" pitchFamily="34" charset="0"/>
                <a:cs typeface="Tahoma" panose="020B0604030504040204" pitchFamily="34" charset="0"/>
              </a:rPr>
              <a:t>Le premier jeu de données concernant la disponibilité alimentaire mondiale sur l’année 2017</a:t>
            </a:r>
            <a:endPar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9681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0F981FFC-9E8A-CECF-FE94-01302F94609D}"/>
              </a:ext>
            </a:extLst>
          </p:cNvPr>
          <p:cNvSpPr txBox="1"/>
          <p:nvPr/>
        </p:nvSpPr>
        <p:spPr>
          <a:xfrm>
            <a:off x="1060026" y="485664"/>
            <a:ext cx="10071947" cy="584775"/>
          </a:xfrm>
          <a:prstGeom prst="rect">
            <a:avLst/>
          </a:prstGeom>
          <a:noFill/>
        </p:spPr>
        <p:txBody>
          <a:bodyPr wrap="square" rtlCol="0">
            <a:spAutoFit/>
          </a:bodyPr>
          <a:lstStyle/>
          <a:p>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2.1.1 – </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Sélection et préparation des données</a:t>
            </a:r>
          </a:p>
        </p:txBody>
      </p:sp>
      <p:sp>
        <p:nvSpPr>
          <p:cNvPr id="7" name="ZoneTexte 6">
            <a:extLst>
              <a:ext uri="{FF2B5EF4-FFF2-40B4-BE49-F238E27FC236}">
                <a16:creationId xmlns:a16="http://schemas.microsoft.com/office/drawing/2014/main" id="{FEB1C39D-4775-B1FF-5EA0-485193FD238B}"/>
              </a:ext>
            </a:extLst>
          </p:cNvPr>
          <p:cNvSpPr txBox="1"/>
          <p:nvPr/>
        </p:nvSpPr>
        <p:spPr>
          <a:xfrm>
            <a:off x="1060025" y="5694468"/>
            <a:ext cx="10071947" cy="830997"/>
          </a:xfrm>
          <a:prstGeom prst="rect">
            <a:avLst/>
          </a:prstGeom>
          <a:noFill/>
        </p:spPr>
        <p:txBody>
          <a:bodyPr wrap="square" rtlCol="0">
            <a:spAutoFit/>
          </a:bodyPr>
          <a:lstStyle/>
          <a:p>
            <a:pPr algn="ctr"/>
            <a:r>
              <a:rPr lang="fr-FR" sz="2400" dirty="0">
                <a:solidFill>
                  <a:srgbClr val="271A38"/>
                </a:solidFill>
                <a:latin typeface="Tahoma" panose="020B0604030504040204" pitchFamily="34" charset="0"/>
                <a:ea typeface="Tahoma" panose="020B0604030504040204" pitchFamily="34" charset="0"/>
                <a:cs typeface="Tahoma" panose="020B0604030504040204" pitchFamily="34" charset="0"/>
              </a:rPr>
              <a:t>L’entreprise vend des poulets, nous garderons la donnée associée</a:t>
            </a:r>
          </a:p>
          <a:p>
            <a:pPr algn="ctr"/>
            <a:r>
              <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 La viande de volailles »</a:t>
            </a:r>
          </a:p>
        </p:txBody>
      </p:sp>
      <p:pic>
        <p:nvPicPr>
          <p:cNvPr id="8" name="Image 7">
            <a:extLst>
              <a:ext uri="{FF2B5EF4-FFF2-40B4-BE49-F238E27FC236}">
                <a16:creationId xmlns:a16="http://schemas.microsoft.com/office/drawing/2014/main" id="{D8EBD57C-582F-670F-62DA-A764B92CB0F6}"/>
              </a:ext>
            </a:extLst>
          </p:cNvPr>
          <p:cNvPicPr>
            <a:picLocks noChangeAspect="1"/>
          </p:cNvPicPr>
          <p:nvPr/>
        </p:nvPicPr>
        <p:blipFill>
          <a:blip r:embed="rId4"/>
          <a:stretch>
            <a:fillRect/>
          </a:stretch>
        </p:blipFill>
        <p:spPr>
          <a:xfrm>
            <a:off x="342900" y="1604210"/>
            <a:ext cx="11514221" cy="3649579"/>
          </a:xfrm>
          <a:prstGeom prst="rect">
            <a:avLst/>
          </a:prstGeom>
        </p:spPr>
      </p:pic>
    </p:spTree>
    <p:extLst>
      <p:ext uri="{BB962C8B-B14F-4D97-AF65-F5344CB8AC3E}">
        <p14:creationId xmlns:p14="http://schemas.microsoft.com/office/powerpoint/2010/main" val="863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0F981FFC-9E8A-CECF-FE94-01302F94609D}"/>
              </a:ext>
            </a:extLst>
          </p:cNvPr>
          <p:cNvSpPr txBox="1"/>
          <p:nvPr/>
        </p:nvSpPr>
        <p:spPr>
          <a:xfrm>
            <a:off x="1060026" y="485664"/>
            <a:ext cx="10071947" cy="646331"/>
          </a:xfrm>
          <a:prstGeom prst="rect">
            <a:avLst/>
          </a:prstGeom>
          <a:noFill/>
        </p:spPr>
        <p:txBody>
          <a:bodyPr wrap="square" rtlCol="0">
            <a:spAutoFit/>
          </a:bodyPr>
          <a:lstStyle/>
          <a:p>
            <a:r>
              <a:rPr lang="fr-FR" sz="3600" b="1" dirty="0">
                <a:solidFill>
                  <a:srgbClr val="271A38"/>
                </a:solidFill>
                <a:latin typeface="Tahoma" panose="020B0604030504040204" pitchFamily="34" charset="0"/>
                <a:ea typeface="Tahoma" panose="020B0604030504040204" pitchFamily="34" charset="0"/>
                <a:cs typeface="Tahoma" panose="020B0604030504040204" pitchFamily="34" charset="0"/>
              </a:rPr>
              <a:t>2.2 – </a:t>
            </a:r>
            <a:r>
              <a:rPr lang="fr-FR" sz="36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Sélection et préparation des données</a:t>
            </a:r>
          </a:p>
        </p:txBody>
      </p:sp>
      <p:sp>
        <p:nvSpPr>
          <p:cNvPr id="7" name="ZoneTexte 6">
            <a:extLst>
              <a:ext uri="{FF2B5EF4-FFF2-40B4-BE49-F238E27FC236}">
                <a16:creationId xmlns:a16="http://schemas.microsoft.com/office/drawing/2014/main" id="{FEB1C39D-4775-B1FF-5EA0-485193FD238B}"/>
              </a:ext>
            </a:extLst>
          </p:cNvPr>
          <p:cNvSpPr txBox="1"/>
          <p:nvPr/>
        </p:nvSpPr>
        <p:spPr>
          <a:xfrm>
            <a:off x="1060025" y="5736581"/>
            <a:ext cx="10071947" cy="830997"/>
          </a:xfrm>
          <a:prstGeom prst="rect">
            <a:avLst/>
          </a:prstGeom>
          <a:noFill/>
        </p:spPr>
        <p:txBody>
          <a:bodyPr wrap="square" rtlCol="0">
            <a:spAutoFit/>
          </a:bodyPr>
          <a:lstStyle/>
          <a:p>
            <a:pPr algn="ctr"/>
            <a:r>
              <a:rPr lang="fr-FR" sz="2400" dirty="0">
                <a:solidFill>
                  <a:srgbClr val="271A38"/>
                </a:solidFill>
                <a:latin typeface="Tahoma" panose="020B0604030504040204" pitchFamily="34" charset="0"/>
                <a:ea typeface="Tahoma" panose="020B0604030504040204" pitchFamily="34" charset="0"/>
                <a:cs typeface="Tahoma" panose="020B0604030504040204" pitchFamily="34" charset="0"/>
              </a:rPr>
              <a:t>Le second jeu de données concernant la population mondiale des années 2000 à 2018</a:t>
            </a:r>
            <a:endPar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8" name="Image 7">
            <a:extLst>
              <a:ext uri="{FF2B5EF4-FFF2-40B4-BE49-F238E27FC236}">
                <a16:creationId xmlns:a16="http://schemas.microsoft.com/office/drawing/2014/main" id="{380EBD1A-1C01-46B6-0CEE-88824B7172A9}"/>
              </a:ext>
            </a:extLst>
          </p:cNvPr>
          <p:cNvPicPr>
            <a:picLocks noChangeAspect="1"/>
          </p:cNvPicPr>
          <p:nvPr/>
        </p:nvPicPr>
        <p:blipFill>
          <a:blip r:embed="rId4"/>
          <a:stretch>
            <a:fillRect/>
          </a:stretch>
        </p:blipFill>
        <p:spPr>
          <a:xfrm>
            <a:off x="342900" y="1526128"/>
            <a:ext cx="11514221" cy="3805743"/>
          </a:xfrm>
          <a:prstGeom prst="rect">
            <a:avLst/>
          </a:prstGeom>
        </p:spPr>
      </p:pic>
    </p:spTree>
    <p:extLst>
      <p:ext uri="{BB962C8B-B14F-4D97-AF65-F5344CB8AC3E}">
        <p14:creationId xmlns:p14="http://schemas.microsoft.com/office/powerpoint/2010/main" val="167075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Effets de photo lumineux colorés">
            <a:extLst>
              <a:ext uri="{FF2B5EF4-FFF2-40B4-BE49-F238E27FC236}">
                <a16:creationId xmlns:a16="http://schemas.microsoft.com/office/drawing/2014/main" id="{4A359DC2-20F2-CC11-9260-6F7CDA30D4B6}"/>
              </a:ext>
            </a:extLst>
          </p:cNvPr>
          <p:cNvPicPr>
            <a:picLocks noChangeAspect="1"/>
          </p:cNvPicPr>
          <p:nvPr/>
        </p:nvPicPr>
        <p:blipFill rotWithShape="1">
          <a:blip r:embed="rId2">
            <a:alphaModFix amt="33000"/>
          </a:blip>
          <a:srcRect t="1990" b="13740"/>
          <a:stretch/>
        </p:blipFill>
        <p:spPr>
          <a:xfrm>
            <a:off x="20" y="10"/>
            <a:ext cx="12191980" cy="6857990"/>
          </a:xfrm>
          <a:prstGeom prst="rect">
            <a:avLst/>
          </a:prstGeom>
        </p:spPr>
      </p:pic>
      <p:pic>
        <p:nvPicPr>
          <p:cNvPr id="3" name="Image 2">
            <a:extLst>
              <a:ext uri="{FF2B5EF4-FFF2-40B4-BE49-F238E27FC236}">
                <a16:creationId xmlns:a16="http://schemas.microsoft.com/office/drawing/2014/main" id="{F7EDC8E4-3D72-3CEE-8C80-12DD693DE5E2}"/>
              </a:ext>
            </a:extLst>
          </p:cNvPr>
          <p:cNvPicPr>
            <a:picLocks noChangeAspect="1"/>
          </p:cNvPicPr>
          <p:nvPr/>
        </p:nvPicPr>
        <p:blipFill rotWithShape="1">
          <a:blip r:embed="rId3"/>
          <a:srcRect l="7611" r="13514"/>
          <a:stretch/>
        </p:blipFill>
        <p:spPr>
          <a:xfrm>
            <a:off x="11207107" y="0"/>
            <a:ext cx="864338" cy="8495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ZoneTexte 1">
            <a:extLst>
              <a:ext uri="{FF2B5EF4-FFF2-40B4-BE49-F238E27FC236}">
                <a16:creationId xmlns:a16="http://schemas.microsoft.com/office/drawing/2014/main" id="{0F981FFC-9E8A-CECF-FE94-01302F94609D}"/>
              </a:ext>
            </a:extLst>
          </p:cNvPr>
          <p:cNvSpPr txBox="1"/>
          <p:nvPr/>
        </p:nvSpPr>
        <p:spPr>
          <a:xfrm>
            <a:off x="1060026" y="485664"/>
            <a:ext cx="10071947" cy="584775"/>
          </a:xfrm>
          <a:prstGeom prst="rect">
            <a:avLst/>
          </a:prstGeom>
          <a:noFill/>
        </p:spPr>
        <p:txBody>
          <a:bodyPr wrap="square" rtlCol="0">
            <a:spAutoFit/>
          </a:bodyPr>
          <a:lstStyle/>
          <a:p>
            <a:r>
              <a:rPr lang="fr-FR" sz="3200" b="1" dirty="0">
                <a:solidFill>
                  <a:srgbClr val="271A38"/>
                </a:solidFill>
                <a:latin typeface="Tahoma" panose="020B0604030504040204" pitchFamily="34" charset="0"/>
                <a:ea typeface="Tahoma" panose="020B0604030504040204" pitchFamily="34" charset="0"/>
                <a:cs typeface="Tahoma" panose="020B0604030504040204" pitchFamily="34" charset="0"/>
              </a:rPr>
              <a:t>2.2.1 – </a:t>
            </a:r>
            <a:r>
              <a:rPr lang="fr-FR" sz="3200" b="1" i="0" dirty="0">
                <a:solidFill>
                  <a:srgbClr val="271A38"/>
                </a:solidFill>
                <a:effectLst/>
                <a:latin typeface="Tahoma" panose="020B0604030504040204" pitchFamily="34" charset="0"/>
                <a:ea typeface="Tahoma" panose="020B0604030504040204" pitchFamily="34" charset="0"/>
                <a:cs typeface="Tahoma" panose="020B0604030504040204" pitchFamily="34" charset="0"/>
              </a:rPr>
              <a:t>Sélection et préparation des données</a:t>
            </a:r>
          </a:p>
        </p:txBody>
      </p:sp>
      <p:sp>
        <p:nvSpPr>
          <p:cNvPr id="7" name="ZoneTexte 6">
            <a:extLst>
              <a:ext uri="{FF2B5EF4-FFF2-40B4-BE49-F238E27FC236}">
                <a16:creationId xmlns:a16="http://schemas.microsoft.com/office/drawing/2014/main" id="{FEB1C39D-4775-B1FF-5EA0-485193FD238B}"/>
              </a:ext>
            </a:extLst>
          </p:cNvPr>
          <p:cNvSpPr txBox="1"/>
          <p:nvPr/>
        </p:nvSpPr>
        <p:spPr>
          <a:xfrm>
            <a:off x="1060025" y="5507981"/>
            <a:ext cx="10071947" cy="830997"/>
          </a:xfrm>
          <a:prstGeom prst="rect">
            <a:avLst/>
          </a:prstGeom>
          <a:noFill/>
        </p:spPr>
        <p:txBody>
          <a:bodyPr wrap="square" rtlCol="0">
            <a:spAutoFit/>
          </a:bodyPr>
          <a:lstStyle/>
          <a:p>
            <a:pPr algn="ctr"/>
            <a:r>
              <a:rPr lang="fr-FR" sz="2400" dirty="0">
                <a:solidFill>
                  <a:srgbClr val="271A38"/>
                </a:solidFill>
                <a:latin typeface="Tahoma" panose="020B0604030504040204" pitchFamily="34" charset="0"/>
                <a:ea typeface="Tahoma" panose="020B0604030504040204" pitchFamily="34" charset="0"/>
                <a:cs typeface="Tahoma" panose="020B0604030504040204" pitchFamily="34" charset="0"/>
              </a:rPr>
              <a:t>Afin d’avoir une visibilité sur l’évolution de la population nous conserverons les années 2007 et 2017</a:t>
            </a:r>
            <a:endParaRPr lang="fr-FR" sz="2400" i="0" dirty="0">
              <a:solidFill>
                <a:srgbClr val="271A38"/>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6" name="Image 5">
            <a:extLst>
              <a:ext uri="{FF2B5EF4-FFF2-40B4-BE49-F238E27FC236}">
                <a16:creationId xmlns:a16="http://schemas.microsoft.com/office/drawing/2014/main" id="{608095FA-0CD6-2A9A-C947-780E09F3DF0B}"/>
              </a:ext>
            </a:extLst>
          </p:cNvPr>
          <p:cNvPicPr>
            <a:picLocks noChangeAspect="1"/>
          </p:cNvPicPr>
          <p:nvPr/>
        </p:nvPicPr>
        <p:blipFill>
          <a:blip r:embed="rId4"/>
          <a:stretch>
            <a:fillRect/>
          </a:stretch>
        </p:blipFill>
        <p:spPr>
          <a:xfrm>
            <a:off x="336884" y="1871959"/>
            <a:ext cx="11514221" cy="3114081"/>
          </a:xfrm>
          <a:prstGeom prst="rect">
            <a:avLst/>
          </a:prstGeom>
        </p:spPr>
      </p:pic>
    </p:spTree>
    <p:extLst>
      <p:ext uri="{BB962C8B-B14F-4D97-AF65-F5344CB8AC3E}">
        <p14:creationId xmlns:p14="http://schemas.microsoft.com/office/powerpoint/2010/main" val="13872933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589</TotalTime>
  <Words>873</Words>
  <Application>Microsoft Office PowerPoint</Application>
  <PresentationFormat>Grand écran</PresentationFormat>
  <Paragraphs>84</Paragraphs>
  <Slides>20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20</vt:i4>
      </vt:variant>
    </vt:vector>
  </HeadingPairs>
  <TitlesOfParts>
    <vt:vector size="29" baseType="lpstr">
      <vt:lpstr>Arial</vt:lpstr>
      <vt:lpstr>Calibri</vt:lpstr>
      <vt:lpstr>Calibri Light</vt:lpstr>
      <vt:lpstr>Helvetica Neue</vt:lpstr>
      <vt:lpstr>Inter</vt:lpstr>
      <vt:lpstr>Lucida Calligraphy</vt:lpstr>
      <vt:lpstr>Tahoma</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Juge ICEMAN</dc:creator>
  <cp:lastModifiedBy>Juge ICEMAN</cp:lastModifiedBy>
  <cp:revision>1</cp:revision>
  <dcterms:created xsi:type="dcterms:W3CDTF">2023-07-04T06:24:33Z</dcterms:created>
  <dcterms:modified xsi:type="dcterms:W3CDTF">2023-07-07T06:30:02Z</dcterms:modified>
</cp:coreProperties>
</file>