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260" r:id="rId5"/>
    <p:sldId id="267" r:id="rId6"/>
    <p:sldId id="263" r:id="rId7"/>
    <p:sldId id="266" r:id="rId8"/>
    <p:sldId id="262" r:id="rId9"/>
    <p:sldId id="269" r:id="rId10"/>
    <p:sldId id="270" r:id="rId11"/>
    <p:sldId id="264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6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2400" y="-102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176DC79-60C4-B83C-C3C5-A4BDEF78AF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DF209-E7CE-3B77-E72D-9F293F0AEB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E5A59-5E43-46C8-AD8A-4F0549C446F2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357E3B-BAD0-4630-2707-F993FFC379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0798C6-6DCE-61BD-D877-18A31701BE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35ABA-8032-48B9-9987-16D334A92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95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6:24:48.8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1 133 24575,'14'1'0,"1"-2"0,-1 0 0,1 0 0,-1-1 0,1-1 0,-1-1 0,20-7 0,-14 5 0,0 1 0,0 0 0,1 2 0,-1 0 0,1 2 0,-1 0 0,22 2 0,-15 0 0,0-2 0,0 0 0,32-7 0,-17 1 0,63-3 0,13-1 0,-73 6 0,-1 2 0,55 3 0,43-2 0,-123-1 4,0 0 0,0-2 0,21-7 0,-1 0-1385,-19 6-5445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6:24:50.3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24575,'0'894'-1365,"0"-875"-5461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6:24:51.6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1395 1 24575,'-37'2'0,"-1"3"0,1 1 0,-55 16 0,66-16 0,-18 4 0,0-3 0,0-1 0,-1-2 0,-50-3 0,68-1 0,-1 1 0,1 1 0,-36 8 0,16-3 0,0-3 0,0-1 0,-74-5 0,24-1 0,-41 15 0,4 0 0,113-11-420,-1 2-1,-31 6 0,52-9 318,-18 4-6723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6:24:53.3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3 936 24575,'-2'-119'0,"4"-130"0,9 173 0,-6 47 0,2-49 0,-8-287-1365,2 345-5461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6:24:54.9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24575,'3'0'0,"6"0"0,5 0 0,5 0 0,1 0 0,3 0 0,0 0 0,1 0 0,0 0 0,0 0 0,-1 0 0,1 0 0,-1 0 0,0 0 0,0 0 0,-4 0-8191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8949E-E6B3-4E15-BBB2-D2EC4E252C72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ECE30-FB7C-48A2-BA7C-E9BC6D1D50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11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C5DE0B-2933-4196-6201-E5C8F911D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D20C92-043E-9E3A-A48F-F803EF176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0BB84B-0E5A-67C6-4AB7-A2350615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EF34-53C8-40F6-A80C-94072774B6D2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AC98D5-8DA1-748F-CD38-5B6B10CA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fr-FR" dirty="0"/>
              <a:t>MISE EN PLACE D’UNE SOLUTION DE SUPERVISION DE RÉSEAU ET PERSONNALISATION DE MODULES 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2D69C7-F34D-F39C-2F66-E90D4A2E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AD73D9D7-D312-40E7-A196-DB9CF9EB393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277F20-BFF4-B32D-3E7E-9DD2B2D7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9444E9-8E60-9588-A786-38D1639F9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BEEFCD-03EA-3199-7934-7139D8A9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6198-702B-44FB-AF02-CAD95CD0B674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75E41C-CA2B-7E53-D5A7-09008B4E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MISE EN PLACE D’UNE SOLUTION DE SUPERVISION DE RÉSEAU ET PERSONNALISATION DE MODULES </a:t>
            </a:r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AB8CA8-31FE-4801-4EC3-0CEC980D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D9D7-D312-40E7-A196-DB9CF9EB39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7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EF86930-B9E6-59A9-12BD-7CE5745E7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FC7524-0B83-49B3-5C20-F8C029C13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CA1E38-58F4-3ED5-05B3-EF74FD842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8922-E43E-43E4-B2E0-81FCB581C630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905142-C28C-B7C1-4B74-FC6FBAAE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MISE EN PLACE D’UNE SOLUTION DE SUPERVISION DE RÉSEAU ET PERSONNALISATION DE MODULES </a:t>
            </a:r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7BE6F1-E634-1066-F5B4-40AA2DF5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D9D7-D312-40E7-A196-DB9CF9EB39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0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B2B537-C22F-7507-1494-0A80FFF1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812E95-96FB-B068-FD8F-BA7ECA15B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3D1815-66E9-4E88-4E92-484399666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2470-4133-4670-900F-731AE1C39595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B9DA2D-112F-6D28-E908-59B5A0B3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MISE EN PLACE D’UNE SOLUTION DE SUPERVISION DE RÉSEAU ET PERSONNALISATION DE MODULES </a:t>
            </a:r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B5BC49-8F5E-904D-DB70-FCC85FF6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D9D7-D312-40E7-A196-DB9CF9EB39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2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E5D11D-A720-EECF-7DF7-013623B6D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5D7597-8870-43D2-E35D-07B406A0C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197D80-F0C7-2CD0-1DCF-5BB4F8EB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B393-034B-4C94-A346-E201F2242376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9712E9-EFC4-8176-6B7A-560C0260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MISE EN PLACE D’UNE SOLUTION DE SUPERVISION DE RÉSEAU ET PERSONNALISATION DE MODULES </a:t>
            </a:r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2D891A-D2F8-521C-51FD-E51B53D6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D9D7-D312-40E7-A196-DB9CF9EB39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9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9E9B76-547E-08CC-F8F0-7AC55B516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9C348A-9833-D81B-3CB0-A7075413D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84B5CD-6D11-8005-3775-4A73CF338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99AB30-0577-563C-EDAF-5DFB1A271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78B9-91EC-4693-B059-2E20BEB7CD42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3771A2-B48E-24A0-6888-B74A96B5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MISE EN PLACE D’UNE SOLUTION DE SUPERVISION DE RÉSEAU ET PERSONNALISATION DE MODULES </a:t>
            </a:r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C49A3B-A0BE-5C08-478E-D80C866A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D9D7-D312-40E7-A196-DB9CF9EB39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7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B984A-DB1B-4F00-61B9-2513267EF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F59FBD-B949-E5FA-C715-4DDC0BA90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354718-BD8A-F678-56BE-DA735B01A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EBF3CD5-6B31-FA5B-C33F-204686796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8B96AE-0DC3-3BD8-A6B0-925E1284F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614B8F7-2120-9BAD-794C-9E95C31FE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9625-C133-45BD-9897-697DC7691070}" type="datetime1">
              <a:rPr lang="en-US" smtClean="0"/>
              <a:t>10/23/2024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544C3A-457E-2093-4D83-6DF075F4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MISE EN PLACE D’UNE SOLUTION DE SUPERVISION DE RÉSEAU ET PERSONNALISATION DE MODULES </a:t>
            </a:r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1C3F3B-1E4C-E632-768E-C5BC701E1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D9D7-D312-40E7-A196-DB9CF9EB39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6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2477B0-1BCF-EC5B-1EEC-14C97BDF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4DD4E2A-F7DC-BC6E-8BD6-581EDEAAE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B833-A4DD-4AFB-BE2D-1262FEE477E4}" type="datetime1">
              <a:rPr lang="en-US" smtClean="0"/>
              <a:t>10/23/2024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46BD56-F701-56D0-BFEB-07360A4D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MISE EN PLACE D’UNE SOLUTION DE SUPERVISION DE RÉSEAU ET PERSONNALISATION DE MODULES </a:t>
            </a:r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AEFF12-EF93-7509-1E30-B80C92EC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D9D7-D312-40E7-A196-DB9CF9EB39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958F865-67F4-E43E-8049-F8289038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670B-FA68-4301-BBFA-2B4BDE53B2AE}" type="datetime1">
              <a:rPr lang="en-US" smtClean="0"/>
              <a:t>10/23/2024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6207A2-C57B-877A-504A-14E478F4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MISE EN PLACE D’UNE SOLUTION DE SUPERVISION DE RÉSEAU ET PERSONNALISATION DE MODULES </a:t>
            </a:r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D990C4-1125-26E4-7397-F45851FA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D9D7-D312-40E7-A196-DB9CF9EB39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7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129585-33F9-F765-B156-9347EB81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1F62EC-7E62-B876-E29E-CD28189EC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953FDF-5A97-38B4-2DFF-697CF778F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98EC7A-5A74-D9CD-A8DB-6C04A2BC1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05A1-5065-44E5-86C5-0C71A95204A6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762A29-94A1-09BF-6541-D916D6974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MISE EN PLACE D’UNE SOLUTION DE SUPERVISION DE RÉSEAU ET PERSONNALISATION DE MODULES </a:t>
            </a:r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BD9697-41F2-F55E-562A-3A5BA350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D9D7-D312-40E7-A196-DB9CF9EB39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A83DD6-BABD-AA81-A3F3-52011436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91000B0-18AB-4170-B0EA-68FA06523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ACFF21-744F-4C41-9D92-F7FF9678C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A99C2C-386E-249B-5FE8-F9DA1BA5C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5AC1-2CF9-43CE-B7FD-060C4F64A9E5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42EE4D-6E37-F503-256B-FA9792FD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MISE EN PLACE D’UNE SOLUTION DE SUPERVISION DE RÉSEAU ET PERSONNALISATION DE MODULES </a:t>
            </a:r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662BF6-A4B5-2746-2922-CCF6138B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D9D7-D312-40E7-A196-DB9CF9EB39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1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CDBC13-C3B1-1047-A866-0822FA57A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8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A4CDC1-D5C5-E7A8-F4D3-CE8F60DCF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1038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A2948D-8704-62BE-1AB4-0A63B1EFF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411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D203F2FE-6C63-4D09-993E-AC336FD1A025}" type="datetime1">
              <a:rPr lang="en-US" smtClean="0"/>
              <a:t>10/23/2024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C34A9A-588F-76F3-F7D4-453FE0C29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6172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 dirty="0"/>
              <a:t>MISE EN PLACE D’UNE SOLUTION DE SUPERVISION DE RÉSEAU ET PERSONNALISATION DE MODULES 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DC35F6-4F03-B28A-0331-C87ADE64D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411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Session 2023/2024</a:t>
            </a:r>
          </a:p>
        </p:txBody>
      </p:sp>
    </p:spTree>
    <p:extLst>
      <p:ext uri="{BB962C8B-B14F-4D97-AF65-F5344CB8AC3E}">
        <p14:creationId xmlns:p14="http://schemas.microsoft.com/office/powerpoint/2010/main" val="122036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4.xml"/><Relationship Id="rId3" Type="http://schemas.openxmlformats.org/officeDocument/2006/relationships/image" Target="../media/image2.svg"/><Relationship Id="rId7" Type="http://schemas.openxmlformats.org/officeDocument/2006/relationships/customXml" Target="../ink/ink1.xml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customXml" Target="../ink/ink3.xml"/><Relationship Id="rId5" Type="http://schemas.openxmlformats.org/officeDocument/2006/relationships/image" Target="../media/image5.png"/><Relationship Id="rId15" Type="http://schemas.openxmlformats.org/officeDocument/2006/relationships/customXml" Target="../ink/ink5.xml"/><Relationship Id="rId10" Type="http://schemas.openxmlformats.org/officeDocument/2006/relationships/image" Target="../media/image8.png"/><Relationship Id="rId4" Type="http://schemas.openxmlformats.org/officeDocument/2006/relationships/image" Target="../media/image3.jpg"/><Relationship Id="rId9" Type="http://schemas.openxmlformats.org/officeDocument/2006/relationships/customXml" Target="../ink/ink2.xml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32DD6311-53BE-79DF-A95A-225A2E728978}"/>
              </a:ext>
            </a:extLst>
          </p:cNvPr>
          <p:cNvGrpSpPr/>
          <p:nvPr/>
        </p:nvGrpSpPr>
        <p:grpSpPr>
          <a:xfrm>
            <a:off x="-19068877" y="-1317165"/>
            <a:ext cx="47708831" cy="30417015"/>
            <a:chOff x="-19148775" y="-1370431"/>
            <a:chExt cx="47708831" cy="30417015"/>
          </a:xfrm>
        </p:grpSpPr>
        <p:grpSp>
          <p:nvGrpSpPr>
            <p:cNvPr id="107" name="Groupe 106">
              <a:extLst>
                <a:ext uri="{FF2B5EF4-FFF2-40B4-BE49-F238E27FC236}">
                  <a16:creationId xmlns:a16="http://schemas.microsoft.com/office/drawing/2014/main" id="{8F5209C5-5C4F-72BF-9F3F-7BE6B505C8A1}"/>
                </a:ext>
              </a:extLst>
            </p:cNvPr>
            <p:cNvGrpSpPr/>
            <p:nvPr/>
          </p:nvGrpSpPr>
          <p:grpSpPr>
            <a:xfrm>
              <a:off x="-3022967" y="-1370431"/>
              <a:ext cx="31583023" cy="30417015"/>
              <a:chOff x="-3099168" y="-1543859"/>
              <a:chExt cx="31583023" cy="30417015"/>
            </a:xfrm>
          </p:grpSpPr>
          <p:grpSp>
            <p:nvGrpSpPr>
              <p:cNvPr id="2" name="Groupe 1">
                <a:extLst>
                  <a:ext uri="{FF2B5EF4-FFF2-40B4-BE49-F238E27FC236}">
                    <a16:creationId xmlns:a16="http://schemas.microsoft.com/office/drawing/2014/main" id="{089828D6-82B4-20E2-DEC3-CC5A3D3CB130}"/>
                  </a:ext>
                </a:extLst>
              </p:cNvPr>
              <p:cNvGrpSpPr/>
              <p:nvPr/>
            </p:nvGrpSpPr>
            <p:grpSpPr>
              <a:xfrm rot="3253589">
                <a:off x="-2516164" y="-2126863"/>
                <a:ext cx="30417015" cy="31583023"/>
                <a:chOff x="-14798609" y="-10187435"/>
                <a:chExt cx="30417015" cy="31583023"/>
              </a:xfrm>
            </p:grpSpPr>
            <p:grpSp>
              <p:nvGrpSpPr>
                <p:cNvPr id="3" name="Groupe 2">
                  <a:extLst>
                    <a:ext uri="{FF2B5EF4-FFF2-40B4-BE49-F238E27FC236}">
                      <a16:creationId xmlns:a16="http://schemas.microsoft.com/office/drawing/2014/main" id="{0CB75031-97EE-E48B-83DD-28C50EFD7165}"/>
                    </a:ext>
                  </a:extLst>
                </p:cNvPr>
                <p:cNvGrpSpPr/>
                <p:nvPr/>
              </p:nvGrpSpPr>
              <p:grpSpPr>
                <a:xfrm rot="1876613">
                  <a:off x="-14798609" y="-10187435"/>
                  <a:ext cx="30417015" cy="31583023"/>
                  <a:chOff x="-14164130" y="-17610425"/>
                  <a:chExt cx="30417015" cy="31583023"/>
                </a:xfrm>
              </p:grpSpPr>
              <p:grpSp>
                <p:nvGrpSpPr>
                  <p:cNvPr id="7" name="Groupe 6">
                    <a:extLst>
                      <a:ext uri="{FF2B5EF4-FFF2-40B4-BE49-F238E27FC236}">
                        <a16:creationId xmlns:a16="http://schemas.microsoft.com/office/drawing/2014/main" id="{2EB328AB-52C0-16BE-3C93-4785D5414551}"/>
                      </a:ext>
                    </a:extLst>
                  </p:cNvPr>
                  <p:cNvGrpSpPr/>
                  <p:nvPr/>
                </p:nvGrpSpPr>
                <p:grpSpPr>
                  <a:xfrm rot="17039373">
                    <a:off x="-14747134" y="-17027421"/>
                    <a:ext cx="31583023" cy="30417015"/>
                    <a:chOff x="-1597940" y="-3290317"/>
                    <a:chExt cx="31583023" cy="30417015"/>
                  </a:xfrm>
                </p:grpSpPr>
                <p:grpSp>
                  <p:nvGrpSpPr>
                    <p:cNvPr id="10" name="Groupe 9">
                      <a:extLst>
                        <a:ext uri="{FF2B5EF4-FFF2-40B4-BE49-F238E27FC236}">
                          <a16:creationId xmlns:a16="http://schemas.microsoft.com/office/drawing/2014/main" id="{B0B687CB-AB78-362B-BAF2-500FC9563763}"/>
                        </a:ext>
                      </a:extLst>
                    </p:cNvPr>
                    <p:cNvGrpSpPr/>
                    <p:nvPr/>
                  </p:nvGrpSpPr>
                  <p:grpSpPr>
                    <a:xfrm rot="1563105">
                      <a:off x="-1597940" y="5992837"/>
                      <a:ext cx="31583023" cy="21133861"/>
                      <a:chOff x="-8718239" y="-5367389"/>
                      <a:chExt cx="28686527" cy="18910195"/>
                    </a:xfrm>
                  </p:grpSpPr>
                  <p:pic>
                    <p:nvPicPr>
                      <p:cNvPr id="13" name="Graphique 12">
                        <a:extLst>
                          <a:ext uri="{FF2B5EF4-FFF2-40B4-BE49-F238E27FC236}">
                            <a16:creationId xmlns:a16="http://schemas.microsoft.com/office/drawing/2014/main" id="{D1C3BD42-16F3-FB71-F6F0-6F62F774748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3016895">
                        <a:off x="5343542" y="9142346"/>
                        <a:ext cx="655319" cy="85555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4" name="Graphique 13">
                        <a:extLst>
                          <a:ext uri="{FF2B5EF4-FFF2-40B4-BE49-F238E27FC236}">
                            <a16:creationId xmlns:a16="http://schemas.microsoft.com/office/drawing/2014/main" id="{0E16477B-09BA-D592-3105-40E4736238B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flipV="1">
                        <a:off x="2421801" y="1706315"/>
                        <a:ext cx="1386840" cy="181059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5" name="Graphique 14">
                        <a:extLst>
                          <a:ext uri="{FF2B5EF4-FFF2-40B4-BE49-F238E27FC236}">
                            <a16:creationId xmlns:a16="http://schemas.microsoft.com/office/drawing/2014/main" id="{7E43868A-57F6-5583-7C5B-A0139BA0C4C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373051" y="3646416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6" name="Graphique 15">
                        <a:extLst>
                          <a:ext uri="{FF2B5EF4-FFF2-40B4-BE49-F238E27FC236}">
                            <a16:creationId xmlns:a16="http://schemas.microsoft.com/office/drawing/2014/main" id="{535D2B30-E082-240D-10A3-2DE9B01F59D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411165">
                        <a:off x="2120971" y="449011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0" name="Graphique 19">
                        <a:extLst>
                          <a:ext uri="{FF2B5EF4-FFF2-40B4-BE49-F238E27FC236}">
                            <a16:creationId xmlns:a16="http://schemas.microsoft.com/office/drawing/2014/main" id="{84850663-CFB6-064B-F902-A2060DDDC4D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932295" y="3497898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1" name="Graphique 20">
                        <a:extLst>
                          <a:ext uri="{FF2B5EF4-FFF2-40B4-BE49-F238E27FC236}">
                            <a16:creationId xmlns:a16="http://schemas.microsoft.com/office/drawing/2014/main" id="{2EF27C49-F7CA-27B7-3D04-050217A673B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3016895">
                        <a:off x="7915275" y="1748102"/>
                        <a:ext cx="655319" cy="85555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2" name="Graphique 21">
                        <a:extLst>
                          <a:ext uri="{FF2B5EF4-FFF2-40B4-BE49-F238E27FC236}">
                            <a16:creationId xmlns:a16="http://schemas.microsoft.com/office/drawing/2014/main" id="{107D079A-C0B7-5787-3174-6C0BCC08497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0508893">
                        <a:off x="369857" y="7823088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3" name="Graphique 22">
                        <a:extLst>
                          <a:ext uri="{FF2B5EF4-FFF2-40B4-BE49-F238E27FC236}">
                            <a16:creationId xmlns:a16="http://schemas.microsoft.com/office/drawing/2014/main" id="{0CD40097-B966-0C25-7CB0-E67EBC37061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0437258">
                        <a:off x="5138076" y="2750404"/>
                        <a:ext cx="880681" cy="114977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4" name="Graphique 23">
                        <a:extLst>
                          <a:ext uri="{FF2B5EF4-FFF2-40B4-BE49-F238E27FC236}">
                            <a16:creationId xmlns:a16="http://schemas.microsoft.com/office/drawing/2014/main" id="{02C622D2-025F-7863-69C3-D193A1B8E8D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3305473">
                        <a:off x="932984" y="4556277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5" name="Graphique 24">
                        <a:extLst>
                          <a:ext uri="{FF2B5EF4-FFF2-40B4-BE49-F238E27FC236}">
                            <a16:creationId xmlns:a16="http://schemas.microsoft.com/office/drawing/2014/main" id="{C9975EF7-8B7C-4AFC-B344-50A7557C336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231126">
                        <a:off x="740488" y="-226137"/>
                        <a:ext cx="1471864" cy="19216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6" name="Graphique 25">
                        <a:extLst>
                          <a:ext uri="{FF2B5EF4-FFF2-40B4-BE49-F238E27FC236}">
                            <a16:creationId xmlns:a16="http://schemas.microsoft.com/office/drawing/2014/main" id="{35E592D5-70A8-A4E4-9BA2-71AE5C1A8A3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4658839">
                        <a:off x="5607000" y="498969"/>
                        <a:ext cx="821614" cy="107266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7" name="Graphique 26">
                        <a:extLst>
                          <a:ext uri="{FF2B5EF4-FFF2-40B4-BE49-F238E27FC236}">
                            <a16:creationId xmlns:a16="http://schemas.microsoft.com/office/drawing/2014/main" id="{2C6911EF-D927-136A-95BF-0F46D3BB088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9597390" y="4475797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8" name="Graphique 27">
                        <a:extLst>
                          <a:ext uri="{FF2B5EF4-FFF2-40B4-BE49-F238E27FC236}">
                            <a16:creationId xmlns:a16="http://schemas.microsoft.com/office/drawing/2014/main" id="{F37E7F4E-5D21-3016-D7EF-CD2BB3E5253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9695608">
                        <a:off x="10299202" y="2070624"/>
                        <a:ext cx="1312729" cy="171384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9" name="Graphique 28">
                        <a:extLst>
                          <a:ext uri="{FF2B5EF4-FFF2-40B4-BE49-F238E27FC236}">
                            <a16:creationId xmlns:a16="http://schemas.microsoft.com/office/drawing/2014/main" id="{52B48871-3064-1A5D-67AB-D0C48C2974B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1099518">
                        <a:off x="1792529" y="3620231"/>
                        <a:ext cx="1574269" cy="205529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0" name="Graphique 29">
                        <a:extLst>
                          <a:ext uri="{FF2B5EF4-FFF2-40B4-BE49-F238E27FC236}">
                            <a16:creationId xmlns:a16="http://schemas.microsoft.com/office/drawing/2014/main" id="{D5A71CA6-06D9-6698-F74F-4BE5662C3D6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9679454">
                        <a:off x="867369" y="2462130"/>
                        <a:ext cx="565677" cy="73852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1" name="Graphique 30">
                        <a:extLst>
                          <a:ext uri="{FF2B5EF4-FFF2-40B4-BE49-F238E27FC236}">
                            <a16:creationId xmlns:a16="http://schemas.microsoft.com/office/drawing/2014/main" id="{F64E0D9B-9169-D828-8192-CE599EF6C54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1099518">
                        <a:off x="4185131" y="5606221"/>
                        <a:ext cx="1574269" cy="205529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2" name="Graphique 31">
                        <a:extLst>
                          <a:ext uri="{FF2B5EF4-FFF2-40B4-BE49-F238E27FC236}">
                            <a16:creationId xmlns:a16="http://schemas.microsoft.com/office/drawing/2014/main" id="{7A5EB7A5-14EC-6D58-A6F7-6FA9395CA50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201386">
                        <a:off x="6742298" y="8554096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3" name="Graphique 32">
                        <a:extLst>
                          <a:ext uri="{FF2B5EF4-FFF2-40B4-BE49-F238E27FC236}">
                            <a16:creationId xmlns:a16="http://schemas.microsoft.com/office/drawing/2014/main" id="{81AC9FF4-0220-5E1C-CEF1-508A886B0F3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201386">
                        <a:off x="3275976" y="7991641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4" name="Graphique 33">
                        <a:extLst>
                          <a:ext uri="{FF2B5EF4-FFF2-40B4-BE49-F238E27FC236}">
                            <a16:creationId xmlns:a16="http://schemas.microsoft.com/office/drawing/2014/main" id="{64E5CACC-1B22-36AB-7415-68C26BB0C3A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201386">
                        <a:off x="10791585" y="6680213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5" name="Graphique 34">
                        <a:extLst>
                          <a:ext uri="{FF2B5EF4-FFF2-40B4-BE49-F238E27FC236}">
                            <a16:creationId xmlns:a16="http://schemas.microsoft.com/office/drawing/2014/main" id="{4E959595-4EE8-B14E-F3C3-296F46356BE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201386">
                        <a:off x="5501864" y="4870051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6" name="Graphique 35">
                        <a:extLst>
                          <a:ext uri="{FF2B5EF4-FFF2-40B4-BE49-F238E27FC236}">
                            <a16:creationId xmlns:a16="http://schemas.microsoft.com/office/drawing/2014/main" id="{50ED7ED0-5968-7862-642B-D445627E59D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201386">
                        <a:off x="8354259" y="7938841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" name="Graphique 36">
                        <a:extLst>
                          <a:ext uri="{FF2B5EF4-FFF2-40B4-BE49-F238E27FC236}">
                            <a16:creationId xmlns:a16="http://schemas.microsoft.com/office/drawing/2014/main" id="{C21CE15C-0D9D-23C5-5CE8-4AF3513E78D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201386">
                        <a:off x="1666418" y="6831615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8" name="Graphique 37">
                        <a:extLst>
                          <a:ext uri="{FF2B5EF4-FFF2-40B4-BE49-F238E27FC236}">
                            <a16:creationId xmlns:a16="http://schemas.microsoft.com/office/drawing/2014/main" id="{26E91467-4136-4B86-582E-53645607C31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9568919">
                        <a:off x="8724969" y="8139294"/>
                        <a:ext cx="2010675" cy="262504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9" name="Graphique 38">
                        <a:extLst>
                          <a:ext uri="{FF2B5EF4-FFF2-40B4-BE49-F238E27FC236}">
                            <a16:creationId xmlns:a16="http://schemas.microsoft.com/office/drawing/2014/main" id="{A9380DDB-5E10-1FE8-9196-4B5D16B5C53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4176080">
                        <a:off x="-3042272" y="1170565"/>
                        <a:ext cx="9505290" cy="1278718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0" name="Graphique 39">
                        <a:extLst>
                          <a:ext uri="{FF2B5EF4-FFF2-40B4-BE49-F238E27FC236}">
                            <a16:creationId xmlns:a16="http://schemas.microsoft.com/office/drawing/2014/main" id="{55C17882-4C2E-399A-0E3F-E10F30FEE2C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9153246">
                        <a:off x="4038863" y="11059995"/>
                        <a:ext cx="655319" cy="85555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1" name="Graphique 40">
                        <a:extLst>
                          <a:ext uri="{FF2B5EF4-FFF2-40B4-BE49-F238E27FC236}">
                            <a16:creationId xmlns:a16="http://schemas.microsoft.com/office/drawing/2014/main" id="{47D5BD8E-6F0C-8A6A-3A49-B8101F839AA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3016895">
                        <a:off x="390621" y="10806960"/>
                        <a:ext cx="655319" cy="85555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2" name="Graphique 41">
                        <a:extLst>
                          <a:ext uri="{FF2B5EF4-FFF2-40B4-BE49-F238E27FC236}">
                            <a16:creationId xmlns:a16="http://schemas.microsoft.com/office/drawing/2014/main" id="{0BD8B8BD-6C6B-B2AD-9623-DFF9A7F4C0E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864267">
                        <a:off x="6048857" y="10569190"/>
                        <a:ext cx="1611420" cy="210379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3" name="Graphique 42">
                        <a:extLst>
                          <a:ext uri="{FF2B5EF4-FFF2-40B4-BE49-F238E27FC236}">
                            <a16:creationId xmlns:a16="http://schemas.microsoft.com/office/drawing/2014/main" id="{A36E7378-6ECB-6544-C139-F39D41C9AB6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3016895">
                        <a:off x="7341980" y="7139881"/>
                        <a:ext cx="655319" cy="85555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4" name="Graphique 43">
                        <a:extLst>
                          <a:ext uri="{FF2B5EF4-FFF2-40B4-BE49-F238E27FC236}">
                            <a16:creationId xmlns:a16="http://schemas.microsoft.com/office/drawing/2014/main" id="{295DB2E0-220B-6B7B-22E3-8250A7717FC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942559">
                        <a:off x="10112894" y="11163040"/>
                        <a:ext cx="1822799" cy="237976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5" name="Graphique 44">
                        <a:extLst>
                          <a:ext uri="{FF2B5EF4-FFF2-40B4-BE49-F238E27FC236}">
                            <a16:creationId xmlns:a16="http://schemas.microsoft.com/office/drawing/2014/main" id="{428036DE-D069-2EFD-4241-969CDA382FD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4658839">
                        <a:off x="8802162" y="11755086"/>
                        <a:ext cx="821614" cy="107266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6" name="Graphique 45">
                        <a:extLst>
                          <a:ext uri="{FF2B5EF4-FFF2-40B4-BE49-F238E27FC236}">
                            <a16:creationId xmlns:a16="http://schemas.microsoft.com/office/drawing/2014/main" id="{098C9924-03C8-BB1C-4F11-ABEB6760AD4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1391072">
                        <a:off x="12678653" y="6964418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7" name="Graphique 46">
                        <a:extLst>
                          <a:ext uri="{FF2B5EF4-FFF2-40B4-BE49-F238E27FC236}">
                            <a16:creationId xmlns:a16="http://schemas.microsoft.com/office/drawing/2014/main" id="{519D2235-9477-4A5A-C74A-B619ABFC9C1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1391072">
                        <a:off x="14290614" y="6349163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8" name="Graphique 47">
                        <a:extLst>
                          <a:ext uri="{FF2B5EF4-FFF2-40B4-BE49-F238E27FC236}">
                            <a16:creationId xmlns:a16="http://schemas.microsoft.com/office/drawing/2014/main" id="{82C7F494-D6B6-B9A5-ABDE-183980C5D3A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8158605">
                        <a:off x="11585138" y="3683664"/>
                        <a:ext cx="2010675" cy="262504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9" name="Graphique 48">
                        <a:extLst>
                          <a:ext uri="{FF2B5EF4-FFF2-40B4-BE49-F238E27FC236}">
                            <a16:creationId xmlns:a16="http://schemas.microsoft.com/office/drawing/2014/main" id="{46854DAB-757E-9160-406E-41EF3F92443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453953">
                        <a:off x="11985212" y="8979512"/>
                        <a:ext cx="1611420" cy="210379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0" name="Graphique 49">
                        <a:extLst>
                          <a:ext uri="{FF2B5EF4-FFF2-40B4-BE49-F238E27FC236}">
                            <a16:creationId xmlns:a16="http://schemas.microsoft.com/office/drawing/2014/main" id="{F9E24F6A-B4A9-A90D-56E3-2DBCFB6D2CC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606581">
                        <a:off x="13278335" y="5550203"/>
                        <a:ext cx="655319" cy="85555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1" name="Graphique 50">
                        <a:extLst>
                          <a:ext uri="{FF2B5EF4-FFF2-40B4-BE49-F238E27FC236}">
                            <a16:creationId xmlns:a16="http://schemas.microsoft.com/office/drawing/2014/main" id="{02F561F4-71B2-AD2C-9F69-EDD9A73EE10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1132245">
                        <a:off x="16049249" y="9573362"/>
                        <a:ext cx="1822799" cy="237976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2" name="Graphique 51">
                        <a:extLst>
                          <a:ext uri="{FF2B5EF4-FFF2-40B4-BE49-F238E27FC236}">
                            <a16:creationId xmlns:a16="http://schemas.microsoft.com/office/drawing/2014/main" id="{9557B8A9-4D75-3263-983C-4CC99812298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3248525">
                        <a:off x="14738517" y="10165408"/>
                        <a:ext cx="821614" cy="107266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3" name="Graphique 52">
                        <a:extLst>
                          <a:ext uri="{FF2B5EF4-FFF2-40B4-BE49-F238E27FC236}">
                            <a16:creationId xmlns:a16="http://schemas.microsoft.com/office/drawing/2014/main" id="{6B780C5D-EBCD-8049-7AED-55B263EFF40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3063169">
                        <a:off x="-5297124" y="8192324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4" name="Graphique 53">
                        <a:extLst>
                          <a:ext uri="{FF2B5EF4-FFF2-40B4-BE49-F238E27FC236}">
                            <a16:creationId xmlns:a16="http://schemas.microsoft.com/office/drawing/2014/main" id="{97441EE2-C89D-7920-5A84-6663DD4D010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3063169">
                        <a:off x="-1783352" y="8444897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5" name="Graphique 54">
                        <a:extLst>
                          <a:ext uri="{FF2B5EF4-FFF2-40B4-BE49-F238E27FC236}">
                            <a16:creationId xmlns:a16="http://schemas.microsoft.com/office/drawing/2014/main" id="{3184AB46-7253-79D2-F9C8-0E2ED319AD9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900427">
                        <a:off x="-3577571" y="7697403"/>
                        <a:ext cx="880681" cy="114977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6" name="Graphique 55">
                        <a:extLst>
                          <a:ext uri="{FF2B5EF4-FFF2-40B4-BE49-F238E27FC236}">
                            <a16:creationId xmlns:a16="http://schemas.microsoft.com/office/drawing/2014/main" id="{CCB552EA-3BF8-5C4D-9CFD-8CE43B5D98D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337655">
                        <a:off x="-1064214" y="8679305"/>
                        <a:ext cx="1606867" cy="2097854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7" name="Graphique 56">
                        <a:extLst>
                          <a:ext uri="{FF2B5EF4-FFF2-40B4-BE49-F238E27FC236}">
                            <a16:creationId xmlns:a16="http://schemas.microsoft.com/office/drawing/2014/main" id="{B94A49BB-934D-AF80-E312-BD57D62B9A1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562687">
                        <a:off x="-6923118" y="8567230"/>
                        <a:ext cx="1574269" cy="205529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8" name="Graphique 57">
                        <a:extLst>
                          <a:ext uri="{FF2B5EF4-FFF2-40B4-BE49-F238E27FC236}">
                            <a16:creationId xmlns:a16="http://schemas.microsoft.com/office/drawing/2014/main" id="{ED735DB7-1D00-5678-8E97-C857B9CF0C1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4264555">
                        <a:off x="-3213783" y="9817050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9" name="Graphique 58">
                        <a:extLst>
                          <a:ext uri="{FF2B5EF4-FFF2-40B4-BE49-F238E27FC236}">
                            <a16:creationId xmlns:a16="http://schemas.microsoft.com/office/drawing/2014/main" id="{151B13A3-BE7C-992E-01A9-DD60D14EACC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0218905">
                        <a:off x="-6049074" y="3560215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0" name="Graphique 59">
                        <a:extLst>
                          <a:ext uri="{FF2B5EF4-FFF2-40B4-BE49-F238E27FC236}">
                            <a16:creationId xmlns:a16="http://schemas.microsoft.com/office/drawing/2014/main" id="{58103800-70CC-A134-E7AC-4D555204625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0218905">
                        <a:off x="-8718239" y="5842166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1" name="Graphique 60">
                        <a:extLst>
                          <a:ext uri="{FF2B5EF4-FFF2-40B4-BE49-F238E27FC236}">
                            <a16:creationId xmlns:a16="http://schemas.microsoft.com/office/drawing/2014/main" id="{BF21CE17-D160-DA86-EC19-9D0D505F393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0218905">
                        <a:off x="-4862551" y="-740986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2" name="Graphique 61">
                        <a:extLst>
                          <a:ext uri="{FF2B5EF4-FFF2-40B4-BE49-F238E27FC236}">
                            <a16:creationId xmlns:a16="http://schemas.microsoft.com/office/drawing/2014/main" id="{F0FE7AC7-AB79-D01B-0A0B-AD2CEA35E11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0218905">
                        <a:off x="-5476982" y="1932435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3" name="Graphique 62">
                        <a:extLst>
                          <a:ext uri="{FF2B5EF4-FFF2-40B4-BE49-F238E27FC236}">
                            <a16:creationId xmlns:a16="http://schemas.microsoft.com/office/drawing/2014/main" id="{C5D39D9C-C909-AE2A-1A8C-0D918CC6F47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6986438">
                        <a:off x="-4754274" y="1149541"/>
                        <a:ext cx="2010675" cy="262504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4" name="Graphique 63">
                        <a:extLst>
                          <a:ext uri="{FF2B5EF4-FFF2-40B4-BE49-F238E27FC236}">
                            <a16:creationId xmlns:a16="http://schemas.microsoft.com/office/drawing/2014/main" id="{ED7344C1-7F28-EFF9-F618-9CCB2402D48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6570765">
                        <a:off x="-5988850" y="7443408"/>
                        <a:ext cx="655319" cy="85555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5" name="Graphique 64">
                        <a:extLst>
                          <a:ext uri="{FF2B5EF4-FFF2-40B4-BE49-F238E27FC236}">
                            <a16:creationId xmlns:a16="http://schemas.microsoft.com/office/drawing/2014/main" id="{76C1EB56-0BE4-9609-62F1-C718E03B25F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0881786">
                        <a:off x="-4757400" y="5006624"/>
                        <a:ext cx="1611420" cy="210379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6" name="Graphique 65">
                        <a:extLst>
                          <a:ext uri="{FF2B5EF4-FFF2-40B4-BE49-F238E27FC236}">
                            <a16:creationId xmlns:a16="http://schemas.microsoft.com/office/drawing/2014/main" id="{036DD9C2-C6BD-F350-A433-769D830090E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434414">
                        <a:off x="-6609275" y="5208539"/>
                        <a:ext cx="655319" cy="85555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7" name="Graphique 66">
                        <a:extLst>
                          <a:ext uri="{FF2B5EF4-FFF2-40B4-BE49-F238E27FC236}">
                            <a16:creationId xmlns:a16="http://schemas.microsoft.com/office/drawing/2014/main" id="{2F4CE8FF-6A40-3BBC-51D2-97CD807EACC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434414">
                        <a:off x="-6846127" y="2389404"/>
                        <a:ext cx="655319" cy="85555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8" name="Graphique 67">
                        <a:extLst>
                          <a:ext uri="{FF2B5EF4-FFF2-40B4-BE49-F238E27FC236}">
                            <a16:creationId xmlns:a16="http://schemas.microsoft.com/office/drawing/2014/main" id="{F3D5479B-7A9B-8F6D-F1F5-8EB6D9DE6A9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9960078">
                        <a:off x="-1610123" y="2159320"/>
                        <a:ext cx="1822799" cy="237976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9" name="Graphique 68">
                        <a:extLst>
                          <a:ext uri="{FF2B5EF4-FFF2-40B4-BE49-F238E27FC236}">
                            <a16:creationId xmlns:a16="http://schemas.microsoft.com/office/drawing/2014/main" id="{C9651264-1F0B-824F-8A7D-0EB79ADE45B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076358">
                        <a:off x="-2326936" y="4155482"/>
                        <a:ext cx="821614" cy="107266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0" name="Graphique 69">
                        <a:extLst>
                          <a:ext uri="{FF2B5EF4-FFF2-40B4-BE49-F238E27FC236}">
                            <a16:creationId xmlns:a16="http://schemas.microsoft.com/office/drawing/2014/main" id="{EE90015E-7B4B-9077-4DFC-3B2F7AE6329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8808591">
                        <a:off x="-3426242" y="-1997495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1" name="Graphique 70">
                        <a:extLst>
                          <a:ext uri="{FF2B5EF4-FFF2-40B4-BE49-F238E27FC236}">
                            <a16:creationId xmlns:a16="http://schemas.microsoft.com/office/drawing/2014/main" id="{0D592C72-7F3C-7BEE-6CA8-554E903B0A8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8808591">
                        <a:off x="-2854151" y="-3625275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2" name="Graphique 71">
                        <a:extLst>
                          <a:ext uri="{FF2B5EF4-FFF2-40B4-BE49-F238E27FC236}">
                            <a16:creationId xmlns:a16="http://schemas.microsoft.com/office/drawing/2014/main" id="{4AB90139-7B2B-583F-0FAC-B04B56698E5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5576124">
                        <a:off x="-2131442" y="-4408169"/>
                        <a:ext cx="2010675" cy="262504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3" name="Graphique 72">
                        <a:extLst>
                          <a:ext uri="{FF2B5EF4-FFF2-40B4-BE49-F238E27FC236}">
                            <a16:creationId xmlns:a16="http://schemas.microsoft.com/office/drawing/2014/main" id="{6EA97B3B-040B-A79A-D533-08ED7D1E972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9471472">
                        <a:off x="-2134568" y="-551086"/>
                        <a:ext cx="1611420" cy="210379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4" name="Graphique 73">
                        <a:extLst>
                          <a:ext uri="{FF2B5EF4-FFF2-40B4-BE49-F238E27FC236}">
                            <a16:creationId xmlns:a16="http://schemas.microsoft.com/office/drawing/2014/main" id="{4F54710E-56C0-AF32-EBC2-0C48B6A5E39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8549764">
                        <a:off x="1012709" y="-3398390"/>
                        <a:ext cx="1822799" cy="237976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5" name="Graphique 74">
                        <a:extLst>
                          <a:ext uri="{FF2B5EF4-FFF2-40B4-BE49-F238E27FC236}">
                            <a16:creationId xmlns:a16="http://schemas.microsoft.com/office/drawing/2014/main" id="{E311956E-4927-7DC7-2A3E-CDEBCAEED45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666044">
                        <a:off x="-26901" y="-120444"/>
                        <a:ext cx="821614" cy="107266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6" name="Graphique 75">
                        <a:extLst>
                          <a:ext uri="{FF2B5EF4-FFF2-40B4-BE49-F238E27FC236}">
                            <a16:creationId xmlns:a16="http://schemas.microsoft.com/office/drawing/2014/main" id="{CDA09F5D-DD8A-0FE5-C359-90BEC920473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9679454">
                        <a:off x="-1021291" y="5662438"/>
                        <a:ext cx="565677" cy="738523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77" name="Groupe 76">
                        <a:extLst>
                          <a:ext uri="{FF2B5EF4-FFF2-40B4-BE49-F238E27FC236}">
                            <a16:creationId xmlns:a16="http://schemas.microsoft.com/office/drawing/2014/main" id="{2A9FC5AD-41A5-B427-C7EE-637E8126818B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108805">
                        <a:off x="3294897" y="-3576816"/>
                        <a:ext cx="16673391" cy="6778728"/>
                        <a:chOff x="2901852" y="-5805823"/>
                        <a:chExt cx="16673391" cy="6778728"/>
                      </a:xfrm>
                    </p:grpSpPr>
                    <p:pic>
                      <p:nvPicPr>
                        <p:cNvPr id="90" name="Graphique 89">
                          <a:extLst>
                            <a:ext uri="{FF2B5EF4-FFF2-40B4-BE49-F238E27FC236}">
                              <a16:creationId xmlns:a16="http://schemas.microsoft.com/office/drawing/2014/main" id="{6783E04A-3247-FE7E-3F0D-BEE6ED796C8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791072" flipV="1">
                          <a:off x="10385113" y="-2102013"/>
                          <a:ext cx="1386840" cy="1810597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1" name="Graphique 90">
                          <a:extLst>
                            <a:ext uri="{FF2B5EF4-FFF2-40B4-BE49-F238E27FC236}">
                              <a16:creationId xmlns:a16="http://schemas.microsoft.com/office/drawing/2014/main" id="{6C5C806F-2E37-69DB-8379-69A8DB6360F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791072">
                          <a:off x="11381835" y="-563003"/>
                          <a:ext cx="982980" cy="12833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2" name="Graphique 91">
                          <a:extLst>
                            <a:ext uri="{FF2B5EF4-FFF2-40B4-BE49-F238E27FC236}">
                              <a16:creationId xmlns:a16="http://schemas.microsoft.com/office/drawing/2014/main" id="{A90D8D5C-3387-7CA2-2338-D9157FB6589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3202237">
                          <a:off x="11299920" y="-3087923"/>
                          <a:ext cx="982980" cy="12833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3" name="Graphique 92">
                          <a:extLst>
                            <a:ext uri="{FF2B5EF4-FFF2-40B4-BE49-F238E27FC236}">
                              <a16:creationId xmlns:a16="http://schemas.microsoft.com/office/drawing/2014/main" id="{45F74721-C7F6-C46D-1832-118610032CD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791072">
                          <a:off x="14895607" y="-310430"/>
                          <a:ext cx="982980" cy="12833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4" name="Graphique 93">
                          <a:extLst>
                            <a:ext uri="{FF2B5EF4-FFF2-40B4-BE49-F238E27FC236}">
                              <a16:creationId xmlns:a16="http://schemas.microsoft.com/office/drawing/2014/main" id="{B2D38AC0-0828-8881-40E1-BAE858CED9A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3807967">
                          <a:off x="15878587" y="-2060226"/>
                          <a:ext cx="655319" cy="85555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5" name="Graphique 94">
                          <a:extLst>
                            <a:ext uri="{FF2B5EF4-FFF2-40B4-BE49-F238E27FC236}">
                              <a16:creationId xmlns:a16="http://schemas.microsoft.com/office/drawing/2014/main" id="{5A207C04-3EF7-D37D-8A13-1A39ADF4692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21228330">
                          <a:off x="13101388" y="-1057924"/>
                          <a:ext cx="880681" cy="114977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6" name="Graphique 95">
                          <a:extLst>
                            <a:ext uri="{FF2B5EF4-FFF2-40B4-BE49-F238E27FC236}">
                              <a16:creationId xmlns:a16="http://schemas.microsoft.com/office/drawing/2014/main" id="{FD718E3A-AA6D-D08B-985F-675BD13C69C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3022198">
                          <a:off x="8703800" y="-4034465"/>
                          <a:ext cx="1471864" cy="19216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7" name="Graphique 96">
                          <a:extLst>
                            <a:ext uri="{FF2B5EF4-FFF2-40B4-BE49-F238E27FC236}">
                              <a16:creationId xmlns:a16="http://schemas.microsoft.com/office/drawing/2014/main" id="{97BB2B5B-F2A1-0779-C614-2E381D69DBF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49911">
                          <a:off x="13570312" y="-3309359"/>
                          <a:ext cx="821614" cy="1072663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8" name="Graphique 97">
                          <a:extLst>
                            <a:ext uri="{FF2B5EF4-FFF2-40B4-BE49-F238E27FC236}">
                              <a16:creationId xmlns:a16="http://schemas.microsoft.com/office/drawing/2014/main" id="{1C69F4DA-5797-B489-1779-F67A3DD95C7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20359991">
                          <a:off x="16611589" y="-5154506"/>
                          <a:ext cx="2010675" cy="262504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9" name="Graphique 98">
                          <a:extLst>
                            <a:ext uri="{FF2B5EF4-FFF2-40B4-BE49-F238E27FC236}">
                              <a16:creationId xmlns:a16="http://schemas.microsoft.com/office/drawing/2014/main" id="{4B0274DA-9018-2C62-DA4D-6D5F84F56BD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20486680">
                          <a:off x="18262514" y="-1737704"/>
                          <a:ext cx="1312729" cy="1713841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0" name="Graphique 99">
                          <a:extLst>
                            <a:ext uri="{FF2B5EF4-FFF2-40B4-BE49-F238E27FC236}">
                              <a16:creationId xmlns:a16="http://schemas.microsoft.com/office/drawing/2014/main" id="{DD8F4345-E8C7-5423-907F-B9BCBA6163E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20470526">
                          <a:off x="8830681" y="-1346198"/>
                          <a:ext cx="565677" cy="738523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1" name="Graphique 100">
                          <a:extLst>
                            <a:ext uri="{FF2B5EF4-FFF2-40B4-BE49-F238E27FC236}">
                              <a16:creationId xmlns:a16="http://schemas.microsoft.com/office/drawing/2014/main" id="{253BCBF5-A197-9554-9CB9-096F51329F0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21009977">
                          <a:off x="3307670" y="-4519936"/>
                          <a:ext cx="982980" cy="12833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2" name="Graphique 101">
                          <a:extLst>
                            <a:ext uri="{FF2B5EF4-FFF2-40B4-BE49-F238E27FC236}">
                              <a16:creationId xmlns:a16="http://schemas.microsoft.com/office/drawing/2014/main" id="{AA609CC8-39C3-F3A6-E539-780738A3AE9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7777510">
                          <a:off x="3209038" y="-2658787"/>
                          <a:ext cx="2010675" cy="262504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3" name="Graphique 102">
                          <a:extLst>
                            <a:ext uri="{FF2B5EF4-FFF2-40B4-BE49-F238E27FC236}">
                              <a16:creationId xmlns:a16="http://schemas.microsoft.com/office/drawing/2014/main" id="{64547074-F102-C1A7-256C-53F3AA16427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20751150">
                          <a:off x="6353189" y="-1649008"/>
                          <a:ext cx="1822799" cy="237976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4" name="Graphique 103">
                          <a:extLst>
                            <a:ext uri="{FF2B5EF4-FFF2-40B4-BE49-F238E27FC236}">
                              <a16:creationId xmlns:a16="http://schemas.microsoft.com/office/drawing/2014/main" id="{9148BD0E-62AF-A938-C72C-81001C638C4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9599663">
                          <a:off x="4537070" y="-5805823"/>
                          <a:ext cx="982980" cy="12833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5" name="Graphique 104">
                          <a:extLst>
                            <a:ext uri="{FF2B5EF4-FFF2-40B4-BE49-F238E27FC236}">
                              <a16:creationId xmlns:a16="http://schemas.microsoft.com/office/drawing/2014/main" id="{1853D63C-CC70-FE96-10DD-099B2B16572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20262544">
                          <a:off x="5566527" y="-4374301"/>
                          <a:ext cx="1611420" cy="2103797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6" name="Graphique 105">
                          <a:extLst>
                            <a:ext uri="{FF2B5EF4-FFF2-40B4-BE49-F238E27FC236}">
                              <a16:creationId xmlns:a16="http://schemas.microsoft.com/office/drawing/2014/main" id="{BF8D0A38-E7CD-E217-7BF0-6123539E36E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457116">
                          <a:off x="8259208" y="-5210556"/>
                          <a:ext cx="821614" cy="1072663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78" name="Graphique 77">
                        <a:extLst>
                          <a:ext uri="{FF2B5EF4-FFF2-40B4-BE49-F238E27FC236}">
                            <a16:creationId xmlns:a16="http://schemas.microsoft.com/office/drawing/2014/main" id="{DAE11DA6-D47D-7BC6-07FA-C16A8D350EA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8158605">
                        <a:off x="15118790" y="6912959"/>
                        <a:ext cx="2010675" cy="262504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9" name="Graphique 78">
                        <a:extLst>
                          <a:ext uri="{FF2B5EF4-FFF2-40B4-BE49-F238E27FC236}">
                            <a16:creationId xmlns:a16="http://schemas.microsoft.com/office/drawing/2014/main" id="{497C9A3C-0F6D-14CA-FC2D-9177125AA54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flipV="1">
                        <a:off x="12633713" y="-4541226"/>
                        <a:ext cx="1386840" cy="181059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80" name="Graphique 79">
                        <a:extLst>
                          <a:ext uri="{FF2B5EF4-FFF2-40B4-BE49-F238E27FC236}">
                            <a16:creationId xmlns:a16="http://schemas.microsoft.com/office/drawing/2014/main" id="{EA966278-FD5D-C96E-619F-D5A23EE435E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9617166">
                        <a:off x="14384481" y="-1975049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81" name="Graphique 80">
                        <a:extLst>
                          <a:ext uri="{FF2B5EF4-FFF2-40B4-BE49-F238E27FC236}">
                            <a16:creationId xmlns:a16="http://schemas.microsoft.com/office/drawing/2014/main" id="{55CAED48-F658-9B9B-FB81-58E5D4FA295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7144207" y="-2749643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82" name="Graphique 81">
                        <a:extLst>
                          <a:ext uri="{FF2B5EF4-FFF2-40B4-BE49-F238E27FC236}">
                            <a16:creationId xmlns:a16="http://schemas.microsoft.com/office/drawing/2014/main" id="{2730AE0B-C866-17CC-81E0-75483C32E78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3016895">
                        <a:off x="18127187" y="-4499439"/>
                        <a:ext cx="655319" cy="85555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83" name="Graphique 82">
                        <a:extLst>
                          <a:ext uri="{FF2B5EF4-FFF2-40B4-BE49-F238E27FC236}">
                            <a16:creationId xmlns:a16="http://schemas.microsoft.com/office/drawing/2014/main" id="{9547B678-CBD7-05EB-7A86-58571F89A05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0437258">
                        <a:off x="15349988" y="-3497137"/>
                        <a:ext cx="880681" cy="114977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84" name="Graphique 83">
                        <a:extLst>
                          <a:ext uri="{FF2B5EF4-FFF2-40B4-BE49-F238E27FC236}">
                            <a16:creationId xmlns:a16="http://schemas.microsoft.com/office/drawing/2014/main" id="{4FD6AAB7-EF94-D0CF-B961-65D3ABDE418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3305473">
                        <a:off x="10837305" y="-1130078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85" name="Graphique 84">
                        <a:extLst>
                          <a:ext uri="{FF2B5EF4-FFF2-40B4-BE49-F238E27FC236}">
                            <a16:creationId xmlns:a16="http://schemas.microsoft.com/office/drawing/2014/main" id="{FE76FE00-E0D9-62B1-2C3F-C183D574B88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1099518">
                        <a:off x="12004441" y="-2627310"/>
                        <a:ext cx="1574269" cy="205529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86" name="Graphique 85">
                        <a:extLst>
                          <a:ext uri="{FF2B5EF4-FFF2-40B4-BE49-F238E27FC236}">
                            <a16:creationId xmlns:a16="http://schemas.microsoft.com/office/drawing/2014/main" id="{88833EFE-8CD6-6C4E-2215-DFB18621B5D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9679454">
                        <a:off x="11079281" y="-3785411"/>
                        <a:ext cx="565677" cy="73852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87" name="Graphique 86">
                        <a:extLst>
                          <a:ext uri="{FF2B5EF4-FFF2-40B4-BE49-F238E27FC236}">
                            <a16:creationId xmlns:a16="http://schemas.microsoft.com/office/drawing/2014/main" id="{52AA4E90-7A00-73B1-4EA1-A0C0068E842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201386">
                        <a:off x="15713776" y="-1377490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88" name="Graphique 87">
                        <a:extLst>
                          <a:ext uri="{FF2B5EF4-FFF2-40B4-BE49-F238E27FC236}">
                            <a16:creationId xmlns:a16="http://schemas.microsoft.com/office/drawing/2014/main" id="{C38FC9D6-488B-9322-E4BC-E6554417FB5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9568919">
                        <a:off x="5560733" y="-5367389"/>
                        <a:ext cx="9080033" cy="1185448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89" name="Graphique 88">
                        <a:extLst>
                          <a:ext uri="{FF2B5EF4-FFF2-40B4-BE49-F238E27FC236}">
                            <a16:creationId xmlns:a16="http://schemas.microsoft.com/office/drawing/2014/main" id="{7C9CCAEF-97AC-7855-B957-D62976619A6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0874486">
                        <a:off x="7651433" y="3732306"/>
                        <a:ext cx="1606867" cy="2097854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12" name="Graphique 11">
                      <a:extLst>
                        <a:ext uri="{FF2B5EF4-FFF2-40B4-BE49-F238E27FC236}">
                          <a16:creationId xmlns:a16="http://schemas.microsoft.com/office/drawing/2014/main" id="{DC398429-92B1-FF11-9027-52A07758159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20449420">
                      <a:off x="480564" y="-3290317"/>
                      <a:ext cx="12029581" cy="15471728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8" name="ZoneTexte 7">
                    <a:extLst>
                      <a:ext uri="{FF2B5EF4-FFF2-40B4-BE49-F238E27FC236}">
                        <a16:creationId xmlns:a16="http://schemas.microsoft.com/office/drawing/2014/main" id="{FB811659-57E5-CD23-335A-18CF4D0C6E7C}"/>
                      </a:ext>
                    </a:extLst>
                  </p:cNvPr>
                  <p:cNvSpPr txBox="1"/>
                  <p:nvPr/>
                </p:nvSpPr>
                <p:spPr>
                  <a:xfrm>
                    <a:off x="2246032" y="1003969"/>
                    <a:ext cx="44073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54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Arial Black" panose="020B0A04020102020204" pitchFamily="34" charset="0"/>
                      </a:rPr>
                      <a:t>EXISTANT</a:t>
                    </a:r>
                  </a:p>
                </p:txBody>
              </p:sp>
              <p:sp>
                <p:nvSpPr>
                  <p:cNvPr id="9" name="ZoneTexte 8">
                    <a:extLst>
                      <a:ext uri="{FF2B5EF4-FFF2-40B4-BE49-F238E27FC236}">
                        <a16:creationId xmlns:a16="http://schemas.microsoft.com/office/drawing/2014/main" id="{1DE9E2C8-E786-942C-3A48-4B8683E61D90}"/>
                      </a:ext>
                    </a:extLst>
                  </p:cNvPr>
                  <p:cNvSpPr txBox="1"/>
                  <p:nvPr/>
                </p:nvSpPr>
                <p:spPr>
                  <a:xfrm>
                    <a:off x="2198509" y="1916661"/>
                    <a:ext cx="7874203" cy="39703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:r>
                      <a:rPr lang="fr-FR" sz="3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rPr>
                      <a:t>La gestion des tickets est faite via une boite mail partagée accessible par tout le service informatique.</a:t>
                    </a:r>
                  </a:p>
                  <a:p>
                    <a:pPr algn="just"/>
                    <a:r>
                      <a:rPr lang="fr-FR" sz="3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rPr>
                      <a:t>Pour ce qui est de la gestion du parc, l’inventaire est fait sur un fichier Google Sheets ce qui est chronophage  et sujet aux oublis.</a:t>
                    </a:r>
                  </a:p>
                </p:txBody>
              </p:sp>
            </p:grpSp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5533BC8E-8A44-FA51-1CC5-8A40EFDE273A}"/>
                    </a:ext>
                  </a:extLst>
                </p:cNvPr>
                <p:cNvSpPr txBox="1"/>
                <p:nvPr/>
              </p:nvSpPr>
              <p:spPr>
                <a:xfrm>
                  <a:off x="5369707" y="884863"/>
                  <a:ext cx="440739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Arial Black" panose="020B0A04020102020204" pitchFamily="34" charset="0"/>
                    </a:rPr>
                    <a:t>CONTEXTE</a:t>
                  </a:r>
                </a:p>
              </p:txBody>
            </p:sp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F3CACEEE-9C31-BD74-8D75-ADC0626FE43E}"/>
                    </a:ext>
                  </a:extLst>
                </p:cNvPr>
                <p:cNvSpPr txBox="1"/>
                <p:nvPr/>
              </p:nvSpPr>
              <p:spPr>
                <a:xfrm>
                  <a:off x="1985024" y="1989031"/>
                  <a:ext cx="7842662" cy="3416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fr-FR" sz="3600" dirty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effectLst/>
                      <a:latin typeface="Sabon Next LT" panose="02000500000000000000" pitchFamily="2" charset="0"/>
                      <a:ea typeface="Times New Roman" panose="02020603050405020304" pitchFamily="18" charset="0"/>
                      <a:cs typeface="Sabon Next LT" panose="02000500000000000000" pitchFamily="2" charset="0"/>
                    </a:rPr>
                    <a:t>Actuellement, l’entreprise </a:t>
                  </a:r>
                  <a:r>
                    <a:rPr lang="fr-FR" sz="3600" dirty="0" err="1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effectLst/>
                      <a:latin typeface="Sabon Next LT" panose="02000500000000000000" pitchFamily="2" charset="0"/>
                      <a:ea typeface="Times New Roman" panose="02020603050405020304" pitchFamily="18" charset="0"/>
                      <a:cs typeface="Sabon Next LT" panose="02000500000000000000" pitchFamily="2" charset="0"/>
                    </a:rPr>
                    <a:t>Pompac</a:t>
                  </a:r>
                  <a:r>
                    <a:rPr lang="fr-FR" sz="3600" dirty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effectLst/>
                      <a:latin typeface="Sabon Next LT" panose="02000500000000000000" pitchFamily="2" charset="0"/>
                      <a:ea typeface="Times New Roman" panose="02020603050405020304" pitchFamily="18" charset="0"/>
                      <a:cs typeface="Sabon Next LT" panose="02000500000000000000" pitchFamily="2" charset="0"/>
                    </a:rPr>
                    <a:t> ne dispose pas de solution d’inventaire du matériel informatique ni de solution de gestion des tickets. </a:t>
                  </a:r>
                  <a:r>
                    <a:rPr lang="fr-FR" sz="3600" dirty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Sabon Next LT" panose="02000500000000000000" pitchFamily="2" charset="0"/>
                      <a:ea typeface="Times New Roman" panose="02020603050405020304" pitchFamily="18" charset="0"/>
                      <a:cs typeface="Sabon Next LT" panose="02000500000000000000" pitchFamily="2" charset="0"/>
                    </a:rPr>
                    <a:t>C</a:t>
                  </a:r>
                  <a:r>
                    <a:rPr lang="fr-FR" sz="3600" dirty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effectLst/>
                      <a:latin typeface="Sabon Next LT" panose="02000500000000000000" pitchFamily="2" charset="0"/>
                      <a:ea typeface="Times New Roman" panose="02020603050405020304" pitchFamily="18" charset="0"/>
                      <a:cs typeface="Sabon Next LT" panose="02000500000000000000" pitchFamily="2" charset="0"/>
                    </a:rPr>
                    <a:t>ela rend certaines tâches du quotidien plus chronophages qu’elles ne devraient l’être.</a:t>
                  </a:r>
                  <a:endParaRPr lang="en-US" sz="36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abon Next LT" panose="02000500000000000000" pitchFamily="2" charset="0"/>
                    <a:cs typeface="Sabon Next LT" panose="02000500000000000000" pitchFamily="2" charset="0"/>
                  </a:endParaRPr>
                </a:p>
              </p:txBody>
            </p:sp>
          </p:grpSp>
          <p:sp>
            <p:nvSpPr>
              <p:cNvPr id="18" name="Espace réservé du pied de page 4">
                <a:extLst>
                  <a:ext uri="{FF2B5EF4-FFF2-40B4-BE49-F238E27FC236}">
                    <a16:creationId xmlns:a16="http://schemas.microsoft.com/office/drawing/2014/main" id="{DBC4FD3B-29E1-E93D-1A16-37DB866B47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47982" y="4387678"/>
                <a:ext cx="4114800" cy="3651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fr-FR"/>
                </a:defPPr>
                <a:lvl1pPr marL="0" algn="ctr" defTabSz="914400" rtl="0" eaLnBrk="1" latinLnBrk="0" hangingPunct="1"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dirty="0">
                    <a:solidFill>
                      <a:schemeClr val="bg2"/>
                    </a:solidFill>
                    <a:latin typeface="Sabon Next LT" panose="02000500000000000000" pitchFamily="2" charset="0"/>
                    <a:cs typeface="Sabon Next LT" panose="02000500000000000000" pitchFamily="2" charset="0"/>
                  </a:rPr>
                  <a:t>Projet</a:t>
                </a:r>
                <a:r>
                  <a:rPr lang="en-US" dirty="0">
                    <a:solidFill>
                      <a:schemeClr val="bg2"/>
                    </a:solidFill>
                    <a:latin typeface="Sabon Next LT" panose="02000500000000000000" pitchFamily="2" charset="0"/>
                    <a:cs typeface="Sabon Next LT" panose="02000500000000000000" pitchFamily="2" charset="0"/>
                  </a:rPr>
                  <a:t> BTS CIEL</a:t>
                </a:r>
              </a:p>
            </p:txBody>
          </p:sp>
          <p:pic>
            <p:nvPicPr>
              <p:cNvPr id="4" name="Image 3" descr="Une image contenant texte, Police, capture d’écran, Graphique&#10;&#10;Description générée automatiquement">
                <a:extLst>
                  <a:ext uri="{FF2B5EF4-FFF2-40B4-BE49-F238E27FC236}">
                    <a16:creationId xmlns:a16="http://schemas.microsoft.com/office/drawing/2014/main" id="{27265DE4-394E-5D87-CF12-F65CAE6952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1658" y="195427"/>
                <a:ext cx="1949543" cy="2054924"/>
              </a:xfrm>
              <a:prstGeom prst="rect">
                <a:avLst/>
              </a:prstGeom>
            </p:spPr>
          </p:pic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504C4FED-6CD7-E423-8EDE-892190FF8994}"/>
                  </a:ext>
                </a:extLst>
              </p:cNvPr>
              <p:cNvSpPr/>
              <p:nvPr/>
            </p:nvSpPr>
            <p:spPr>
              <a:xfrm>
                <a:off x="2617558" y="258901"/>
                <a:ext cx="7175649" cy="317009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fr-FR" sz="4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MISE EN PLACE D’UN CAPTEUR DE TEMPÉRATURE CONNECTÉ À UN SERVEUR MOSQUITTO</a:t>
                </a:r>
                <a:endParaRPr lang="fr-FR" sz="4000" b="1" cap="none" spc="0" dirty="0">
                  <a:ln w="0"/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7" name="Espace réservé de la date 3">
                <a:extLst>
                  <a:ext uri="{FF2B5EF4-FFF2-40B4-BE49-F238E27FC236}">
                    <a16:creationId xmlns:a16="http://schemas.microsoft.com/office/drawing/2014/main" id="{AB3DFC1E-89AD-29A9-248B-0ADE53BA3E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2837" y="5357702"/>
                <a:ext cx="2743200" cy="3651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solidFill>
                      <a:schemeClr val="bg2"/>
                    </a:solidFill>
                    <a:latin typeface="Sabon Next LT" panose="02000500000000000000" pitchFamily="2" charset="0"/>
                    <a:cs typeface="Sabon Next LT" panose="02000500000000000000" pitchFamily="2" charset="0"/>
                  </a:rPr>
                  <a:t>KETTERER Anthony</a:t>
                </a:r>
              </a:p>
            </p:txBody>
          </p:sp>
          <p:sp>
            <p:nvSpPr>
              <p:cNvPr id="19" name="Espace réservé du numéro de diapositive 5">
                <a:extLst>
                  <a:ext uri="{FF2B5EF4-FFF2-40B4-BE49-F238E27FC236}">
                    <a16:creationId xmlns:a16="http://schemas.microsoft.com/office/drawing/2014/main" id="{336EE35A-433D-E09C-9EDF-A62025934E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0054" y="5354222"/>
                <a:ext cx="2743200" cy="3651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fr-FR"/>
                </a:defPPr>
                <a:lvl1pPr marL="0" algn="r" defTabSz="914400" rtl="0" eaLnBrk="1" latinLnBrk="0" hangingPunct="1"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>
                    <a:solidFill>
                      <a:schemeClr val="bg2"/>
                    </a:solidFill>
                    <a:latin typeface="Sabon Next LT" panose="02000500000000000000" pitchFamily="2" charset="0"/>
                    <a:cs typeface="Sabon Next LT" panose="02000500000000000000" pitchFamily="2" charset="0"/>
                  </a:rPr>
                  <a:t>Session 2024/2025</a:t>
                </a:r>
                <a:endParaRPr lang="en-US" sz="1800" dirty="0">
                  <a:solidFill>
                    <a:schemeClr val="bg2"/>
                  </a:solidFill>
                  <a:latin typeface="Sabon Next LT" panose="02000500000000000000" pitchFamily="2" charset="0"/>
                  <a:cs typeface="Sabon Next LT" panose="02000500000000000000" pitchFamily="2" charset="0"/>
                </a:endParaRPr>
              </a:p>
            </p:txBody>
          </p:sp>
        </p:grpSp>
        <p:pic>
          <p:nvPicPr>
            <p:cNvPr id="108" name="Graphique 107">
              <a:extLst>
                <a:ext uri="{FF2B5EF4-FFF2-40B4-BE49-F238E27FC236}">
                  <a16:creationId xmlns:a16="http://schemas.microsoft.com/office/drawing/2014/main" id="{69C01506-7DF1-5598-7162-E572FA16D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657373">
              <a:off x="-17804513" y="1871287"/>
              <a:ext cx="17308877" cy="19997402"/>
            </a:xfrm>
            <a:prstGeom prst="rect">
              <a:avLst/>
            </a:prstGeom>
          </p:spPr>
        </p:pic>
        <p:grpSp>
          <p:nvGrpSpPr>
            <p:cNvPr id="111" name="Groupe 110">
              <a:extLst>
                <a:ext uri="{FF2B5EF4-FFF2-40B4-BE49-F238E27FC236}">
                  <a16:creationId xmlns:a16="http://schemas.microsoft.com/office/drawing/2014/main" id="{72BF48EE-3C40-9B9F-30FB-A02C6560E505}"/>
                </a:ext>
              </a:extLst>
            </p:cNvPr>
            <p:cNvGrpSpPr/>
            <p:nvPr/>
          </p:nvGrpSpPr>
          <p:grpSpPr>
            <a:xfrm rot="19241075">
              <a:off x="-16566770" y="7695613"/>
              <a:ext cx="11339886" cy="6108170"/>
              <a:chOff x="500422" y="140543"/>
              <a:chExt cx="11339886" cy="6108170"/>
            </a:xfrm>
          </p:grpSpPr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E8B97E57-2BD4-EF54-9A9C-87D8E0CACDE9}"/>
                  </a:ext>
                </a:extLst>
              </p:cNvPr>
              <p:cNvSpPr txBox="1"/>
              <p:nvPr/>
            </p:nvSpPr>
            <p:spPr>
              <a:xfrm>
                <a:off x="3566948" y="140543"/>
                <a:ext cx="537673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OBJECTIFS</a:t>
                </a:r>
              </a:p>
            </p:txBody>
          </p:sp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FD28137D-C9C4-3D3D-F453-E16BD6C8F6C7}"/>
                  </a:ext>
                </a:extLst>
              </p:cNvPr>
              <p:cNvSpPr txBox="1"/>
              <p:nvPr/>
            </p:nvSpPr>
            <p:spPr>
              <a:xfrm>
                <a:off x="500422" y="1170400"/>
                <a:ext cx="11339886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fr-FR" sz="36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abon Next LT" panose="02000500000000000000" pitchFamily="2" charset="0"/>
                    <a:cs typeface="Sabon Next LT" panose="02000500000000000000" pitchFamily="2" charset="0"/>
                  </a:rPr>
                  <a:t>Comparer les solutions de gestion de parc et choisir la plus adéquate </a:t>
                </a:r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fr-FR" sz="36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abon Next LT" panose="02000500000000000000" pitchFamily="2" charset="0"/>
                    <a:cs typeface="Sabon Next LT" panose="02000500000000000000" pitchFamily="2" charset="0"/>
                  </a:rPr>
                  <a:t>Mise en place d’un système de gestion de parc</a:t>
                </a:r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fr-FR" sz="36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abon Next LT" panose="02000500000000000000" pitchFamily="2" charset="0"/>
                    <a:cs typeface="Sabon Next LT" panose="02000500000000000000" pitchFamily="2" charset="0"/>
                  </a:rPr>
                  <a:t>Offrir un gain de temps sur l’actuel</a:t>
                </a:r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fr-FR" sz="36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abon Next LT" panose="02000500000000000000" pitchFamily="2" charset="0"/>
                    <a:cs typeface="Sabon Next LT" panose="02000500000000000000" pitchFamily="2" charset="0"/>
                  </a:rPr>
                  <a:t>Mettre en place des formulaires pour les demandes utilisateurs</a:t>
                </a:r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fr-FR" sz="36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abon Next LT" panose="02000500000000000000" pitchFamily="2" charset="0"/>
                    <a:cs typeface="Sabon Next LT" panose="02000500000000000000" pitchFamily="2" charset="0"/>
                  </a:rPr>
                  <a:t>Inventorier automatiquement le matériel informatique de la société</a:t>
                </a:r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fr-FR" sz="36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abon Next LT" panose="02000500000000000000" pitchFamily="2" charset="0"/>
                    <a:cs typeface="Sabon Next LT" panose="02000500000000000000" pitchFamily="2" charset="0"/>
                  </a:rPr>
                  <a:t>Rendre des connaissances disponibles</a:t>
                </a:r>
              </a:p>
            </p:txBody>
          </p:sp>
        </p:grpSp>
      </p:grpSp>
      <p:sp>
        <p:nvSpPr>
          <p:cNvPr id="290" name="Espace réservé du pied de page 289">
            <a:extLst>
              <a:ext uri="{FF2B5EF4-FFF2-40B4-BE49-F238E27FC236}">
                <a16:creationId xmlns:a16="http://schemas.microsoft.com/office/drawing/2014/main" id="{474E4618-7C62-6E54-0D41-94E11A45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100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MISE EN PLACE D’UN CAPTEUR </a:t>
            </a:r>
            <a:r>
              <a:rPr lang="fr-FR" sz="1100" b="1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DE TEMPÉRATURE CONNECTÉ À UN SERVEUR MOSQUITTO</a:t>
            </a:r>
            <a:endParaRPr lang="fr-FR" sz="11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  <a:p>
            <a:endParaRPr lang="en-US" sz="9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1" name="Espace réservé du numéro de diapositive 290">
            <a:extLst>
              <a:ext uri="{FF2B5EF4-FFF2-40B4-BE49-F238E27FC236}">
                <a16:creationId xmlns:a16="http://schemas.microsoft.com/office/drawing/2014/main" id="{8DB1FD38-C1F0-3BAD-61E3-E13C728D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D9D7-D312-40E7-A196-DB9CF9EB3938}" type="slidenum"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</a:t>
            </a:fld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10" name="Image 109" descr="Une image contenant texte, Police, capture d’écran, logo&#10;&#10;Description générée automatiquement">
            <a:extLst>
              <a:ext uri="{FF2B5EF4-FFF2-40B4-BE49-F238E27FC236}">
                <a16:creationId xmlns:a16="http://schemas.microsoft.com/office/drawing/2014/main" id="{FFEA0C71-933F-2FE2-1523-EB9D39CCA1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5" y="317795"/>
            <a:ext cx="2863727" cy="95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1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D9BD7-59FD-7215-8C13-F2AACE43C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C128B330-D6D0-2EE2-FE3E-3A13FFDAD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02161">
            <a:off x="-1049274" y="-3892539"/>
            <a:ext cx="17308877" cy="19997402"/>
          </a:xfrm>
          <a:prstGeom prst="rect">
            <a:avLst/>
          </a:prstGeom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ED90140-B6FE-9B47-EE98-5335DD41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D9D7-D312-40E7-A196-DB9CF9EB3938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C5B64C-5DE1-2B84-3546-2C44059F866A}"/>
              </a:ext>
            </a:extLst>
          </p:cNvPr>
          <p:cNvSpPr txBox="1"/>
          <p:nvPr/>
        </p:nvSpPr>
        <p:spPr>
          <a:xfrm>
            <a:off x="426720" y="531634"/>
            <a:ext cx="6682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Diagramme de déploiement</a:t>
            </a:r>
          </a:p>
        </p:txBody>
      </p:sp>
      <p:sp>
        <p:nvSpPr>
          <p:cNvPr id="7" name="Espace réservé du pied de page 8">
            <a:extLst>
              <a:ext uri="{FF2B5EF4-FFF2-40B4-BE49-F238E27FC236}">
                <a16:creationId xmlns:a16="http://schemas.microsoft.com/office/drawing/2014/main" id="{B73EEB21-FBFF-A343-C87E-1B62E50AF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06162"/>
            <a:ext cx="4114800" cy="365125"/>
          </a:xfrm>
        </p:spPr>
        <p:txBody>
          <a:bodyPr/>
          <a:lstStyle/>
          <a:p>
            <a:r>
              <a:rPr lang="fr-FR" sz="1200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MISE EN PLACE D’UN CAPTEUR </a:t>
            </a:r>
            <a:r>
              <a:rPr lang="fr-FR" sz="1200" b="1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DE TEMPÉRATURE CONNECTÉ À UN SERVEUR MOSQUITTO</a:t>
            </a:r>
            <a:endParaRPr lang="fr-FR" sz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4" name="Image 3" descr="Une image contenant texte, capture d’écran, diagramme, Rectangle&#10;&#10;Description générée automatiquement">
            <a:extLst>
              <a:ext uri="{FF2B5EF4-FFF2-40B4-BE49-F238E27FC236}">
                <a16:creationId xmlns:a16="http://schemas.microsoft.com/office/drawing/2014/main" id="{5117880A-9402-085E-DB16-4FEF9370CD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99" y="1239520"/>
            <a:ext cx="6598901" cy="465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65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34CA01C4-ACF1-384B-6677-476DB1584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02161">
            <a:off x="-2156712" y="-5926254"/>
            <a:ext cx="17308877" cy="1999740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F7659FA-C7D5-41B0-0756-B07D8523E0F1}"/>
              </a:ext>
            </a:extLst>
          </p:cNvPr>
          <p:cNvSpPr txBox="1"/>
          <p:nvPr/>
        </p:nvSpPr>
        <p:spPr>
          <a:xfrm>
            <a:off x="838199" y="-11409"/>
            <a:ext cx="9923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Diagramme de Gantt Prévisionnel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75AD14-4EFD-656D-6594-BE85413D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200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MISE EN PLACE D’UN CAPTEUR </a:t>
            </a:r>
            <a:r>
              <a:rPr lang="fr-FR" sz="1200" b="1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DE TEMPÉRATURE CONNECTÉ À UN SERVEUR MOSQUITTO</a:t>
            </a:r>
            <a:endParaRPr lang="fr-FR" sz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A5DBDAC8-D4D8-3BD1-6424-4BADDDF8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D9D7-D312-40E7-A196-DB9CF9EB3938}" type="slidenum"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11</a:t>
            </a:fld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Image 6" descr="Une image contenant texte, capture d’écran, nombre, menu&#10;&#10;Description générée automatiquement">
            <a:extLst>
              <a:ext uri="{FF2B5EF4-FFF2-40B4-BE49-F238E27FC236}">
                <a16:creationId xmlns:a16="http://schemas.microsoft.com/office/drawing/2014/main" id="{54229EAA-6A8A-CDF2-2A68-C4C237F09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16" y="696477"/>
            <a:ext cx="10761784" cy="525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0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>
            <a:extLst>
              <a:ext uri="{FF2B5EF4-FFF2-40B4-BE49-F238E27FC236}">
                <a16:creationId xmlns:a16="http://schemas.microsoft.com/office/drawing/2014/main" id="{95010099-B1D1-9C58-06EA-B5883981B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02161">
            <a:off x="-2183344" y="-5894996"/>
            <a:ext cx="17308877" cy="19997402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F2E38C5-2195-B1EC-7145-EDF64306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200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MISE EN PLACE D’UN CAPTEUR </a:t>
            </a:r>
            <a:r>
              <a:rPr lang="fr-FR" sz="1200" b="1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DE TEMPÉRATURE CONNECTÉ À UN SERVEUR MOSQUITTO</a:t>
            </a:r>
            <a:endParaRPr lang="fr-FR" sz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0B6E3-F631-0AD9-DF82-227B3309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D9D7-D312-40E7-A196-DB9CF9EB3938}" type="slidenum"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12</a:t>
            </a:fld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0CF32CA-78C0-F09A-C6E7-7F7095F53375}"/>
              </a:ext>
            </a:extLst>
          </p:cNvPr>
          <p:cNvSpPr txBox="1"/>
          <p:nvPr/>
        </p:nvSpPr>
        <p:spPr>
          <a:xfrm>
            <a:off x="2249751" y="2659559"/>
            <a:ext cx="75156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Merci pour votre écoute</a:t>
            </a:r>
          </a:p>
        </p:txBody>
      </p:sp>
    </p:spTree>
    <p:extLst>
      <p:ext uri="{BB962C8B-B14F-4D97-AF65-F5344CB8AC3E}">
        <p14:creationId xmlns:p14="http://schemas.microsoft.com/office/powerpoint/2010/main" val="216007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roupe 465">
            <a:extLst>
              <a:ext uri="{FF2B5EF4-FFF2-40B4-BE49-F238E27FC236}">
                <a16:creationId xmlns:a16="http://schemas.microsoft.com/office/drawing/2014/main" id="{7F8C5293-2B85-E771-F65B-AABDBCF0F5E7}"/>
              </a:ext>
            </a:extLst>
          </p:cNvPr>
          <p:cNvGrpSpPr/>
          <p:nvPr/>
        </p:nvGrpSpPr>
        <p:grpSpPr>
          <a:xfrm rot="18351720">
            <a:off x="-27978801" y="-3187478"/>
            <a:ext cx="48086945" cy="30507453"/>
            <a:chOff x="-19148775" y="-1306576"/>
            <a:chExt cx="48086945" cy="30507453"/>
          </a:xfrm>
        </p:grpSpPr>
        <p:grpSp>
          <p:nvGrpSpPr>
            <p:cNvPr id="467" name="Groupe 466">
              <a:extLst>
                <a:ext uri="{FF2B5EF4-FFF2-40B4-BE49-F238E27FC236}">
                  <a16:creationId xmlns:a16="http://schemas.microsoft.com/office/drawing/2014/main" id="{42AF1E5F-B657-2985-8D61-756AD06F31FB}"/>
                </a:ext>
              </a:extLst>
            </p:cNvPr>
            <p:cNvGrpSpPr/>
            <p:nvPr/>
          </p:nvGrpSpPr>
          <p:grpSpPr>
            <a:xfrm>
              <a:off x="-2644853" y="-1306576"/>
              <a:ext cx="31583023" cy="30507453"/>
              <a:chOff x="-2721054" y="-1480004"/>
              <a:chExt cx="31583023" cy="30507453"/>
            </a:xfrm>
          </p:grpSpPr>
          <p:grpSp>
            <p:nvGrpSpPr>
              <p:cNvPr id="472" name="Groupe 471">
                <a:extLst>
                  <a:ext uri="{FF2B5EF4-FFF2-40B4-BE49-F238E27FC236}">
                    <a16:creationId xmlns:a16="http://schemas.microsoft.com/office/drawing/2014/main" id="{7CB4FF54-09BC-A2FD-2C36-6168B1DAD3E0}"/>
                  </a:ext>
                </a:extLst>
              </p:cNvPr>
              <p:cNvGrpSpPr/>
              <p:nvPr/>
            </p:nvGrpSpPr>
            <p:grpSpPr>
              <a:xfrm rot="3253589">
                <a:off x="-2183269" y="-2017789"/>
                <a:ext cx="30507453" cy="31583023"/>
                <a:chOff x="-14534294" y="-10430449"/>
                <a:chExt cx="30507453" cy="31583023"/>
              </a:xfrm>
            </p:grpSpPr>
            <p:grpSp>
              <p:nvGrpSpPr>
                <p:cNvPr id="479" name="Groupe 478">
                  <a:extLst>
                    <a:ext uri="{FF2B5EF4-FFF2-40B4-BE49-F238E27FC236}">
                      <a16:creationId xmlns:a16="http://schemas.microsoft.com/office/drawing/2014/main" id="{0AEAB688-C3C8-C3EE-A2CF-E97B566D0025}"/>
                    </a:ext>
                  </a:extLst>
                </p:cNvPr>
                <p:cNvGrpSpPr/>
                <p:nvPr/>
              </p:nvGrpSpPr>
              <p:grpSpPr>
                <a:xfrm rot="1876613">
                  <a:off x="-14534294" y="-10430449"/>
                  <a:ext cx="30507453" cy="31583023"/>
                  <a:chOff x="-14070967" y="-17978824"/>
                  <a:chExt cx="30507453" cy="31583023"/>
                </a:xfrm>
              </p:grpSpPr>
              <p:grpSp>
                <p:nvGrpSpPr>
                  <p:cNvPr id="482" name="Groupe 481">
                    <a:extLst>
                      <a:ext uri="{FF2B5EF4-FFF2-40B4-BE49-F238E27FC236}">
                        <a16:creationId xmlns:a16="http://schemas.microsoft.com/office/drawing/2014/main" id="{F9F14AC8-AAE1-AB27-F3DA-9D8669D9A747}"/>
                      </a:ext>
                    </a:extLst>
                  </p:cNvPr>
                  <p:cNvGrpSpPr/>
                  <p:nvPr/>
                </p:nvGrpSpPr>
                <p:grpSpPr>
                  <a:xfrm rot="17039373">
                    <a:off x="-14608752" y="-17441039"/>
                    <a:ext cx="31583023" cy="30507453"/>
                    <a:chOff x="-1207015" y="-3290317"/>
                    <a:chExt cx="31583023" cy="30507453"/>
                  </a:xfrm>
                </p:grpSpPr>
                <p:grpSp>
                  <p:nvGrpSpPr>
                    <p:cNvPr id="485" name="Groupe 484">
                      <a:extLst>
                        <a:ext uri="{FF2B5EF4-FFF2-40B4-BE49-F238E27FC236}">
                          <a16:creationId xmlns:a16="http://schemas.microsoft.com/office/drawing/2014/main" id="{7DA7D19A-793C-1FD7-D460-C9C561A60426}"/>
                        </a:ext>
                      </a:extLst>
                    </p:cNvPr>
                    <p:cNvGrpSpPr/>
                    <p:nvPr/>
                  </p:nvGrpSpPr>
                  <p:grpSpPr>
                    <a:xfrm rot="1563105">
                      <a:off x="-1207015" y="4303039"/>
                      <a:ext cx="31583023" cy="22914097"/>
                      <a:chOff x="-8718239" y="-6960312"/>
                      <a:chExt cx="28686527" cy="20503118"/>
                    </a:xfrm>
                  </p:grpSpPr>
                  <p:pic>
                    <p:nvPicPr>
                      <p:cNvPr id="487" name="Graphique 486">
                        <a:extLst>
                          <a:ext uri="{FF2B5EF4-FFF2-40B4-BE49-F238E27FC236}">
                            <a16:creationId xmlns:a16="http://schemas.microsoft.com/office/drawing/2014/main" id="{561C7DDB-BB22-29F6-6CAD-EE84154671E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3016895">
                        <a:off x="5343542" y="9142346"/>
                        <a:ext cx="655319" cy="85555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88" name="Graphique 487">
                        <a:extLst>
                          <a:ext uri="{FF2B5EF4-FFF2-40B4-BE49-F238E27FC236}">
                            <a16:creationId xmlns:a16="http://schemas.microsoft.com/office/drawing/2014/main" id="{35EED154-5DE7-CAB2-0365-910CC786082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flipV="1">
                        <a:off x="2421801" y="1706315"/>
                        <a:ext cx="1386840" cy="181059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89" name="Graphique 488">
                        <a:extLst>
                          <a:ext uri="{FF2B5EF4-FFF2-40B4-BE49-F238E27FC236}">
                            <a16:creationId xmlns:a16="http://schemas.microsoft.com/office/drawing/2014/main" id="{C358AB59-8E43-D3C7-D90C-F855B25061C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373051" y="3646416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90" name="Graphique 489">
                        <a:extLst>
                          <a:ext uri="{FF2B5EF4-FFF2-40B4-BE49-F238E27FC236}">
                            <a16:creationId xmlns:a16="http://schemas.microsoft.com/office/drawing/2014/main" id="{C946C507-4866-671D-06CD-0E19C2AAA2E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411165">
                        <a:off x="2120971" y="449011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91" name="Graphique 490">
                        <a:extLst>
                          <a:ext uri="{FF2B5EF4-FFF2-40B4-BE49-F238E27FC236}">
                            <a16:creationId xmlns:a16="http://schemas.microsoft.com/office/drawing/2014/main" id="{09580443-90A0-466A-3556-07D0C8C8853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932295" y="3497898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92" name="Graphique 491">
                        <a:extLst>
                          <a:ext uri="{FF2B5EF4-FFF2-40B4-BE49-F238E27FC236}">
                            <a16:creationId xmlns:a16="http://schemas.microsoft.com/office/drawing/2014/main" id="{E4F6C3C9-F63F-4B71-38DD-12BD75B6353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3016895">
                        <a:off x="7915275" y="1748102"/>
                        <a:ext cx="655319" cy="85555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93" name="Graphique 492">
                        <a:extLst>
                          <a:ext uri="{FF2B5EF4-FFF2-40B4-BE49-F238E27FC236}">
                            <a16:creationId xmlns:a16="http://schemas.microsoft.com/office/drawing/2014/main" id="{33454D77-25EF-4108-EB43-7435FD960F8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0508893">
                        <a:off x="369857" y="7823088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94" name="Graphique 493">
                        <a:extLst>
                          <a:ext uri="{FF2B5EF4-FFF2-40B4-BE49-F238E27FC236}">
                            <a16:creationId xmlns:a16="http://schemas.microsoft.com/office/drawing/2014/main" id="{C067F0F3-C28B-97B0-26DA-EE0E095716C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0437258">
                        <a:off x="5138076" y="2750404"/>
                        <a:ext cx="880681" cy="114977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95" name="Graphique 494">
                        <a:extLst>
                          <a:ext uri="{FF2B5EF4-FFF2-40B4-BE49-F238E27FC236}">
                            <a16:creationId xmlns:a16="http://schemas.microsoft.com/office/drawing/2014/main" id="{DC4A619A-B0A9-9F2D-EFE4-4B5AC6BCD05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3305473">
                        <a:off x="932984" y="4556277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96" name="Graphique 495">
                        <a:extLst>
                          <a:ext uri="{FF2B5EF4-FFF2-40B4-BE49-F238E27FC236}">
                            <a16:creationId xmlns:a16="http://schemas.microsoft.com/office/drawing/2014/main" id="{01EF9FEC-20FA-9412-13E2-9A3CA417E42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231126">
                        <a:off x="740488" y="-226137"/>
                        <a:ext cx="1471864" cy="19216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97" name="Graphique 496">
                        <a:extLst>
                          <a:ext uri="{FF2B5EF4-FFF2-40B4-BE49-F238E27FC236}">
                            <a16:creationId xmlns:a16="http://schemas.microsoft.com/office/drawing/2014/main" id="{D751E4B3-BD20-6645-F58A-625BA2CBD68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4658839">
                        <a:off x="5607000" y="498969"/>
                        <a:ext cx="821614" cy="107266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98" name="Graphique 497">
                        <a:extLst>
                          <a:ext uri="{FF2B5EF4-FFF2-40B4-BE49-F238E27FC236}">
                            <a16:creationId xmlns:a16="http://schemas.microsoft.com/office/drawing/2014/main" id="{6CD6A362-EDAC-CCEA-4A63-6120FA2BD90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9597390" y="4475797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99" name="Graphique 498">
                        <a:extLst>
                          <a:ext uri="{FF2B5EF4-FFF2-40B4-BE49-F238E27FC236}">
                            <a16:creationId xmlns:a16="http://schemas.microsoft.com/office/drawing/2014/main" id="{E31B4CE3-FB4E-80F1-6FD7-0C12D683121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9695608">
                        <a:off x="10299202" y="2070624"/>
                        <a:ext cx="1312729" cy="171384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00" name="Graphique 499">
                        <a:extLst>
                          <a:ext uri="{FF2B5EF4-FFF2-40B4-BE49-F238E27FC236}">
                            <a16:creationId xmlns:a16="http://schemas.microsoft.com/office/drawing/2014/main" id="{54A3ACC0-53D4-064E-D88C-0276B88BD56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1099518">
                        <a:off x="1792529" y="3620231"/>
                        <a:ext cx="1574269" cy="205529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01" name="Graphique 500">
                        <a:extLst>
                          <a:ext uri="{FF2B5EF4-FFF2-40B4-BE49-F238E27FC236}">
                            <a16:creationId xmlns:a16="http://schemas.microsoft.com/office/drawing/2014/main" id="{A11DE5F9-B54B-C1CB-F6F8-57B5F395B7F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9679454">
                        <a:off x="867369" y="2462130"/>
                        <a:ext cx="565677" cy="73852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02" name="Graphique 501">
                        <a:extLst>
                          <a:ext uri="{FF2B5EF4-FFF2-40B4-BE49-F238E27FC236}">
                            <a16:creationId xmlns:a16="http://schemas.microsoft.com/office/drawing/2014/main" id="{2F81F2B9-A255-0485-92F3-4E75E330806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1099518">
                        <a:off x="4185131" y="5606221"/>
                        <a:ext cx="1574269" cy="205529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03" name="Graphique 502">
                        <a:extLst>
                          <a:ext uri="{FF2B5EF4-FFF2-40B4-BE49-F238E27FC236}">
                            <a16:creationId xmlns:a16="http://schemas.microsoft.com/office/drawing/2014/main" id="{12EBEA95-B830-4111-3F2D-9CBA029D4A6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201386">
                        <a:off x="6742298" y="8554096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04" name="Graphique 503">
                        <a:extLst>
                          <a:ext uri="{FF2B5EF4-FFF2-40B4-BE49-F238E27FC236}">
                            <a16:creationId xmlns:a16="http://schemas.microsoft.com/office/drawing/2014/main" id="{91733044-0D28-025A-5C92-D397C3764C3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201386">
                        <a:off x="3275976" y="7991641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05" name="Graphique 504">
                        <a:extLst>
                          <a:ext uri="{FF2B5EF4-FFF2-40B4-BE49-F238E27FC236}">
                            <a16:creationId xmlns:a16="http://schemas.microsoft.com/office/drawing/2014/main" id="{E0FAB6B3-C486-DD38-508D-38131981B14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201386">
                        <a:off x="10791585" y="6680213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06" name="Graphique 505">
                        <a:extLst>
                          <a:ext uri="{FF2B5EF4-FFF2-40B4-BE49-F238E27FC236}">
                            <a16:creationId xmlns:a16="http://schemas.microsoft.com/office/drawing/2014/main" id="{7C51F57C-1E6A-06C9-7E03-3043E26DE17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201386">
                        <a:off x="5501864" y="4870051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07" name="Graphique 506">
                        <a:extLst>
                          <a:ext uri="{FF2B5EF4-FFF2-40B4-BE49-F238E27FC236}">
                            <a16:creationId xmlns:a16="http://schemas.microsoft.com/office/drawing/2014/main" id="{FB9499E8-0658-9C30-B39F-5EE03CB8433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201386">
                        <a:off x="8354259" y="7938841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08" name="Graphique 507">
                        <a:extLst>
                          <a:ext uri="{FF2B5EF4-FFF2-40B4-BE49-F238E27FC236}">
                            <a16:creationId xmlns:a16="http://schemas.microsoft.com/office/drawing/2014/main" id="{E9399C4C-6D87-2E0D-11FA-DEE29A04A6D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201386">
                        <a:off x="1666418" y="6831615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09" name="Graphique 508">
                        <a:extLst>
                          <a:ext uri="{FF2B5EF4-FFF2-40B4-BE49-F238E27FC236}">
                            <a16:creationId xmlns:a16="http://schemas.microsoft.com/office/drawing/2014/main" id="{644A27E3-F427-FCA0-E3D8-80524A712B7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9568919">
                        <a:off x="8724969" y="8139294"/>
                        <a:ext cx="2010675" cy="262504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10" name="Graphique 509">
                        <a:extLst>
                          <a:ext uri="{FF2B5EF4-FFF2-40B4-BE49-F238E27FC236}">
                            <a16:creationId xmlns:a16="http://schemas.microsoft.com/office/drawing/2014/main" id="{C1F10AC9-228B-6B65-0699-AFEEE3A2B52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4176080">
                        <a:off x="-3042272" y="1170565"/>
                        <a:ext cx="9505290" cy="1278718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11" name="Graphique 510">
                        <a:extLst>
                          <a:ext uri="{FF2B5EF4-FFF2-40B4-BE49-F238E27FC236}">
                            <a16:creationId xmlns:a16="http://schemas.microsoft.com/office/drawing/2014/main" id="{B941F6B2-1B98-A151-823A-5E55A3ACAAD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9153246">
                        <a:off x="4038863" y="11059995"/>
                        <a:ext cx="655319" cy="85555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12" name="Graphique 511">
                        <a:extLst>
                          <a:ext uri="{FF2B5EF4-FFF2-40B4-BE49-F238E27FC236}">
                            <a16:creationId xmlns:a16="http://schemas.microsoft.com/office/drawing/2014/main" id="{B284F95F-84AB-0263-4EA1-1B7CB7D0BB8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3016895">
                        <a:off x="390621" y="10806960"/>
                        <a:ext cx="655319" cy="85555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13" name="Graphique 512">
                        <a:extLst>
                          <a:ext uri="{FF2B5EF4-FFF2-40B4-BE49-F238E27FC236}">
                            <a16:creationId xmlns:a16="http://schemas.microsoft.com/office/drawing/2014/main" id="{1C9039B9-5461-3E28-7820-C32237E69E6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864267">
                        <a:off x="6048857" y="10569190"/>
                        <a:ext cx="1611420" cy="210379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14" name="Graphique 513">
                        <a:extLst>
                          <a:ext uri="{FF2B5EF4-FFF2-40B4-BE49-F238E27FC236}">
                            <a16:creationId xmlns:a16="http://schemas.microsoft.com/office/drawing/2014/main" id="{3FB27F78-8B00-A327-E404-B6616C16BB7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3016895">
                        <a:off x="7341980" y="7139881"/>
                        <a:ext cx="655319" cy="85555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15" name="Graphique 514">
                        <a:extLst>
                          <a:ext uri="{FF2B5EF4-FFF2-40B4-BE49-F238E27FC236}">
                            <a16:creationId xmlns:a16="http://schemas.microsoft.com/office/drawing/2014/main" id="{E96B06CE-DACE-5647-AD2A-DEA50A35C98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942559">
                        <a:off x="10112894" y="11163040"/>
                        <a:ext cx="1822799" cy="237976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16" name="Graphique 515">
                        <a:extLst>
                          <a:ext uri="{FF2B5EF4-FFF2-40B4-BE49-F238E27FC236}">
                            <a16:creationId xmlns:a16="http://schemas.microsoft.com/office/drawing/2014/main" id="{F13AC162-E633-D653-8634-97F18322530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4658839">
                        <a:off x="8802162" y="11755086"/>
                        <a:ext cx="821614" cy="107266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17" name="Graphique 516">
                        <a:extLst>
                          <a:ext uri="{FF2B5EF4-FFF2-40B4-BE49-F238E27FC236}">
                            <a16:creationId xmlns:a16="http://schemas.microsoft.com/office/drawing/2014/main" id="{F3FFD844-485C-A95E-BA22-50AEA0B2FB5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1391072">
                        <a:off x="12678653" y="6964418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18" name="Graphique 517">
                        <a:extLst>
                          <a:ext uri="{FF2B5EF4-FFF2-40B4-BE49-F238E27FC236}">
                            <a16:creationId xmlns:a16="http://schemas.microsoft.com/office/drawing/2014/main" id="{CF056E66-16B1-4D52-B526-7E535506A4E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1391072">
                        <a:off x="14290614" y="6349163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19" name="Graphique 518">
                        <a:extLst>
                          <a:ext uri="{FF2B5EF4-FFF2-40B4-BE49-F238E27FC236}">
                            <a16:creationId xmlns:a16="http://schemas.microsoft.com/office/drawing/2014/main" id="{4BF3CA91-1966-4B62-A109-85456E42683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8158605">
                        <a:off x="11585138" y="3683664"/>
                        <a:ext cx="2010675" cy="262504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20" name="Graphique 519">
                        <a:extLst>
                          <a:ext uri="{FF2B5EF4-FFF2-40B4-BE49-F238E27FC236}">
                            <a16:creationId xmlns:a16="http://schemas.microsoft.com/office/drawing/2014/main" id="{D554568E-5A02-425C-36AB-B9862DAAD3E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453953">
                        <a:off x="11985212" y="8979512"/>
                        <a:ext cx="1611420" cy="210379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21" name="Graphique 520">
                        <a:extLst>
                          <a:ext uri="{FF2B5EF4-FFF2-40B4-BE49-F238E27FC236}">
                            <a16:creationId xmlns:a16="http://schemas.microsoft.com/office/drawing/2014/main" id="{335A2679-9917-900A-D813-5C59D5140EA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606581">
                        <a:off x="13278335" y="5550203"/>
                        <a:ext cx="655319" cy="85555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22" name="Graphique 521">
                        <a:extLst>
                          <a:ext uri="{FF2B5EF4-FFF2-40B4-BE49-F238E27FC236}">
                            <a16:creationId xmlns:a16="http://schemas.microsoft.com/office/drawing/2014/main" id="{D8CACFBD-1C37-2E38-7C4C-39DE57A42F7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1132245">
                        <a:off x="16049249" y="9573362"/>
                        <a:ext cx="1822799" cy="237976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23" name="Graphique 522">
                        <a:extLst>
                          <a:ext uri="{FF2B5EF4-FFF2-40B4-BE49-F238E27FC236}">
                            <a16:creationId xmlns:a16="http://schemas.microsoft.com/office/drawing/2014/main" id="{11759E8F-9F40-C473-6C9A-4A0AB98A446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3248525">
                        <a:off x="14738517" y="10165408"/>
                        <a:ext cx="821614" cy="107266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24" name="Graphique 523">
                        <a:extLst>
                          <a:ext uri="{FF2B5EF4-FFF2-40B4-BE49-F238E27FC236}">
                            <a16:creationId xmlns:a16="http://schemas.microsoft.com/office/drawing/2014/main" id="{020BA1B1-81D8-FF94-6F00-9F772B59783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3063169">
                        <a:off x="-5297124" y="8192324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25" name="Graphique 524">
                        <a:extLst>
                          <a:ext uri="{FF2B5EF4-FFF2-40B4-BE49-F238E27FC236}">
                            <a16:creationId xmlns:a16="http://schemas.microsoft.com/office/drawing/2014/main" id="{756AE06B-14A3-34C6-542F-3F359929DF6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3063169">
                        <a:off x="-1783352" y="8444897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26" name="Graphique 525">
                        <a:extLst>
                          <a:ext uri="{FF2B5EF4-FFF2-40B4-BE49-F238E27FC236}">
                            <a16:creationId xmlns:a16="http://schemas.microsoft.com/office/drawing/2014/main" id="{C93DEFD7-0E33-A0B6-5DEB-0508BC3DD9D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900427">
                        <a:off x="-3577571" y="7697403"/>
                        <a:ext cx="880681" cy="114977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27" name="Graphique 526">
                        <a:extLst>
                          <a:ext uri="{FF2B5EF4-FFF2-40B4-BE49-F238E27FC236}">
                            <a16:creationId xmlns:a16="http://schemas.microsoft.com/office/drawing/2014/main" id="{F634D99B-C280-2C10-7D4F-BDCE5925F78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337655">
                        <a:off x="-1064214" y="8679305"/>
                        <a:ext cx="1606867" cy="2097854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28" name="Graphique 527">
                        <a:extLst>
                          <a:ext uri="{FF2B5EF4-FFF2-40B4-BE49-F238E27FC236}">
                            <a16:creationId xmlns:a16="http://schemas.microsoft.com/office/drawing/2014/main" id="{403A0BC9-F4C8-3118-546F-62719D02F34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562687">
                        <a:off x="-6923118" y="8567230"/>
                        <a:ext cx="1574269" cy="205529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29" name="Graphique 528">
                        <a:extLst>
                          <a:ext uri="{FF2B5EF4-FFF2-40B4-BE49-F238E27FC236}">
                            <a16:creationId xmlns:a16="http://schemas.microsoft.com/office/drawing/2014/main" id="{46D507F3-023E-F18D-F6D7-97B892668DC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4264555">
                        <a:off x="-3213783" y="9817050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30" name="Graphique 529">
                        <a:extLst>
                          <a:ext uri="{FF2B5EF4-FFF2-40B4-BE49-F238E27FC236}">
                            <a16:creationId xmlns:a16="http://schemas.microsoft.com/office/drawing/2014/main" id="{7785AFAE-AE18-6570-59FB-03A32E1024E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0218905">
                        <a:off x="-6049074" y="3560215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31" name="Graphique 530">
                        <a:extLst>
                          <a:ext uri="{FF2B5EF4-FFF2-40B4-BE49-F238E27FC236}">
                            <a16:creationId xmlns:a16="http://schemas.microsoft.com/office/drawing/2014/main" id="{B1A79D77-4108-A31B-1EE8-92E8AFC672B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0218905">
                        <a:off x="-8718239" y="5842166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32" name="Graphique 531">
                        <a:extLst>
                          <a:ext uri="{FF2B5EF4-FFF2-40B4-BE49-F238E27FC236}">
                            <a16:creationId xmlns:a16="http://schemas.microsoft.com/office/drawing/2014/main" id="{B45363FC-0E0C-5A62-93B9-2B61915F9B8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0218905">
                        <a:off x="-4862551" y="-740986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33" name="Graphique 532">
                        <a:extLst>
                          <a:ext uri="{FF2B5EF4-FFF2-40B4-BE49-F238E27FC236}">
                            <a16:creationId xmlns:a16="http://schemas.microsoft.com/office/drawing/2014/main" id="{466FD817-F9B8-18DF-6C1C-E42473EB323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0218905">
                        <a:off x="-5476982" y="1932435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34" name="Graphique 533">
                        <a:extLst>
                          <a:ext uri="{FF2B5EF4-FFF2-40B4-BE49-F238E27FC236}">
                            <a16:creationId xmlns:a16="http://schemas.microsoft.com/office/drawing/2014/main" id="{FF20EDBB-8439-398B-2A7B-38793A7B25D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6986438">
                        <a:off x="-4754274" y="1149541"/>
                        <a:ext cx="2010675" cy="262504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35" name="Graphique 534">
                        <a:extLst>
                          <a:ext uri="{FF2B5EF4-FFF2-40B4-BE49-F238E27FC236}">
                            <a16:creationId xmlns:a16="http://schemas.microsoft.com/office/drawing/2014/main" id="{29F2DEC8-7474-0917-F0F7-4672133125F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6570765">
                        <a:off x="-5988850" y="7443408"/>
                        <a:ext cx="655319" cy="85555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36" name="Graphique 535">
                        <a:extLst>
                          <a:ext uri="{FF2B5EF4-FFF2-40B4-BE49-F238E27FC236}">
                            <a16:creationId xmlns:a16="http://schemas.microsoft.com/office/drawing/2014/main" id="{71EF3798-AFAB-F05A-C724-F5B629D8206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0881786">
                        <a:off x="-4757400" y="5006624"/>
                        <a:ext cx="1611420" cy="210379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37" name="Graphique 536">
                        <a:extLst>
                          <a:ext uri="{FF2B5EF4-FFF2-40B4-BE49-F238E27FC236}">
                            <a16:creationId xmlns:a16="http://schemas.microsoft.com/office/drawing/2014/main" id="{2824F503-9311-4D8C-E121-28DF3487EAA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434414">
                        <a:off x="-6609275" y="5208539"/>
                        <a:ext cx="655319" cy="85555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38" name="Graphique 537">
                        <a:extLst>
                          <a:ext uri="{FF2B5EF4-FFF2-40B4-BE49-F238E27FC236}">
                            <a16:creationId xmlns:a16="http://schemas.microsoft.com/office/drawing/2014/main" id="{10BBAAF9-6394-195E-7B7C-468ADA0F817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434414">
                        <a:off x="-6846127" y="2389404"/>
                        <a:ext cx="655319" cy="85555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39" name="Graphique 538">
                        <a:extLst>
                          <a:ext uri="{FF2B5EF4-FFF2-40B4-BE49-F238E27FC236}">
                            <a16:creationId xmlns:a16="http://schemas.microsoft.com/office/drawing/2014/main" id="{7C6941A8-3F72-9CEB-6D95-080ABDFF058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9960078">
                        <a:off x="-1610123" y="2159320"/>
                        <a:ext cx="1822799" cy="237976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40" name="Graphique 539">
                        <a:extLst>
                          <a:ext uri="{FF2B5EF4-FFF2-40B4-BE49-F238E27FC236}">
                            <a16:creationId xmlns:a16="http://schemas.microsoft.com/office/drawing/2014/main" id="{131BF52D-8549-BF1B-2035-4FFC1B2980E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076358">
                        <a:off x="-2326936" y="4155482"/>
                        <a:ext cx="821614" cy="107266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41" name="Graphique 540">
                        <a:extLst>
                          <a:ext uri="{FF2B5EF4-FFF2-40B4-BE49-F238E27FC236}">
                            <a16:creationId xmlns:a16="http://schemas.microsoft.com/office/drawing/2014/main" id="{9081A3E2-F087-D747-3AD8-0A731DB938B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8808591">
                        <a:off x="-3426242" y="-1997495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42" name="Graphique 541">
                        <a:extLst>
                          <a:ext uri="{FF2B5EF4-FFF2-40B4-BE49-F238E27FC236}">
                            <a16:creationId xmlns:a16="http://schemas.microsoft.com/office/drawing/2014/main" id="{E0529848-2F4B-61C5-9CE5-000788E1EB5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8808591">
                        <a:off x="-2854151" y="-3625275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43" name="Graphique 542">
                        <a:extLst>
                          <a:ext uri="{FF2B5EF4-FFF2-40B4-BE49-F238E27FC236}">
                            <a16:creationId xmlns:a16="http://schemas.microsoft.com/office/drawing/2014/main" id="{318D06EE-9F17-4BAE-5294-7BA79B45E30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5576124">
                        <a:off x="-2131442" y="-4408169"/>
                        <a:ext cx="2010675" cy="262504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44" name="Graphique 543">
                        <a:extLst>
                          <a:ext uri="{FF2B5EF4-FFF2-40B4-BE49-F238E27FC236}">
                            <a16:creationId xmlns:a16="http://schemas.microsoft.com/office/drawing/2014/main" id="{FA9F7588-CC15-7E4E-B948-C9E8CDFBA1F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9471472">
                        <a:off x="-2134568" y="-551086"/>
                        <a:ext cx="1611420" cy="210379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45" name="Graphique 544">
                        <a:extLst>
                          <a:ext uri="{FF2B5EF4-FFF2-40B4-BE49-F238E27FC236}">
                            <a16:creationId xmlns:a16="http://schemas.microsoft.com/office/drawing/2014/main" id="{4DB74712-7085-EDA1-DF7B-44BF10D0EB5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8549764">
                        <a:off x="1012709" y="-3398390"/>
                        <a:ext cx="1822799" cy="237976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46" name="Graphique 545">
                        <a:extLst>
                          <a:ext uri="{FF2B5EF4-FFF2-40B4-BE49-F238E27FC236}">
                            <a16:creationId xmlns:a16="http://schemas.microsoft.com/office/drawing/2014/main" id="{4077C76C-2DA0-8E42-247A-8D284E1C8FA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666044">
                        <a:off x="-26901" y="-120444"/>
                        <a:ext cx="821614" cy="107266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47" name="Graphique 546">
                        <a:extLst>
                          <a:ext uri="{FF2B5EF4-FFF2-40B4-BE49-F238E27FC236}">
                            <a16:creationId xmlns:a16="http://schemas.microsoft.com/office/drawing/2014/main" id="{45D996EA-5D52-7BFD-291C-5131D3391CE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9679454">
                        <a:off x="-1021291" y="5662438"/>
                        <a:ext cx="565677" cy="738523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548" name="Groupe 547">
                        <a:extLst>
                          <a:ext uri="{FF2B5EF4-FFF2-40B4-BE49-F238E27FC236}">
                            <a16:creationId xmlns:a16="http://schemas.microsoft.com/office/drawing/2014/main" id="{3CA4F85F-D85A-0765-2378-319C55B0EF1F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108805">
                        <a:off x="3294897" y="-3576816"/>
                        <a:ext cx="16673391" cy="6778728"/>
                        <a:chOff x="2901852" y="-5805823"/>
                        <a:chExt cx="16673391" cy="6778728"/>
                      </a:xfrm>
                    </p:grpSpPr>
                    <p:pic>
                      <p:nvPicPr>
                        <p:cNvPr id="561" name="Graphique 560">
                          <a:extLst>
                            <a:ext uri="{FF2B5EF4-FFF2-40B4-BE49-F238E27FC236}">
                              <a16:creationId xmlns:a16="http://schemas.microsoft.com/office/drawing/2014/main" id="{0095F666-84D6-8DF7-BE3C-6FFF5B65F1F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791072" flipV="1">
                          <a:off x="10385113" y="-2102013"/>
                          <a:ext cx="1386840" cy="1810597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62" name="Graphique 561">
                          <a:extLst>
                            <a:ext uri="{FF2B5EF4-FFF2-40B4-BE49-F238E27FC236}">
                              <a16:creationId xmlns:a16="http://schemas.microsoft.com/office/drawing/2014/main" id="{3939E22F-A66D-6F40-F4AD-7196B309226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791072">
                          <a:off x="11381835" y="-563003"/>
                          <a:ext cx="982980" cy="12833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63" name="Graphique 562">
                          <a:extLst>
                            <a:ext uri="{FF2B5EF4-FFF2-40B4-BE49-F238E27FC236}">
                              <a16:creationId xmlns:a16="http://schemas.microsoft.com/office/drawing/2014/main" id="{416A77F1-2526-D3A2-D5D7-9F10B5708E3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3202237">
                          <a:off x="11299920" y="-3087923"/>
                          <a:ext cx="982980" cy="12833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64" name="Graphique 563">
                          <a:extLst>
                            <a:ext uri="{FF2B5EF4-FFF2-40B4-BE49-F238E27FC236}">
                              <a16:creationId xmlns:a16="http://schemas.microsoft.com/office/drawing/2014/main" id="{85C6BDFB-1881-043B-51D0-BC1F29C9533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791072">
                          <a:off x="14895607" y="-310430"/>
                          <a:ext cx="982980" cy="12833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65" name="Graphique 564">
                          <a:extLst>
                            <a:ext uri="{FF2B5EF4-FFF2-40B4-BE49-F238E27FC236}">
                              <a16:creationId xmlns:a16="http://schemas.microsoft.com/office/drawing/2014/main" id="{1A505637-CA27-BE53-0178-BEFBFDC9456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3807967">
                          <a:off x="15878587" y="-2060226"/>
                          <a:ext cx="655319" cy="85555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66" name="Graphique 565">
                          <a:extLst>
                            <a:ext uri="{FF2B5EF4-FFF2-40B4-BE49-F238E27FC236}">
                              <a16:creationId xmlns:a16="http://schemas.microsoft.com/office/drawing/2014/main" id="{414894F0-F6A1-B26A-D112-E22E12A497D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21228330">
                          <a:off x="13101388" y="-1057924"/>
                          <a:ext cx="880681" cy="114977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67" name="Graphique 566">
                          <a:extLst>
                            <a:ext uri="{FF2B5EF4-FFF2-40B4-BE49-F238E27FC236}">
                              <a16:creationId xmlns:a16="http://schemas.microsoft.com/office/drawing/2014/main" id="{C9D30695-B0BA-4A6C-2D9C-17B9EEAAB33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3022198">
                          <a:off x="8703800" y="-4034465"/>
                          <a:ext cx="1471864" cy="19216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68" name="Graphique 567">
                          <a:extLst>
                            <a:ext uri="{FF2B5EF4-FFF2-40B4-BE49-F238E27FC236}">
                              <a16:creationId xmlns:a16="http://schemas.microsoft.com/office/drawing/2014/main" id="{9F481031-CD13-972C-67A1-E7511ECE95D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49911">
                          <a:off x="13570312" y="-3309359"/>
                          <a:ext cx="821614" cy="1072663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69" name="Graphique 568">
                          <a:extLst>
                            <a:ext uri="{FF2B5EF4-FFF2-40B4-BE49-F238E27FC236}">
                              <a16:creationId xmlns:a16="http://schemas.microsoft.com/office/drawing/2014/main" id="{AC6D3082-166E-191F-CCE1-94D11A69604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20359991">
                          <a:off x="16611589" y="-5154506"/>
                          <a:ext cx="2010675" cy="262504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70" name="Graphique 569">
                          <a:extLst>
                            <a:ext uri="{FF2B5EF4-FFF2-40B4-BE49-F238E27FC236}">
                              <a16:creationId xmlns:a16="http://schemas.microsoft.com/office/drawing/2014/main" id="{4DC22D56-7631-4CA1-D62A-6B3E62424E5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20486680">
                          <a:off x="18262514" y="-1737704"/>
                          <a:ext cx="1312729" cy="1713841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71" name="Graphique 570">
                          <a:extLst>
                            <a:ext uri="{FF2B5EF4-FFF2-40B4-BE49-F238E27FC236}">
                              <a16:creationId xmlns:a16="http://schemas.microsoft.com/office/drawing/2014/main" id="{C5F96585-33A5-4D43-4F9C-2AF68564BA1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20470526">
                          <a:off x="8830681" y="-1346198"/>
                          <a:ext cx="565677" cy="738523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72" name="Graphique 571">
                          <a:extLst>
                            <a:ext uri="{FF2B5EF4-FFF2-40B4-BE49-F238E27FC236}">
                              <a16:creationId xmlns:a16="http://schemas.microsoft.com/office/drawing/2014/main" id="{5352B9B2-C4C2-7CCC-6685-CA1BF8DEF7C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21009977">
                          <a:off x="3307670" y="-4519936"/>
                          <a:ext cx="982980" cy="12833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73" name="Graphique 572">
                          <a:extLst>
                            <a:ext uri="{FF2B5EF4-FFF2-40B4-BE49-F238E27FC236}">
                              <a16:creationId xmlns:a16="http://schemas.microsoft.com/office/drawing/2014/main" id="{1A1EFF4B-227B-394D-82CF-1080FFBDAC9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7777510">
                          <a:off x="3209038" y="-2658787"/>
                          <a:ext cx="2010675" cy="262504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74" name="Graphique 573">
                          <a:extLst>
                            <a:ext uri="{FF2B5EF4-FFF2-40B4-BE49-F238E27FC236}">
                              <a16:creationId xmlns:a16="http://schemas.microsoft.com/office/drawing/2014/main" id="{276C6802-5692-5DD5-DB85-F9A23A5E868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20751150">
                          <a:off x="6353189" y="-1649008"/>
                          <a:ext cx="1822799" cy="237976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75" name="Graphique 574">
                          <a:extLst>
                            <a:ext uri="{FF2B5EF4-FFF2-40B4-BE49-F238E27FC236}">
                              <a16:creationId xmlns:a16="http://schemas.microsoft.com/office/drawing/2014/main" id="{2C2D4373-261E-2671-FA8A-AD1F3C3831F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9599663">
                          <a:off x="4537070" y="-5805823"/>
                          <a:ext cx="982980" cy="12833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76" name="Graphique 575">
                          <a:extLst>
                            <a:ext uri="{FF2B5EF4-FFF2-40B4-BE49-F238E27FC236}">
                              <a16:creationId xmlns:a16="http://schemas.microsoft.com/office/drawing/2014/main" id="{312AE5D8-6E60-EEF0-D80B-3420F443128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20262544">
                          <a:off x="5566527" y="-4374301"/>
                          <a:ext cx="1611420" cy="2103797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77" name="Graphique 576">
                          <a:extLst>
                            <a:ext uri="{FF2B5EF4-FFF2-40B4-BE49-F238E27FC236}">
                              <a16:creationId xmlns:a16="http://schemas.microsoft.com/office/drawing/2014/main" id="{BF9508D0-2CA8-023A-46B9-924978C244C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457116">
                          <a:off x="8259208" y="-5210556"/>
                          <a:ext cx="821614" cy="1072663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549" name="Graphique 548">
                        <a:extLst>
                          <a:ext uri="{FF2B5EF4-FFF2-40B4-BE49-F238E27FC236}">
                            <a16:creationId xmlns:a16="http://schemas.microsoft.com/office/drawing/2014/main" id="{80F985FA-4B54-879E-A8D7-3D80EE2F361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8158605">
                        <a:off x="15118790" y="6912959"/>
                        <a:ext cx="2010675" cy="262504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50" name="Graphique 549">
                        <a:extLst>
                          <a:ext uri="{FF2B5EF4-FFF2-40B4-BE49-F238E27FC236}">
                            <a16:creationId xmlns:a16="http://schemas.microsoft.com/office/drawing/2014/main" id="{27F9AB12-724B-5CFC-C8FF-7FC067FAFD0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flipV="1">
                        <a:off x="12633713" y="-4541226"/>
                        <a:ext cx="1386840" cy="181059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51" name="Graphique 550">
                        <a:extLst>
                          <a:ext uri="{FF2B5EF4-FFF2-40B4-BE49-F238E27FC236}">
                            <a16:creationId xmlns:a16="http://schemas.microsoft.com/office/drawing/2014/main" id="{062DBEF1-D02F-2A00-FB72-71EC19E2769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9617166">
                        <a:off x="14384481" y="-1975049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52" name="Graphique 551">
                        <a:extLst>
                          <a:ext uri="{FF2B5EF4-FFF2-40B4-BE49-F238E27FC236}">
                            <a16:creationId xmlns:a16="http://schemas.microsoft.com/office/drawing/2014/main" id="{26CC3B3A-5AD0-A345-D7AA-77024F4A4DE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7144207" y="-2749643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53" name="Graphique 552">
                        <a:extLst>
                          <a:ext uri="{FF2B5EF4-FFF2-40B4-BE49-F238E27FC236}">
                            <a16:creationId xmlns:a16="http://schemas.microsoft.com/office/drawing/2014/main" id="{201D0114-1BC1-2698-4A65-E02EDAA0D5D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3016895">
                        <a:off x="18127187" y="-4499439"/>
                        <a:ext cx="655319" cy="85555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54" name="Graphique 553">
                        <a:extLst>
                          <a:ext uri="{FF2B5EF4-FFF2-40B4-BE49-F238E27FC236}">
                            <a16:creationId xmlns:a16="http://schemas.microsoft.com/office/drawing/2014/main" id="{EB4DF5D8-5EFB-F6B5-0F73-0A0B6176D5C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0437258">
                        <a:off x="15349988" y="-3497137"/>
                        <a:ext cx="880681" cy="114977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55" name="Graphique 554">
                        <a:extLst>
                          <a:ext uri="{FF2B5EF4-FFF2-40B4-BE49-F238E27FC236}">
                            <a16:creationId xmlns:a16="http://schemas.microsoft.com/office/drawing/2014/main" id="{5B6B5506-C710-82B3-041D-D5954C27973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3305473">
                        <a:off x="10837305" y="-1130078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56" name="Graphique 555">
                        <a:extLst>
                          <a:ext uri="{FF2B5EF4-FFF2-40B4-BE49-F238E27FC236}">
                            <a16:creationId xmlns:a16="http://schemas.microsoft.com/office/drawing/2014/main" id="{74BF92C5-971A-999E-25A8-2B68373573E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1099518">
                        <a:off x="12004441" y="-2627310"/>
                        <a:ext cx="1574269" cy="205529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57" name="Graphique 556">
                        <a:extLst>
                          <a:ext uri="{FF2B5EF4-FFF2-40B4-BE49-F238E27FC236}">
                            <a16:creationId xmlns:a16="http://schemas.microsoft.com/office/drawing/2014/main" id="{F8F820B4-C66A-42C3-6E99-C8EEE81AF47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9679454">
                        <a:off x="11079281" y="-3785411"/>
                        <a:ext cx="565677" cy="73852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58" name="Graphique 557">
                        <a:extLst>
                          <a:ext uri="{FF2B5EF4-FFF2-40B4-BE49-F238E27FC236}">
                            <a16:creationId xmlns:a16="http://schemas.microsoft.com/office/drawing/2014/main" id="{9AB62689-0F3D-0528-013E-DF738B18239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201386">
                        <a:off x="15713776" y="-1377490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59" name="Graphique 558">
                        <a:extLst>
                          <a:ext uri="{FF2B5EF4-FFF2-40B4-BE49-F238E27FC236}">
                            <a16:creationId xmlns:a16="http://schemas.microsoft.com/office/drawing/2014/main" id="{CA0E2199-0593-83BB-F410-2CA54E0013D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9568919">
                        <a:off x="4551658" y="-6960312"/>
                        <a:ext cx="9080033" cy="1433395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60" name="Graphique 559">
                        <a:extLst>
                          <a:ext uri="{FF2B5EF4-FFF2-40B4-BE49-F238E27FC236}">
                            <a16:creationId xmlns:a16="http://schemas.microsoft.com/office/drawing/2014/main" id="{B692DA67-A576-82B0-61C0-ACA45E6E7D2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0874486">
                        <a:off x="7651433" y="3732306"/>
                        <a:ext cx="1606867" cy="2097854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486" name="Graphique 485">
                      <a:extLst>
                        <a:ext uri="{FF2B5EF4-FFF2-40B4-BE49-F238E27FC236}">
                          <a16:creationId xmlns:a16="http://schemas.microsoft.com/office/drawing/2014/main" id="{4DFBBA36-A0BE-AE7D-185A-5A4B4638871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20449420">
                      <a:off x="480565" y="-3290317"/>
                      <a:ext cx="12029581" cy="15471728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483" name="ZoneTexte 482">
                    <a:extLst>
                      <a:ext uri="{FF2B5EF4-FFF2-40B4-BE49-F238E27FC236}">
                        <a16:creationId xmlns:a16="http://schemas.microsoft.com/office/drawing/2014/main" id="{ADBE583C-961E-FC44-442E-91424B4F30D0}"/>
                      </a:ext>
                    </a:extLst>
                  </p:cNvPr>
                  <p:cNvSpPr txBox="1"/>
                  <p:nvPr/>
                </p:nvSpPr>
                <p:spPr>
                  <a:xfrm>
                    <a:off x="2246032" y="1003969"/>
                    <a:ext cx="44073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54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Arial Black" panose="020B0A04020102020204" pitchFamily="34" charset="0"/>
                      </a:rPr>
                      <a:t>EXISTANT</a:t>
                    </a:r>
                  </a:p>
                </p:txBody>
              </p:sp>
              <p:sp>
                <p:nvSpPr>
                  <p:cNvPr id="484" name="ZoneTexte 483">
                    <a:extLst>
                      <a:ext uri="{FF2B5EF4-FFF2-40B4-BE49-F238E27FC236}">
                        <a16:creationId xmlns:a16="http://schemas.microsoft.com/office/drawing/2014/main" id="{151D9859-DE63-DE13-FDD1-9BD5F04C9B93}"/>
                      </a:ext>
                    </a:extLst>
                  </p:cNvPr>
                  <p:cNvSpPr txBox="1"/>
                  <p:nvPr/>
                </p:nvSpPr>
                <p:spPr>
                  <a:xfrm>
                    <a:off x="2198509" y="1916661"/>
                    <a:ext cx="7874203" cy="39703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:r>
                      <a:rPr lang="fr-FR" sz="3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rPr>
                      <a:t>La gestion des tickets est faite via une boite mail partagée accessible par tout le service informatique.</a:t>
                    </a:r>
                  </a:p>
                  <a:p>
                    <a:pPr algn="just"/>
                    <a:r>
                      <a:rPr lang="fr-FR" sz="3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rPr>
                      <a:t>Pour ce qui est de la gestion du parc, l’inventaire est fait sur un fichier Google Sheets ce qui est chronophage  et sujet aux oublis.</a:t>
                    </a:r>
                  </a:p>
                </p:txBody>
              </p:sp>
            </p:grpSp>
            <p:sp>
              <p:nvSpPr>
                <p:cNvPr id="480" name="ZoneTexte 479">
                  <a:extLst>
                    <a:ext uri="{FF2B5EF4-FFF2-40B4-BE49-F238E27FC236}">
                      <a16:creationId xmlns:a16="http://schemas.microsoft.com/office/drawing/2014/main" id="{407FBAD6-4274-CC9E-397E-D7EEC0C6B353}"/>
                    </a:ext>
                  </a:extLst>
                </p:cNvPr>
                <p:cNvSpPr txBox="1"/>
                <p:nvPr/>
              </p:nvSpPr>
              <p:spPr>
                <a:xfrm>
                  <a:off x="5818000" y="141716"/>
                  <a:ext cx="440739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Arial Black" panose="020B0A04020102020204" pitchFamily="34" charset="0"/>
                    </a:rPr>
                    <a:t>CONTEXTE</a:t>
                  </a:r>
                </a:p>
              </p:txBody>
            </p:sp>
            <p:sp>
              <p:nvSpPr>
                <p:cNvPr id="481" name="ZoneTexte 480">
                  <a:extLst>
                    <a:ext uri="{FF2B5EF4-FFF2-40B4-BE49-F238E27FC236}">
                      <a16:creationId xmlns:a16="http://schemas.microsoft.com/office/drawing/2014/main" id="{B5AC7F88-91A7-FE1B-7BB0-3D8A3CB859B5}"/>
                    </a:ext>
                  </a:extLst>
                </p:cNvPr>
                <p:cNvSpPr txBox="1"/>
                <p:nvPr/>
              </p:nvSpPr>
              <p:spPr>
                <a:xfrm>
                  <a:off x="132651" y="811325"/>
                  <a:ext cx="7842662" cy="45243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fr-FR" sz="3600" dirty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effectLst/>
                      <a:latin typeface="Sabon Next LT" panose="02000500000000000000" pitchFamily="2" charset="0"/>
                      <a:ea typeface="Times New Roman" panose="02020603050405020304" pitchFamily="18" charset="0"/>
                      <a:cs typeface="Sabon Next LT" panose="02000500000000000000" pitchFamily="2" charset="0"/>
                    </a:rPr>
                    <a:t>Actuellement, le lycée Louis COUFFIGNAL de Strasbour</a:t>
                  </a:r>
                  <a:r>
                    <a:rPr lang="fr-FR" sz="3600" dirty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Sabon Next LT" panose="02000500000000000000" pitchFamily="2" charset="0"/>
                      <a:ea typeface="Times New Roman" panose="02020603050405020304" pitchFamily="18" charset="0"/>
                      <a:cs typeface="Sabon Next LT" panose="02000500000000000000" pitchFamily="2" charset="0"/>
                    </a:rPr>
                    <a:t>g </a:t>
                  </a:r>
                  <a:r>
                    <a:rPr lang="fr-FR" sz="3600" dirty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effectLst/>
                      <a:latin typeface="Sabon Next LT" panose="02000500000000000000" pitchFamily="2" charset="0"/>
                      <a:ea typeface="Times New Roman" panose="02020603050405020304" pitchFamily="18" charset="0"/>
                      <a:cs typeface="Sabon Next LT" panose="02000500000000000000" pitchFamily="2" charset="0"/>
                    </a:rPr>
                    <a:t>ne dispose pas de capteur de température dans sa salle serveur.</a:t>
                  </a:r>
                  <a:r>
                    <a:rPr lang="fr-FR" sz="3600" dirty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Sabon Next LT" panose="02000500000000000000" pitchFamily="2" charset="0"/>
                      <a:ea typeface="Times New Roman" panose="02020603050405020304" pitchFamily="18" charset="0"/>
                      <a:cs typeface="Sabon Next LT" panose="02000500000000000000" pitchFamily="2" charset="0"/>
                    </a:rPr>
                    <a:t> C</a:t>
                  </a:r>
                  <a:r>
                    <a:rPr lang="fr-FR" sz="3600" dirty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effectLst/>
                      <a:latin typeface="Sabon Next LT" panose="02000500000000000000" pitchFamily="2" charset="0"/>
                      <a:ea typeface="Times New Roman" panose="02020603050405020304" pitchFamily="18" charset="0"/>
                      <a:cs typeface="Sabon Next LT" panose="02000500000000000000" pitchFamily="2" charset="0"/>
                    </a:rPr>
                    <a:t>ela peut poser un problème si la climatisation se met à dysfonctionner comme c’était le cas il y a quelques mois au lycée PONTONNIER.</a:t>
                  </a:r>
                  <a:endParaRPr lang="en-US" sz="36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abon Next LT" panose="02000500000000000000" pitchFamily="2" charset="0"/>
                    <a:cs typeface="Sabon Next LT" panose="02000500000000000000" pitchFamily="2" charset="0"/>
                  </a:endParaRPr>
                </a:p>
              </p:txBody>
            </p:sp>
          </p:grpSp>
          <p:sp>
            <p:nvSpPr>
              <p:cNvPr id="473" name="Espace réservé du pied de page 4">
                <a:extLst>
                  <a:ext uri="{FF2B5EF4-FFF2-40B4-BE49-F238E27FC236}">
                    <a16:creationId xmlns:a16="http://schemas.microsoft.com/office/drawing/2014/main" id="{E033D1CE-EE24-EE9D-E2A2-70EB4FEF35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47982" y="4387678"/>
                <a:ext cx="4114800" cy="3651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fr-FR"/>
                </a:defPPr>
                <a:lvl1pPr marL="0" algn="ctr" defTabSz="914400" rtl="0" eaLnBrk="1" latinLnBrk="0" hangingPunct="1"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dirty="0">
                    <a:solidFill>
                      <a:schemeClr val="bg2"/>
                    </a:solidFill>
                    <a:latin typeface="Sabon Next LT" panose="02000500000000000000" pitchFamily="2" charset="0"/>
                    <a:cs typeface="Sabon Next LT" panose="02000500000000000000" pitchFamily="2" charset="0"/>
                  </a:rPr>
                  <a:t>Projet</a:t>
                </a:r>
                <a:r>
                  <a:rPr lang="en-US" dirty="0">
                    <a:solidFill>
                      <a:schemeClr val="bg2"/>
                    </a:solidFill>
                    <a:latin typeface="Sabon Next LT" panose="02000500000000000000" pitchFamily="2" charset="0"/>
                    <a:cs typeface="Sabon Next LT" panose="02000500000000000000" pitchFamily="2" charset="0"/>
                  </a:rPr>
                  <a:t> BTS SN option IR </a:t>
                </a:r>
              </a:p>
            </p:txBody>
          </p:sp>
          <p:pic>
            <p:nvPicPr>
              <p:cNvPr id="474" name="Image 473" descr="Une image contenant texte, Police, capture d’écran, Graphique&#10;&#10;Description générée automatiquement">
                <a:extLst>
                  <a:ext uri="{FF2B5EF4-FFF2-40B4-BE49-F238E27FC236}">
                    <a16:creationId xmlns:a16="http://schemas.microsoft.com/office/drawing/2014/main" id="{0DD127EF-C4A4-73BD-4AB7-AE21C7304E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1658" y="195427"/>
                <a:ext cx="1949543" cy="2054924"/>
              </a:xfrm>
              <a:prstGeom prst="rect">
                <a:avLst/>
              </a:prstGeom>
            </p:spPr>
          </p:pic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92ECEE40-67EB-F90F-46B7-FCAF33FCBA53}"/>
                  </a:ext>
                </a:extLst>
              </p:cNvPr>
              <p:cNvSpPr/>
              <p:nvPr/>
            </p:nvSpPr>
            <p:spPr>
              <a:xfrm>
                <a:off x="2617558" y="258901"/>
                <a:ext cx="7175649" cy="378565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fr-FR" sz="4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MISE EN PLACE D’UNE SOLUTION DE SUPERVISION DE RÉSEAU ET PERSONNALISATION DE MODULES</a:t>
                </a:r>
                <a:endParaRPr lang="fr-FR" sz="4000" b="1" cap="none" spc="0" dirty="0">
                  <a:ln w="0"/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476" name="Espace réservé de la date 3">
                <a:extLst>
                  <a:ext uri="{FF2B5EF4-FFF2-40B4-BE49-F238E27FC236}">
                    <a16:creationId xmlns:a16="http://schemas.microsoft.com/office/drawing/2014/main" id="{C783390D-81E2-6B2C-EB99-A7EE3F8EC8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2837" y="5357702"/>
                <a:ext cx="2743200" cy="3651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solidFill>
                      <a:schemeClr val="bg2"/>
                    </a:solidFill>
                    <a:latin typeface="Sabon Next LT" panose="02000500000000000000" pitchFamily="2" charset="0"/>
                    <a:cs typeface="Sabon Next LT" panose="02000500000000000000" pitchFamily="2" charset="0"/>
                  </a:rPr>
                  <a:t>Jules </a:t>
                </a:r>
                <a:r>
                  <a:rPr lang="en-US" sz="2000" dirty="0" err="1">
                    <a:solidFill>
                      <a:schemeClr val="bg2"/>
                    </a:solidFill>
                    <a:latin typeface="Sabon Next LT" panose="02000500000000000000" pitchFamily="2" charset="0"/>
                    <a:cs typeface="Sabon Next LT" panose="02000500000000000000" pitchFamily="2" charset="0"/>
                  </a:rPr>
                  <a:t>Jacquin</a:t>
                </a:r>
                <a:endParaRPr lang="en-US" sz="2000" dirty="0">
                  <a:solidFill>
                    <a:schemeClr val="bg2"/>
                  </a:solidFill>
                  <a:latin typeface="Sabon Next LT" panose="02000500000000000000" pitchFamily="2" charset="0"/>
                  <a:cs typeface="Sabon Next LT" panose="02000500000000000000" pitchFamily="2" charset="0"/>
                </a:endParaRPr>
              </a:p>
            </p:txBody>
          </p:sp>
          <p:sp>
            <p:nvSpPr>
              <p:cNvPr id="477" name="Espace réservé du numéro de diapositive 5">
                <a:extLst>
                  <a:ext uri="{FF2B5EF4-FFF2-40B4-BE49-F238E27FC236}">
                    <a16:creationId xmlns:a16="http://schemas.microsoft.com/office/drawing/2014/main" id="{8E6919F4-430F-93B6-5D13-DE3664023A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0054" y="5354222"/>
                <a:ext cx="2743200" cy="3651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fr-FR"/>
                </a:defPPr>
                <a:lvl1pPr marL="0" algn="r" defTabSz="914400" rtl="0" eaLnBrk="1" latinLnBrk="0" hangingPunct="1"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>
                    <a:solidFill>
                      <a:schemeClr val="bg2"/>
                    </a:solidFill>
                    <a:latin typeface="Sabon Next LT" panose="02000500000000000000" pitchFamily="2" charset="0"/>
                    <a:cs typeface="Sabon Next LT" panose="02000500000000000000" pitchFamily="2" charset="0"/>
                  </a:rPr>
                  <a:t>Session 2023/2024</a:t>
                </a:r>
              </a:p>
            </p:txBody>
          </p:sp>
          <p:pic>
            <p:nvPicPr>
              <p:cNvPr id="478" name="Image 477" descr="Une image contenant texte, Police, logo, Graphique&#10;&#10;Description générée automatiquement">
                <a:extLst>
                  <a:ext uri="{FF2B5EF4-FFF2-40B4-BE49-F238E27FC236}">
                    <a16:creationId xmlns:a16="http://schemas.microsoft.com/office/drawing/2014/main" id="{94890659-40CC-49EF-D1D2-D46E90C456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618" y="100952"/>
                <a:ext cx="2300775" cy="2300775"/>
              </a:xfrm>
              <a:prstGeom prst="rect">
                <a:avLst/>
              </a:prstGeom>
            </p:spPr>
          </p:pic>
        </p:grpSp>
        <p:pic>
          <p:nvPicPr>
            <p:cNvPr id="468" name="Graphique 467">
              <a:extLst>
                <a:ext uri="{FF2B5EF4-FFF2-40B4-BE49-F238E27FC236}">
                  <a16:creationId xmlns:a16="http://schemas.microsoft.com/office/drawing/2014/main" id="{065DF1E3-1736-6CFD-12BE-8CD4A3D19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657373">
              <a:off x="-17804513" y="1871287"/>
              <a:ext cx="17308877" cy="19997402"/>
            </a:xfrm>
            <a:prstGeom prst="rect">
              <a:avLst/>
            </a:prstGeom>
          </p:spPr>
        </p:pic>
        <p:grpSp>
          <p:nvGrpSpPr>
            <p:cNvPr id="469" name="Groupe 468">
              <a:extLst>
                <a:ext uri="{FF2B5EF4-FFF2-40B4-BE49-F238E27FC236}">
                  <a16:creationId xmlns:a16="http://schemas.microsoft.com/office/drawing/2014/main" id="{776C0B45-D8D2-75A9-57A9-E27F84E13EEF}"/>
                </a:ext>
              </a:extLst>
            </p:cNvPr>
            <p:cNvGrpSpPr/>
            <p:nvPr/>
          </p:nvGrpSpPr>
          <p:grpSpPr>
            <a:xfrm rot="19241075">
              <a:off x="-15535507" y="8514804"/>
              <a:ext cx="11339886" cy="6032556"/>
              <a:chOff x="803202" y="1436280"/>
              <a:chExt cx="11339886" cy="6032556"/>
            </a:xfrm>
          </p:grpSpPr>
          <p:sp>
            <p:nvSpPr>
              <p:cNvPr id="470" name="ZoneTexte 469">
                <a:extLst>
                  <a:ext uri="{FF2B5EF4-FFF2-40B4-BE49-F238E27FC236}">
                    <a16:creationId xmlns:a16="http://schemas.microsoft.com/office/drawing/2014/main" id="{BE4BE361-5993-2FDC-BBCA-BEB8556423EA}"/>
                  </a:ext>
                </a:extLst>
              </p:cNvPr>
              <p:cNvSpPr txBox="1"/>
              <p:nvPr/>
            </p:nvSpPr>
            <p:spPr>
              <a:xfrm>
                <a:off x="3719888" y="1436280"/>
                <a:ext cx="537673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OBJECTIFS</a:t>
                </a:r>
              </a:p>
            </p:txBody>
          </p:sp>
          <p:sp>
            <p:nvSpPr>
              <p:cNvPr id="471" name="ZoneTexte 470">
                <a:extLst>
                  <a:ext uri="{FF2B5EF4-FFF2-40B4-BE49-F238E27FC236}">
                    <a16:creationId xmlns:a16="http://schemas.microsoft.com/office/drawing/2014/main" id="{54261E9E-C570-17EB-7FFF-5ACB69835C66}"/>
                  </a:ext>
                </a:extLst>
              </p:cNvPr>
              <p:cNvSpPr txBox="1"/>
              <p:nvPr/>
            </p:nvSpPr>
            <p:spPr>
              <a:xfrm>
                <a:off x="803202" y="2390523"/>
                <a:ext cx="11339886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fr-FR" sz="36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abon Next LT" panose="02000500000000000000" pitchFamily="2" charset="0"/>
                    <a:cs typeface="Sabon Next LT" panose="02000500000000000000" pitchFamily="2" charset="0"/>
                  </a:rPr>
                  <a:t>Comparer les solutions de gestion de parc et choisir la plus adéquate </a:t>
                </a:r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fr-FR" sz="36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abon Next LT" panose="02000500000000000000" pitchFamily="2" charset="0"/>
                    <a:cs typeface="Sabon Next LT" panose="02000500000000000000" pitchFamily="2" charset="0"/>
                  </a:rPr>
                  <a:t>Mise en place d’un système de gestion de parc</a:t>
                </a:r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fr-FR" sz="36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abon Next LT" panose="02000500000000000000" pitchFamily="2" charset="0"/>
                    <a:cs typeface="Sabon Next LT" panose="02000500000000000000" pitchFamily="2" charset="0"/>
                  </a:rPr>
                  <a:t>Offrir un gain de temps sur l’actuel</a:t>
                </a:r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fr-FR" sz="36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abon Next LT" panose="02000500000000000000" pitchFamily="2" charset="0"/>
                    <a:cs typeface="Sabon Next LT" panose="02000500000000000000" pitchFamily="2" charset="0"/>
                  </a:rPr>
                  <a:t>Mettre en place des formulaires pour les demandes utilisateurs</a:t>
                </a:r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fr-FR" sz="36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abon Next LT" panose="02000500000000000000" pitchFamily="2" charset="0"/>
                    <a:cs typeface="Sabon Next LT" panose="02000500000000000000" pitchFamily="2" charset="0"/>
                  </a:rPr>
                  <a:t>Inventorier automatiquement le matériel informatique de la société</a:t>
                </a:r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fr-FR" sz="36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abon Next LT" panose="02000500000000000000" pitchFamily="2" charset="0"/>
                    <a:cs typeface="Sabon Next LT" panose="02000500000000000000" pitchFamily="2" charset="0"/>
                  </a:rPr>
                  <a:t>Rendre des connaissances disponibles</a:t>
                </a:r>
              </a:p>
            </p:txBody>
          </p:sp>
        </p:grpSp>
      </p:grpSp>
      <p:sp>
        <p:nvSpPr>
          <p:cNvPr id="287" name="Espace réservé du pied de page 286">
            <a:extLst>
              <a:ext uri="{FF2B5EF4-FFF2-40B4-BE49-F238E27FC236}">
                <a16:creationId xmlns:a16="http://schemas.microsoft.com/office/drawing/2014/main" id="{EBAA04DB-EE24-E254-8E95-1C6A0513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200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MISE EN PLACE D’UN CAPTEUR </a:t>
            </a:r>
            <a:r>
              <a:rPr lang="fr-FR" sz="1200" b="1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DE TEMPÉRATURE CONNECTÉ À UN SERVEUR MOSQUITTO</a:t>
            </a:r>
            <a:endParaRPr lang="fr-FR" sz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88" name="Espace réservé du numéro de diapositive 287">
            <a:extLst>
              <a:ext uri="{FF2B5EF4-FFF2-40B4-BE49-F238E27FC236}">
                <a16:creationId xmlns:a16="http://schemas.microsoft.com/office/drawing/2014/main" id="{152739BD-D6B4-3A5F-3F1E-1E9EAD23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7310" y="6340975"/>
            <a:ext cx="2743200" cy="365125"/>
          </a:xfrm>
        </p:spPr>
        <p:txBody>
          <a:bodyPr/>
          <a:lstStyle/>
          <a:p>
            <a:fld id="{AD73D9D7-D312-40E7-A196-DB9CF9EB3938}" type="slidenum">
              <a:rPr lang="en-US" smtClean="0"/>
              <a:t>2</a:t>
            </a:fld>
            <a:endParaRPr lang="en-US" dirty="0"/>
          </a:p>
        </p:txBody>
      </p:sp>
      <p:pic>
        <p:nvPicPr>
          <p:cNvPr id="3" name="Image 2" descr="Une image contenant intérieur, fils électriques, mur, fourniture d’électricité&#10;&#10;Description générée automatiquement">
            <a:extLst>
              <a:ext uri="{FF2B5EF4-FFF2-40B4-BE49-F238E27FC236}">
                <a16:creationId xmlns:a16="http://schemas.microsoft.com/office/drawing/2014/main" id="{7D80BD29-1B91-378E-3779-225AFAC44E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972" y="1300469"/>
            <a:ext cx="3692512" cy="4923348"/>
          </a:xfrm>
          <a:prstGeom prst="rect">
            <a:avLst/>
          </a:prstGeom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66EF4FA3-8A74-3D34-6970-C4F74A25E73B}"/>
              </a:ext>
            </a:extLst>
          </p:cNvPr>
          <p:cNvGrpSpPr/>
          <p:nvPr/>
        </p:nvGrpSpPr>
        <p:grpSpPr>
          <a:xfrm>
            <a:off x="10057456" y="2809057"/>
            <a:ext cx="511920" cy="387720"/>
            <a:chOff x="10057456" y="2809057"/>
            <a:chExt cx="511920" cy="38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Encre 3">
                  <a:extLst>
                    <a:ext uri="{FF2B5EF4-FFF2-40B4-BE49-F238E27FC236}">
                      <a16:creationId xmlns:a16="http://schemas.microsoft.com/office/drawing/2014/main" id="{89D4B45C-064C-A315-105D-5271A0F69E49}"/>
                    </a:ext>
                  </a:extLst>
                </p14:cNvPr>
                <p14:cNvContentPartPr/>
                <p14:nvPr/>
              </p14:nvContentPartPr>
              <p14:xfrm>
                <a:off x="10124056" y="2810497"/>
                <a:ext cx="435960" cy="48240"/>
              </p14:xfrm>
            </p:contentPart>
          </mc:Choice>
          <mc:Fallback xmlns="">
            <p:pic>
              <p:nvPicPr>
                <p:cNvPr id="4" name="Encre 3">
                  <a:extLst>
                    <a:ext uri="{FF2B5EF4-FFF2-40B4-BE49-F238E27FC236}">
                      <a16:creationId xmlns:a16="http://schemas.microsoft.com/office/drawing/2014/main" id="{89D4B45C-064C-A315-105D-5271A0F69E4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17936" y="2804377"/>
                  <a:ext cx="4482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Encre 4">
                  <a:extLst>
                    <a:ext uri="{FF2B5EF4-FFF2-40B4-BE49-F238E27FC236}">
                      <a16:creationId xmlns:a16="http://schemas.microsoft.com/office/drawing/2014/main" id="{1174A426-390C-90B9-443B-CA4C2A232AFA}"/>
                    </a:ext>
                  </a:extLst>
                </p14:cNvPr>
                <p14:cNvContentPartPr/>
                <p14:nvPr/>
              </p14:nvContentPartPr>
              <p14:xfrm>
                <a:off x="10569016" y="2809057"/>
                <a:ext cx="360" cy="329040"/>
              </p14:xfrm>
            </p:contentPart>
          </mc:Choice>
          <mc:Fallback xmlns="">
            <p:pic>
              <p:nvPicPr>
                <p:cNvPr id="5" name="Encre 4">
                  <a:extLst>
                    <a:ext uri="{FF2B5EF4-FFF2-40B4-BE49-F238E27FC236}">
                      <a16:creationId xmlns:a16="http://schemas.microsoft.com/office/drawing/2014/main" id="{1174A426-390C-90B9-443B-CA4C2A232AF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562896" y="2802937"/>
                  <a:ext cx="126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Encre 5">
                  <a:extLst>
                    <a:ext uri="{FF2B5EF4-FFF2-40B4-BE49-F238E27FC236}">
                      <a16:creationId xmlns:a16="http://schemas.microsoft.com/office/drawing/2014/main" id="{11936A66-21DA-616F-4CEF-A7DEA0D090B7}"/>
                    </a:ext>
                  </a:extLst>
                </p14:cNvPr>
                <p14:cNvContentPartPr/>
                <p14:nvPr/>
              </p14:nvContentPartPr>
              <p14:xfrm>
                <a:off x="10066816" y="3146737"/>
                <a:ext cx="502200" cy="48240"/>
              </p14:xfrm>
            </p:contentPart>
          </mc:Choice>
          <mc:Fallback xmlns="">
            <p:pic>
              <p:nvPicPr>
                <p:cNvPr id="6" name="Encre 5">
                  <a:extLst>
                    <a:ext uri="{FF2B5EF4-FFF2-40B4-BE49-F238E27FC236}">
                      <a16:creationId xmlns:a16="http://schemas.microsoft.com/office/drawing/2014/main" id="{11936A66-21DA-616F-4CEF-A7DEA0D090B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060696" y="3140617"/>
                  <a:ext cx="5144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Encre 6">
                  <a:extLst>
                    <a:ext uri="{FF2B5EF4-FFF2-40B4-BE49-F238E27FC236}">
                      <a16:creationId xmlns:a16="http://schemas.microsoft.com/office/drawing/2014/main" id="{066AEF4E-3AB6-613E-9289-649826F10C06}"/>
                    </a:ext>
                  </a:extLst>
                </p14:cNvPr>
                <p14:cNvContentPartPr/>
                <p14:nvPr/>
              </p14:nvContentPartPr>
              <p14:xfrm>
                <a:off x="10057456" y="2859457"/>
                <a:ext cx="9720" cy="337320"/>
              </p14:xfrm>
            </p:contentPart>
          </mc:Choice>
          <mc:Fallback xmlns="">
            <p:pic>
              <p:nvPicPr>
                <p:cNvPr id="7" name="Encre 6">
                  <a:extLst>
                    <a:ext uri="{FF2B5EF4-FFF2-40B4-BE49-F238E27FC236}">
                      <a16:creationId xmlns:a16="http://schemas.microsoft.com/office/drawing/2014/main" id="{066AEF4E-3AB6-613E-9289-649826F10C0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051336" y="2853337"/>
                  <a:ext cx="2196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Encre 7">
                  <a:extLst>
                    <a:ext uri="{FF2B5EF4-FFF2-40B4-BE49-F238E27FC236}">
                      <a16:creationId xmlns:a16="http://schemas.microsoft.com/office/drawing/2014/main" id="{2FD26594-561C-4D77-A3AB-156329E67639}"/>
                    </a:ext>
                  </a:extLst>
                </p14:cNvPr>
                <p14:cNvContentPartPr/>
                <p14:nvPr/>
              </p14:nvContentPartPr>
              <p14:xfrm>
                <a:off x="10066456" y="2850097"/>
                <a:ext cx="114840" cy="360"/>
              </p14:xfrm>
            </p:contentPart>
          </mc:Choice>
          <mc:Fallback xmlns="">
            <p:pic>
              <p:nvPicPr>
                <p:cNvPr id="8" name="Encre 7">
                  <a:extLst>
                    <a:ext uri="{FF2B5EF4-FFF2-40B4-BE49-F238E27FC236}">
                      <a16:creationId xmlns:a16="http://schemas.microsoft.com/office/drawing/2014/main" id="{2FD26594-561C-4D77-A3AB-156329E6763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060336" y="2843977"/>
                  <a:ext cx="12708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58667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roupe 511">
            <a:extLst>
              <a:ext uri="{FF2B5EF4-FFF2-40B4-BE49-F238E27FC236}">
                <a16:creationId xmlns:a16="http://schemas.microsoft.com/office/drawing/2014/main" id="{03C4CD8A-CAAF-AE82-C7AC-DFCC5D5243BF}"/>
              </a:ext>
            </a:extLst>
          </p:cNvPr>
          <p:cNvGrpSpPr/>
          <p:nvPr/>
        </p:nvGrpSpPr>
        <p:grpSpPr>
          <a:xfrm rot="16465229">
            <a:off x="-23016216" y="-9046784"/>
            <a:ext cx="47708831" cy="30417015"/>
            <a:chOff x="-19148775" y="-1370431"/>
            <a:chExt cx="47708831" cy="30417015"/>
          </a:xfrm>
        </p:grpSpPr>
        <p:grpSp>
          <p:nvGrpSpPr>
            <p:cNvPr id="513" name="Groupe 512">
              <a:extLst>
                <a:ext uri="{FF2B5EF4-FFF2-40B4-BE49-F238E27FC236}">
                  <a16:creationId xmlns:a16="http://schemas.microsoft.com/office/drawing/2014/main" id="{915262C1-D75A-4EE3-78F9-BB2C80B1B05E}"/>
                </a:ext>
              </a:extLst>
            </p:cNvPr>
            <p:cNvGrpSpPr/>
            <p:nvPr/>
          </p:nvGrpSpPr>
          <p:grpSpPr>
            <a:xfrm>
              <a:off x="-3022967" y="-1370431"/>
              <a:ext cx="31583023" cy="30417015"/>
              <a:chOff x="-3099168" y="-1543859"/>
              <a:chExt cx="31583023" cy="30417015"/>
            </a:xfrm>
          </p:grpSpPr>
          <p:grpSp>
            <p:nvGrpSpPr>
              <p:cNvPr id="518" name="Groupe 517">
                <a:extLst>
                  <a:ext uri="{FF2B5EF4-FFF2-40B4-BE49-F238E27FC236}">
                    <a16:creationId xmlns:a16="http://schemas.microsoft.com/office/drawing/2014/main" id="{56009834-F081-99CD-9BC9-AD9F7CAB35DB}"/>
                  </a:ext>
                </a:extLst>
              </p:cNvPr>
              <p:cNvGrpSpPr/>
              <p:nvPr/>
            </p:nvGrpSpPr>
            <p:grpSpPr>
              <a:xfrm rot="3253589">
                <a:off x="-2516164" y="-2126863"/>
                <a:ext cx="30417015" cy="31583023"/>
                <a:chOff x="-14798609" y="-10187435"/>
                <a:chExt cx="30417015" cy="31583023"/>
              </a:xfrm>
            </p:grpSpPr>
            <p:grpSp>
              <p:nvGrpSpPr>
                <p:cNvPr id="525" name="Groupe 524">
                  <a:extLst>
                    <a:ext uri="{FF2B5EF4-FFF2-40B4-BE49-F238E27FC236}">
                      <a16:creationId xmlns:a16="http://schemas.microsoft.com/office/drawing/2014/main" id="{52E70359-CD06-3504-4A1B-1E8FC9AB3DCD}"/>
                    </a:ext>
                  </a:extLst>
                </p:cNvPr>
                <p:cNvGrpSpPr/>
                <p:nvPr/>
              </p:nvGrpSpPr>
              <p:grpSpPr>
                <a:xfrm rot="1876613">
                  <a:off x="-14798609" y="-10187435"/>
                  <a:ext cx="30417015" cy="31583023"/>
                  <a:chOff x="-14164130" y="-17610425"/>
                  <a:chExt cx="30417015" cy="31583023"/>
                </a:xfrm>
              </p:grpSpPr>
              <p:grpSp>
                <p:nvGrpSpPr>
                  <p:cNvPr id="528" name="Groupe 527">
                    <a:extLst>
                      <a:ext uri="{FF2B5EF4-FFF2-40B4-BE49-F238E27FC236}">
                        <a16:creationId xmlns:a16="http://schemas.microsoft.com/office/drawing/2014/main" id="{8F3E2B37-F477-D963-1E60-E414BDE805F2}"/>
                      </a:ext>
                    </a:extLst>
                  </p:cNvPr>
                  <p:cNvGrpSpPr/>
                  <p:nvPr/>
                </p:nvGrpSpPr>
                <p:grpSpPr>
                  <a:xfrm rot="17039373">
                    <a:off x="-14747134" y="-17027421"/>
                    <a:ext cx="31583023" cy="30417015"/>
                    <a:chOff x="-1597940" y="-3290317"/>
                    <a:chExt cx="31583023" cy="30417015"/>
                  </a:xfrm>
                </p:grpSpPr>
                <p:grpSp>
                  <p:nvGrpSpPr>
                    <p:cNvPr id="531" name="Groupe 530">
                      <a:extLst>
                        <a:ext uri="{FF2B5EF4-FFF2-40B4-BE49-F238E27FC236}">
                          <a16:creationId xmlns:a16="http://schemas.microsoft.com/office/drawing/2014/main" id="{BFB68F71-9B80-3E60-72CC-5C0DE10E3CE2}"/>
                        </a:ext>
                      </a:extLst>
                    </p:cNvPr>
                    <p:cNvGrpSpPr/>
                    <p:nvPr/>
                  </p:nvGrpSpPr>
                  <p:grpSpPr>
                    <a:xfrm rot="1563105">
                      <a:off x="-1597940" y="5992837"/>
                      <a:ext cx="31583023" cy="21133861"/>
                      <a:chOff x="-8718239" y="-5367389"/>
                      <a:chExt cx="28686527" cy="18910195"/>
                    </a:xfrm>
                  </p:grpSpPr>
                  <p:pic>
                    <p:nvPicPr>
                      <p:cNvPr id="533" name="Graphique 532">
                        <a:extLst>
                          <a:ext uri="{FF2B5EF4-FFF2-40B4-BE49-F238E27FC236}">
                            <a16:creationId xmlns:a16="http://schemas.microsoft.com/office/drawing/2014/main" id="{3119E8D4-4C3A-A491-1A81-A6F7F0F7386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3016895">
                        <a:off x="5343542" y="9142346"/>
                        <a:ext cx="655319" cy="85555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34" name="Graphique 533">
                        <a:extLst>
                          <a:ext uri="{FF2B5EF4-FFF2-40B4-BE49-F238E27FC236}">
                            <a16:creationId xmlns:a16="http://schemas.microsoft.com/office/drawing/2014/main" id="{9BF872C4-F06B-45E1-600D-5E3355E9247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flipV="1">
                        <a:off x="2421801" y="1706315"/>
                        <a:ext cx="1386840" cy="181059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35" name="Graphique 534">
                        <a:extLst>
                          <a:ext uri="{FF2B5EF4-FFF2-40B4-BE49-F238E27FC236}">
                            <a16:creationId xmlns:a16="http://schemas.microsoft.com/office/drawing/2014/main" id="{0E0CF18F-22F4-8A2F-13EC-7138DC3C80B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373051" y="3646416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36" name="Graphique 535">
                        <a:extLst>
                          <a:ext uri="{FF2B5EF4-FFF2-40B4-BE49-F238E27FC236}">
                            <a16:creationId xmlns:a16="http://schemas.microsoft.com/office/drawing/2014/main" id="{C4121E42-2889-1F19-9319-5D489024B75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411165">
                        <a:off x="2120971" y="449011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37" name="Graphique 536">
                        <a:extLst>
                          <a:ext uri="{FF2B5EF4-FFF2-40B4-BE49-F238E27FC236}">
                            <a16:creationId xmlns:a16="http://schemas.microsoft.com/office/drawing/2014/main" id="{0EEE6BD3-1B73-5CAE-58E3-EB09CB2D8EE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932295" y="3497898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38" name="Graphique 537">
                        <a:extLst>
                          <a:ext uri="{FF2B5EF4-FFF2-40B4-BE49-F238E27FC236}">
                            <a16:creationId xmlns:a16="http://schemas.microsoft.com/office/drawing/2014/main" id="{368BA547-31AA-F07D-426A-A1295DE6EDA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3016895">
                        <a:off x="7915275" y="1748102"/>
                        <a:ext cx="655319" cy="85555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39" name="Graphique 538">
                        <a:extLst>
                          <a:ext uri="{FF2B5EF4-FFF2-40B4-BE49-F238E27FC236}">
                            <a16:creationId xmlns:a16="http://schemas.microsoft.com/office/drawing/2014/main" id="{B5255674-D3BA-2776-E6F3-1301595CBEA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0508893">
                        <a:off x="369857" y="7823088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40" name="Graphique 539">
                        <a:extLst>
                          <a:ext uri="{FF2B5EF4-FFF2-40B4-BE49-F238E27FC236}">
                            <a16:creationId xmlns:a16="http://schemas.microsoft.com/office/drawing/2014/main" id="{12CF0673-6D1F-FCCE-2425-650C788932E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0437258">
                        <a:off x="5138076" y="2750404"/>
                        <a:ext cx="880681" cy="114977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41" name="Graphique 540">
                        <a:extLst>
                          <a:ext uri="{FF2B5EF4-FFF2-40B4-BE49-F238E27FC236}">
                            <a16:creationId xmlns:a16="http://schemas.microsoft.com/office/drawing/2014/main" id="{870ACA9D-CC10-F445-1EB0-EAD15467206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3305473">
                        <a:off x="932984" y="4556277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42" name="Graphique 541">
                        <a:extLst>
                          <a:ext uri="{FF2B5EF4-FFF2-40B4-BE49-F238E27FC236}">
                            <a16:creationId xmlns:a16="http://schemas.microsoft.com/office/drawing/2014/main" id="{D641420D-3B00-56FF-0A31-076B3C69133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231126">
                        <a:off x="740488" y="-226137"/>
                        <a:ext cx="1471864" cy="19216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43" name="Graphique 542">
                        <a:extLst>
                          <a:ext uri="{FF2B5EF4-FFF2-40B4-BE49-F238E27FC236}">
                            <a16:creationId xmlns:a16="http://schemas.microsoft.com/office/drawing/2014/main" id="{CEB5BD49-0FB2-74DF-FF74-C36E82E1FF9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4658839">
                        <a:off x="5607000" y="498969"/>
                        <a:ext cx="821614" cy="107266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44" name="Graphique 543">
                        <a:extLst>
                          <a:ext uri="{FF2B5EF4-FFF2-40B4-BE49-F238E27FC236}">
                            <a16:creationId xmlns:a16="http://schemas.microsoft.com/office/drawing/2014/main" id="{E38FD236-7881-ABF1-AD62-B01FE9B4FC1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9597390" y="4475797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45" name="Graphique 544">
                        <a:extLst>
                          <a:ext uri="{FF2B5EF4-FFF2-40B4-BE49-F238E27FC236}">
                            <a16:creationId xmlns:a16="http://schemas.microsoft.com/office/drawing/2014/main" id="{DC01A4D1-60CE-75E5-2931-8D9D94B5CED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9695608">
                        <a:off x="10299202" y="2070624"/>
                        <a:ext cx="1312729" cy="171384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46" name="Graphique 545">
                        <a:extLst>
                          <a:ext uri="{FF2B5EF4-FFF2-40B4-BE49-F238E27FC236}">
                            <a16:creationId xmlns:a16="http://schemas.microsoft.com/office/drawing/2014/main" id="{E3C425D2-E135-961A-CCEA-0CF2845EED7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1099518">
                        <a:off x="1792529" y="3620231"/>
                        <a:ext cx="1574269" cy="205529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47" name="Graphique 546">
                        <a:extLst>
                          <a:ext uri="{FF2B5EF4-FFF2-40B4-BE49-F238E27FC236}">
                            <a16:creationId xmlns:a16="http://schemas.microsoft.com/office/drawing/2014/main" id="{6DB3EA07-3567-3992-850F-2BB64BF05A2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9679454">
                        <a:off x="867369" y="2462130"/>
                        <a:ext cx="565677" cy="73852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48" name="Graphique 547">
                        <a:extLst>
                          <a:ext uri="{FF2B5EF4-FFF2-40B4-BE49-F238E27FC236}">
                            <a16:creationId xmlns:a16="http://schemas.microsoft.com/office/drawing/2014/main" id="{D3E36869-04D1-3901-283C-36E2C5B9B99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1099518">
                        <a:off x="4185131" y="5606221"/>
                        <a:ext cx="1574269" cy="205529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49" name="Graphique 548">
                        <a:extLst>
                          <a:ext uri="{FF2B5EF4-FFF2-40B4-BE49-F238E27FC236}">
                            <a16:creationId xmlns:a16="http://schemas.microsoft.com/office/drawing/2014/main" id="{9485D967-7427-50E7-480B-DC2932052F3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201386">
                        <a:off x="6742298" y="8554096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50" name="Graphique 549">
                        <a:extLst>
                          <a:ext uri="{FF2B5EF4-FFF2-40B4-BE49-F238E27FC236}">
                            <a16:creationId xmlns:a16="http://schemas.microsoft.com/office/drawing/2014/main" id="{40E8AF29-0312-B8B8-B7FB-6DDCE7970E8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201386">
                        <a:off x="3275976" y="7991641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51" name="Graphique 550">
                        <a:extLst>
                          <a:ext uri="{FF2B5EF4-FFF2-40B4-BE49-F238E27FC236}">
                            <a16:creationId xmlns:a16="http://schemas.microsoft.com/office/drawing/2014/main" id="{9B72109F-AFFA-7724-FAD2-BAE9CECB267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201386">
                        <a:off x="10791585" y="6680213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52" name="Graphique 551">
                        <a:extLst>
                          <a:ext uri="{FF2B5EF4-FFF2-40B4-BE49-F238E27FC236}">
                            <a16:creationId xmlns:a16="http://schemas.microsoft.com/office/drawing/2014/main" id="{6618F134-D6D4-6986-25FC-E417FD9E2A5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201386">
                        <a:off x="5501864" y="4870051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53" name="Graphique 552">
                        <a:extLst>
                          <a:ext uri="{FF2B5EF4-FFF2-40B4-BE49-F238E27FC236}">
                            <a16:creationId xmlns:a16="http://schemas.microsoft.com/office/drawing/2014/main" id="{975CFDCB-3882-76B4-36B0-53CE03FCEE8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201386">
                        <a:off x="8354259" y="7938841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54" name="Graphique 553">
                        <a:extLst>
                          <a:ext uri="{FF2B5EF4-FFF2-40B4-BE49-F238E27FC236}">
                            <a16:creationId xmlns:a16="http://schemas.microsoft.com/office/drawing/2014/main" id="{87886FF2-BE00-4222-DBB5-71A658D2B0C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201386">
                        <a:off x="1666418" y="6831615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55" name="Graphique 554">
                        <a:extLst>
                          <a:ext uri="{FF2B5EF4-FFF2-40B4-BE49-F238E27FC236}">
                            <a16:creationId xmlns:a16="http://schemas.microsoft.com/office/drawing/2014/main" id="{7606F3FD-91CD-AFF2-59F1-3A0283D51E1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9568919">
                        <a:off x="8724969" y="8139294"/>
                        <a:ext cx="2010675" cy="262504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56" name="Graphique 555">
                        <a:extLst>
                          <a:ext uri="{FF2B5EF4-FFF2-40B4-BE49-F238E27FC236}">
                            <a16:creationId xmlns:a16="http://schemas.microsoft.com/office/drawing/2014/main" id="{28D7D823-C785-E236-F1E9-1F00B9A5B23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4176080">
                        <a:off x="-3042272" y="1170565"/>
                        <a:ext cx="9505290" cy="1278718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57" name="Graphique 556">
                        <a:extLst>
                          <a:ext uri="{FF2B5EF4-FFF2-40B4-BE49-F238E27FC236}">
                            <a16:creationId xmlns:a16="http://schemas.microsoft.com/office/drawing/2014/main" id="{B63F53D0-ED52-DC48-DFA8-301A601D2A8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9153246">
                        <a:off x="4038863" y="11059995"/>
                        <a:ext cx="655319" cy="85555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58" name="Graphique 557">
                        <a:extLst>
                          <a:ext uri="{FF2B5EF4-FFF2-40B4-BE49-F238E27FC236}">
                            <a16:creationId xmlns:a16="http://schemas.microsoft.com/office/drawing/2014/main" id="{CD923A79-15D6-3D64-B878-A4485CC8D9E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3016895">
                        <a:off x="390621" y="10806960"/>
                        <a:ext cx="655319" cy="85555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59" name="Graphique 558">
                        <a:extLst>
                          <a:ext uri="{FF2B5EF4-FFF2-40B4-BE49-F238E27FC236}">
                            <a16:creationId xmlns:a16="http://schemas.microsoft.com/office/drawing/2014/main" id="{AEE29F80-6238-FC64-F87B-D99B9A635BF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864267">
                        <a:off x="6048857" y="10569190"/>
                        <a:ext cx="1611420" cy="210379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60" name="Graphique 559">
                        <a:extLst>
                          <a:ext uri="{FF2B5EF4-FFF2-40B4-BE49-F238E27FC236}">
                            <a16:creationId xmlns:a16="http://schemas.microsoft.com/office/drawing/2014/main" id="{7476B5C3-4853-9F58-1B83-29714E9F4B8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3016895">
                        <a:off x="7341980" y="7139881"/>
                        <a:ext cx="655319" cy="85555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61" name="Graphique 560">
                        <a:extLst>
                          <a:ext uri="{FF2B5EF4-FFF2-40B4-BE49-F238E27FC236}">
                            <a16:creationId xmlns:a16="http://schemas.microsoft.com/office/drawing/2014/main" id="{35F4B19D-0FB3-7277-13B3-951A7D8639D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942559">
                        <a:off x="10112894" y="11163040"/>
                        <a:ext cx="1822799" cy="237976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62" name="Graphique 561">
                        <a:extLst>
                          <a:ext uri="{FF2B5EF4-FFF2-40B4-BE49-F238E27FC236}">
                            <a16:creationId xmlns:a16="http://schemas.microsoft.com/office/drawing/2014/main" id="{B389E48E-CF55-DA49-6536-FFF3B07BDC1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4658839">
                        <a:off x="8802162" y="11755086"/>
                        <a:ext cx="821614" cy="107266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63" name="Graphique 562">
                        <a:extLst>
                          <a:ext uri="{FF2B5EF4-FFF2-40B4-BE49-F238E27FC236}">
                            <a16:creationId xmlns:a16="http://schemas.microsoft.com/office/drawing/2014/main" id="{5603BB59-05D3-1DF8-7ABD-2E768F985C6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1391072">
                        <a:off x="12678653" y="6964418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64" name="Graphique 563">
                        <a:extLst>
                          <a:ext uri="{FF2B5EF4-FFF2-40B4-BE49-F238E27FC236}">
                            <a16:creationId xmlns:a16="http://schemas.microsoft.com/office/drawing/2014/main" id="{4B57805C-8D65-F73A-05CA-1B05E6AAE99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1391072">
                        <a:off x="14290614" y="6349163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65" name="Graphique 564">
                        <a:extLst>
                          <a:ext uri="{FF2B5EF4-FFF2-40B4-BE49-F238E27FC236}">
                            <a16:creationId xmlns:a16="http://schemas.microsoft.com/office/drawing/2014/main" id="{51CE845E-D732-12A3-F684-39274B34132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8158605">
                        <a:off x="11585138" y="3683664"/>
                        <a:ext cx="2010675" cy="262504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66" name="Graphique 565">
                        <a:extLst>
                          <a:ext uri="{FF2B5EF4-FFF2-40B4-BE49-F238E27FC236}">
                            <a16:creationId xmlns:a16="http://schemas.microsoft.com/office/drawing/2014/main" id="{D83FDF24-DB50-27C7-7FBD-E465CF516D5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453953">
                        <a:off x="11985212" y="8979512"/>
                        <a:ext cx="1611420" cy="210379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67" name="Graphique 566">
                        <a:extLst>
                          <a:ext uri="{FF2B5EF4-FFF2-40B4-BE49-F238E27FC236}">
                            <a16:creationId xmlns:a16="http://schemas.microsoft.com/office/drawing/2014/main" id="{520BE169-377C-87FD-7971-168BD50E010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606581">
                        <a:off x="13278335" y="5550203"/>
                        <a:ext cx="655319" cy="85555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68" name="Graphique 567">
                        <a:extLst>
                          <a:ext uri="{FF2B5EF4-FFF2-40B4-BE49-F238E27FC236}">
                            <a16:creationId xmlns:a16="http://schemas.microsoft.com/office/drawing/2014/main" id="{2E5BECB6-1664-A193-F408-08BB954518E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1132245">
                        <a:off x="16049249" y="9573362"/>
                        <a:ext cx="1822799" cy="237976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69" name="Graphique 568">
                        <a:extLst>
                          <a:ext uri="{FF2B5EF4-FFF2-40B4-BE49-F238E27FC236}">
                            <a16:creationId xmlns:a16="http://schemas.microsoft.com/office/drawing/2014/main" id="{5718E631-FF42-F87D-B3A9-62F34E846F9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3248525">
                        <a:off x="14738517" y="10165408"/>
                        <a:ext cx="821614" cy="107266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70" name="Graphique 569">
                        <a:extLst>
                          <a:ext uri="{FF2B5EF4-FFF2-40B4-BE49-F238E27FC236}">
                            <a16:creationId xmlns:a16="http://schemas.microsoft.com/office/drawing/2014/main" id="{CC9FD291-A207-479C-329A-B7221BED801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3063169">
                        <a:off x="-5297124" y="8192324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71" name="Graphique 570">
                        <a:extLst>
                          <a:ext uri="{FF2B5EF4-FFF2-40B4-BE49-F238E27FC236}">
                            <a16:creationId xmlns:a16="http://schemas.microsoft.com/office/drawing/2014/main" id="{0F18D019-D8F2-379C-5B91-BAFD6B8F08F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3063169">
                        <a:off x="-1783352" y="8444897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72" name="Graphique 571">
                        <a:extLst>
                          <a:ext uri="{FF2B5EF4-FFF2-40B4-BE49-F238E27FC236}">
                            <a16:creationId xmlns:a16="http://schemas.microsoft.com/office/drawing/2014/main" id="{BA86F8FD-3518-51E7-D709-ECE9BDA11A0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900427">
                        <a:off x="-3577571" y="7697403"/>
                        <a:ext cx="880681" cy="114977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73" name="Graphique 572">
                        <a:extLst>
                          <a:ext uri="{FF2B5EF4-FFF2-40B4-BE49-F238E27FC236}">
                            <a16:creationId xmlns:a16="http://schemas.microsoft.com/office/drawing/2014/main" id="{F95FD8AE-896B-6418-0B0B-6D05A5ECB3C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337655">
                        <a:off x="-1064214" y="8679305"/>
                        <a:ext cx="1606867" cy="2097854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74" name="Graphique 573">
                        <a:extLst>
                          <a:ext uri="{FF2B5EF4-FFF2-40B4-BE49-F238E27FC236}">
                            <a16:creationId xmlns:a16="http://schemas.microsoft.com/office/drawing/2014/main" id="{6AC41CF4-8D7A-6BEF-06C6-11B8186DECB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562687">
                        <a:off x="-6923118" y="8567230"/>
                        <a:ext cx="1574269" cy="205529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75" name="Graphique 574">
                        <a:extLst>
                          <a:ext uri="{FF2B5EF4-FFF2-40B4-BE49-F238E27FC236}">
                            <a16:creationId xmlns:a16="http://schemas.microsoft.com/office/drawing/2014/main" id="{3878BDF9-AA85-2A07-0CCA-24C4F49871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4264555">
                        <a:off x="-3213783" y="9817050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76" name="Graphique 575">
                        <a:extLst>
                          <a:ext uri="{FF2B5EF4-FFF2-40B4-BE49-F238E27FC236}">
                            <a16:creationId xmlns:a16="http://schemas.microsoft.com/office/drawing/2014/main" id="{6865A821-BF8C-4D55-543A-8B16D1CA07A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0218905">
                        <a:off x="-6049074" y="3560215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77" name="Graphique 576">
                        <a:extLst>
                          <a:ext uri="{FF2B5EF4-FFF2-40B4-BE49-F238E27FC236}">
                            <a16:creationId xmlns:a16="http://schemas.microsoft.com/office/drawing/2014/main" id="{0DD915F3-BE29-AE83-F530-4310606B350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0218905">
                        <a:off x="-8718239" y="5842166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78" name="Graphique 577">
                        <a:extLst>
                          <a:ext uri="{FF2B5EF4-FFF2-40B4-BE49-F238E27FC236}">
                            <a16:creationId xmlns:a16="http://schemas.microsoft.com/office/drawing/2014/main" id="{771DFF33-450F-12FE-FA4F-2B992982D0F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0218905">
                        <a:off x="-4862551" y="-740986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79" name="Graphique 578">
                        <a:extLst>
                          <a:ext uri="{FF2B5EF4-FFF2-40B4-BE49-F238E27FC236}">
                            <a16:creationId xmlns:a16="http://schemas.microsoft.com/office/drawing/2014/main" id="{6E487337-6436-6DFD-EBAC-AA0EC1F9ACF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0218905">
                        <a:off x="-5476982" y="1932435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80" name="Graphique 579">
                        <a:extLst>
                          <a:ext uri="{FF2B5EF4-FFF2-40B4-BE49-F238E27FC236}">
                            <a16:creationId xmlns:a16="http://schemas.microsoft.com/office/drawing/2014/main" id="{9271421C-8498-435A-EDD3-10FA79D9FE7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6986438">
                        <a:off x="-4754274" y="1149541"/>
                        <a:ext cx="2010675" cy="262504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81" name="Graphique 580">
                        <a:extLst>
                          <a:ext uri="{FF2B5EF4-FFF2-40B4-BE49-F238E27FC236}">
                            <a16:creationId xmlns:a16="http://schemas.microsoft.com/office/drawing/2014/main" id="{0AE278FC-B401-E07E-6073-A04298AA51D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6570765">
                        <a:off x="-5988850" y="7443408"/>
                        <a:ext cx="655319" cy="85555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82" name="Graphique 581">
                        <a:extLst>
                          <a:ext uri="{FF2B5EF4-FFF2-40B4-BE49-F238E27FC236}">
                            <a16:creationId xmlns:a16="http://schemas.microsoft.com/office/drawing/2014/main" id="{14D5A0F5-F6D0-6B08-610B-246C763F8DD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0881786">
                        <a:off x="-4757400" y="5006624"/>
                        <a:ext cx="1611420" cy="210379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83" name="Graphique 582">
                        <a:extLst>
                          <a:ext uri="{FF2B5EF4-FFF2-40B4-BE49-F238E27FC236}">
                            <a16:creationId xmlns:a16="http://schemas.microsoft.com/office/drawing/2014/main" id="{1DEDCCC3-CC98-2DDA-9356-DFADFD32FDF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434414">
                        <a:off x="-6609275" y="5208539"/>
                        <a:ext cx="655319" cy="85555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84" name="Graphique 583">
                        <a:extLst>
                          <a:ext uri="{FF2B5EF4-FFF2-40B4-BE49-F238E27FC236}">
                            <a16:creationId xmlns:a16="http://schemas.microsoft.com/office/drawing/2014/main" id="{59488AD6-BD6B-84F7-6FA5-838DD1E4DD1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434414">
                        <a:off x="-6846127" y="2389404"/>
                        <a:ext cx="655319" cy="85555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85" name="Graphique 584">
                        <a:extLst>
                          <a:ext uri="{FF2B5EF4-FFF2-40B4-BE49-F238E27FC236}">
                            <a16:creationId xmlns:a16="http://schemas.microsoft.com/office/drawing/2014/main" id="{719FCDA6-CE41-EFBB-8D98-D39EB6F5E72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9960078">
                        <a:off x="-1610123" y="2159320"/>
                        <a:ext cx="1822799" cy="237976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86" name="Graphique 585">
                        <a:extLst>
                          <a:ext uri="{FF2B5EF4-FFF2-40B4-BE49-F238E27FC236}">
                            <a16:creationId xmlns:a16="http://schemas.microsoft.com/office/drawing/2014/main" id="{34D37BB2-E8B8-CABC-0226-283DA4BE91C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076358">
                        <a:off x="-2326936" y="4155482"/>
                        <a:ext cx="821614" cy="107266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87" name="Graphique 586">
                        <a:extLst>
                          <a:ext uri="{FF2B5EF4-FFF2-40B4-BE49-F238E27FC236}">
                            <a16:creationId xmlns:a16="http://schemas.microsoft.com/office/drawing/2014/main" id="{A639CA15-3C6D-E5B1-8097-45D05F9FCBF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8808591">
                        <a:off x="-3426242" y="-1997495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88" name="Graphique 587">
                        <a:extLst>
                          <a:ext uri="{FF2B5EF4-FFF2-40B4-BE49-F238E27FC236}">
                            <a16:creationId xmlns:a16="http://schemas.microsoft.com/office/drawing/2014/main" id="{6D9BA9A2-4510-D2D4-E69B-8826D403D2A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8808591">
                        <a:off x="-2854151" y="-3625275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89" name="Graphique 588">
                        <a:extLst>
                          <a:ext uri="{FF2B5EF4-FFF2-40B4-BE49-F238E27FC236}">
                            <a16:creationId xmlns:a16="http://schemas.microsoft.com/office/drawing/2014/main" id="{0736C62D-515A-0CA4-7A51-0DF57C80D1A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5576124">
                        <a:off x="-2131442" y="-4408169"/>
                        <a:ext cx="2010675" cy="262504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90" name="Graphique 589">
                        <a:extLst>
                          <a:ext uri="{FF2B5EF4-FFF2-40B4-BE49-F238E27FC236}">
                            <a16:creationId xmlns:a16="http://schemas.microsoft.com/office/drawing/2014/main" id="{199E65F7-F281-D21C-0795-652EC492760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9471472">
                        <a:off x="-2134568" y="-551086"/>
                        <a:ext cx="1611420" cy="210379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91" name="Graphique 590">
                        <a:extLst>
                          <a:ext uri="{FF2B5EF4-FFF2-40B4-BE49-F238E27FC236}">
                            <a16:creationId xmlns:a16="http://schemas.microsoft.com/office/drawing/2014/main" id="{5E80677E-D839-7CDB-60C1-ED751E1EC7F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8549764">
                        <a:off x="1012709" y="-3398390"/>
                        <a:ext cx="1822799" cy="237976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92" name="Graphique 591">
                        <a:extLst>
                          <a:ext uri="{FF2B5EF4-FFF2-40B4-BE49-F238E27FC236}">
                            <a16:creationId xmlns:a16="http://schemas.microsoft.com/office/drawing/2014/main" id="{71E7CB17-F72E-BBA5-219B-1B7D6E948FD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666044">
                        <a:off x="-26901" y="-120444"/>
                        <a:ext cx="821614" cy="107266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93" name="Graphique 592">
                        <a:extLst>
                          <a:ext uri="{FF2B5EF4-FFF2-40B4-BE49-F238E27FC236}">
                            <a16:creationId xmlns:a16="http://schemas.microsoft.com/office/drawing/2014/main" id="{D35268D8-A283-1256-F4A6-A13C3BD4C64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9679454">
                        <a:off x="-1021291" y="5662438"/>
                        <a:ext cx="565677" cy="738523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594" name="Groupe 593">
                        <a:extLst>
                          <a:ext uri="{FF2B5EF4-FFF2-40B4-BE49-F238E27FC236}">
                            <a16:creationId xmlns:a16="http://schemas.microsoft.com/office/drawing/2014/main" id="{92387C1C-F9F6-CE3A-574F-3BBB3937D424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108805">
                        <a:off x="3294897" y="-3576816"/>
                        <a:ext cx="16673391" cy="6778728"/>
                        <a:chOff x="2901852" y="-5805823"/>
                        <a:chExt cx="16673391" cy="6778728"/>
                      </a:xfrm>
                    </p:grpSpPr>
                    <p:pic>
                      <p:nvPicPr>
                        <p:cNvPr id="607" name="Graphique 606">
                          <a:extLst>
                            <a:ext uri="{FF2B5EF4-FFF2-40B4-BE49-F238E27FC236}">
                              <a16:creationId xmlns:a16="http://schemas.microsoft.com/office/drawing/2014/main" id="{37EF653C-CB9F-1B45-4BDB-F2E5BBF54F2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791072" flipV="1">
                          <a:off x="10385113" y="-2102013"/>
                          <a:ext cx="1386840" cy="1810597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608" name="Graphique 607">
                          <a:extLst>
                            <a:ext uri="{FF2B5EF4-FFF2-40B4-BE49-F238E27FC236}">
                              <a16:creationId xmlns:a16="http://schemas.microsoft.com/office/drawing/2014/main" id="{6828160C-7DEC-078A-7BCE-B8A153D2975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791072">
                          <a:off x="11381835" y="-563003"/>
                          <a:ext cx="982980" cy="12833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609" name="Graphique 608">
                          <a:extLst>
                            <a:ext uri="{FF2B5EF4-FFF2-40B4-BE49-F238E27FC236}">
                              <a16:creationId xmlns:a16="http://schemas.microsoft.com/office/drawing/2014/main" id="{3CD7F14F-6C50-99C4-5BDF-D554CB50751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3202237">
                          <a:off x="11299920" y="-3087923"/>
                          <a:ext cx="982980" cy="12833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610" name="Graphique 609">
                          <a:extLst>
                            <a:ext uri="{FF2B5EF4-FFF2-40B4-BE49-F238E27FC236}">
                              <a16:creationId xmlns:a16="http://schemas.microsoft.com/office/drawing/2014/main" id="{382F3EA9-EDA4-7713-2B24-3BD04EBCFAF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791072">
                          <a:off x="14895607" y="-310430"/>
                          <a:ext cx="982980" cy="12833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611" name="Graphique 610">
                          <a:extLst>
                            <a:ext uri="{FF2B5EF4-FFF2-40B4-BE49-F238E27FC236}">
                              <a16:creationId xmlns:a16="http://schemas.microsoft.com/office/drawing/2014/main" id="{73956930-AD38-F634-40E0-C41989513EB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3807967">
                          <a:off x="15878587" y="-2060226"/>
                          <a:ext cx="655319" cy="85555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612" name="Graphique 611">
                          <a:extLst>
                            <a:ext uri="{FF2B5EF4-FFF2-40B4-BE49-F238E27FC236}">
                              <a16:creationId xmlns:a16="http://schemas.microsoft.com/office/drawing/2014/main" id="{108CDBFC-64FF-DC75-2E3B-A081FEA7255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21228330">
                          <a:off x="13101388" y="-1057924"/>
                          <a:ext cx="880681" cy="114977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613" name="Graphique 612">
                          <a:extLst>
                            <a:ext uri="{FF2B5EF4-FFF2-40B4-BE49-F238E27FC236}">
                              <a16:creationId xmlns:a16="http://schemas.microsoft.com/office/drawing/2014/main" id="{3C4032DA-F882-D903-1BFB-B8B3B330882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3022198">
                          <a:off x="8703800" y="-4034465"/>
                          <a:ext cx="1471864" cy="19216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614" name="Graphique 613">
                          <a:extLst>
                            <a:ext uri="{FF2B5EF4-FFF2-40B4-BE49-F238E27FC236}">
                              <a16:creationId xmlns:a16="http://schemas.microsoft.com/office/drawing/2014/main" id="{35533F00-4538-ACCD-E39F-D071DA15715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49911">
                          <a:off x="13570312" y="-3309359"/>
                          <a:ext cx="821614" cy="1072663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615" name="Graphique 614">
                          <a:extLst>
                            <a:ext uri="{FF2B5EF4-FFF2-40B4-BE49-F238E27FC236}">
                              <a16:creationId xmlns:a16="http://schemas.microsoft.com/office/drawing/2014/main" id="{03A83F49-32FB-1A06-B362-4E42C27A4D8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20359991">
                          <a:off x="16611589" y="-5154506"/>
                          <a:ext cx="2010675" cy="262504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616" name="Graphique 615">
                          <a:extLst>
                            <a:ext uri="{FF2B5EF4-FFF2-40B4-BE49-F238E27FC236}">
                              <a16:creationId xmlns:a16="http://schemas.microsoft.com/office/drawing/2014/main" id="{76BBE904-92BE-6E8B-B63E-F889B8DBFD4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20486680">
                          <a:off x="18262514" y="-1737704"/>
                          <a:ext cx="1312729" cy="1713841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617" name="Graphique 616">
                          <a:extLst>
                            <a:ext uri="{FF2B5EF4-FFF2-40B4-BE49-F238E27FC236}">
                              <a16:creationId xmlns:a16="http://schemas.microsoft.com/office/drawing/2014/main" id="{58DF1350-9576-75A6-5F00-2A71C784F85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20470526">
                          <a:off x="8830681" y="-1346198"/>
                          <a:ext cx="565677" cy="738523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618" name="Graphique 617">
                          <a:extLst>
                            <a:ext uri="{FF2B5EF4-FFF2-40B4-BE49-F238E27FC236}">
                              <a16:creationId xmlns:a16="http://schemas.microsoft.com/office/drawing/2014/main" id="{2C37CC1E-C049-AFB5-6944-68EF9801041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21009977">
                          <a:off x="3307670" y="-4519936"/>
                          <a:ext cx="982980" cy="12833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619" name="Graphique 618">
                          <a:extLst>
                            <a:ext uri="{FF2B5EF4-FFF2-40B4-BE49-F238E27FC236}">
                              <a16:creationId xmlns:a16="http://schemas.microsoft.com/office/drawing/2014/main" id="{6BD1C45D-710E-5843-217D-FDF5248A57D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7777510">
                          <a:off x="3209038" y="-2658787"/>
                          <a:ext cx="2010675" cy="262504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620" name="Graphique 619">
                          <a:extLst>
                            <a:ext uri="{FF2B5EF4-FFF2-40B4-BE49-F238E27FC236}">
                              <a16:creationId xmlns:a16="http://schemas.microsoft.com/office/drawing/2014/main" id="{B4F322BE-C4E6-861F-71CA-25A93E249E3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20751150">
                          <a:off x="6353189" y="-1649008"/>
                          <a:ext cx="1822799" cy="237976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621" name="Graphique 620">
                          <a:extLst>
                            <a:ext uri="{FF2B5EF4-FFF2-40B4-BE49-F238E27FC236}">
                              <a16:creationId xmlns:a16="http://schemas.microsoft.com/office/drawing/2014/main" id="{B4C1AAD3-9EC6-1DF7-976C-0F23B182024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9599663">
                          <a:off x="4537070" y="-5805823"/>
                          <a:ext cx="982980" cy="12833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622" name="Graphique 621">
                          <a:extLst>
                            <a:ext uri="{FF2B5EF4-FFF2-40B4-BE49-F238E27FC236}">
                              <a16:creationId xmlns:a16="http://schemas.microsoft.com/office/drawing/2014/main" id="{33B0CE7A-3AF4-7142-A131-F8ABB732A57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20262544">
                          <a:off x="5566527" y="-4374301"/>
                          <a:ext cx="1611420" cy="2103797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623" name="Graphique 622">
                          <a:extLst>
                            <a:ext uri="{FF2B5EF4-FFF2-40B4-BE49-F238E27FC236}">
                              <a16:creationId xmlns:a16="http://schemas.microsoft.com/office/drawing/2014/main" id="{12D85D3D-0783-AA81-51C8-E1DB93C370B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457116">
                          <a:off x="8259208" y="-5210556"/>
                          <a:ext cx="821614" cy="1072663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595" name="Graphique 594">
                        <a:extLst>
                          <a:ext uri="{FF2B5EF4-FFF2-40B4-BE49-F238E27FC236}">
                            <a16:creationId xmlns:a16="http://schemas.microsoft.com/office/drawing/2014/main" id="{F1BE4592-6A99-D72A-80F7-C641428B1CC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8158605">
                        <a:off x="15118790" y="6912959"/>
                        <a:ext cx="2010675" cy="262504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96" name="Graphique 595">
                        <a:extLst>
                          <a:ext uri="{FF2B5EF4-FFF2-40B4-BE49-F238E27FC236}">
                            <a16:creationId xmlns:a16="http://schemas.microsoft.com/office/drawing/2014/main" id="{B5418CFC-E6D7-16AD-4570-E450A888A7F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flipV="1">
                        <a:off x="12633713" y="-4541226"/>
                        <a:ext cx="1386840" cy="181059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97" name="Graphique 596">
                        <a:extLst>
                          <a:ext uri="{FF2B5EF4-FFF2-40B4-BE49-F238E27FC236}">
                            <a16:creationId xmlns:a16="http://schemas.microsoft.com/office/drawing/2014/main" id="{FF546FF4-278F-36F0-83D2-C240A8E0FC1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9617166">
                        <a:off x="14384481" y="-1975049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98" name="Graphique 597">
                        <a:extLst>
                          <a:ext uri="{FF2B5EF4-FFF2-40B4-BE49-F238E27FC236}">
                            <a16:creationId xmlns:a16="http://schemas.microsoft.com/office/drawing/2014/main" id="{1CE0EB94-2B4F-82FE-EE66-565E75CDD19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7144207" y="-2749643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99" name="Graphique 598">
                        <a:extLst>
                          <a:ext uri="{FF2B5EF4-FFF2-40B4-BE49-F238E27FC236}">
                            <a16:creationId xmlns:a16="http://schemas.microsoft.com/office/drawing/2014/main" id="{FFABE424-2A40-EBBC-475C-75C56E2A146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3016895">
                        <a:off x="18127187" y="-4499439"/>
                        <a:ext cx="655319" cy="85555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00" name="Graphique 599">
                        <a:extLst>
                          <a:ext uri="{FF2B5EF4-FFF2-40B4-BE49-F238E27FC236}">
                            <a16:creationId xmlns:a16="http://schemas.microsoft.com/office/drawing/2014/main" id="{5C9E2D8D-FDD0-50CD-4E4E-F13A4091AD6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0437258">
                        <a:off x="15349988" y="-3497137"/>
                        <a:ext cx="880681" cy="114977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01" name="Graphique 600">
                        <a:extLst>
                          <a:ext uri="{FF2B5EF4-FFF2-40B4-BE49-F238E27FC236}">
                            <a16:creationId xmlns:a16="http://schemas.microsoft.com/office/drawing/2014/main" id="{A247D34B-8626-B500-443D-CC6EBF2DA63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3305473">
                        <a:off x="10837305" y="-1130078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02" name="Graphique 601">
                        <a:extLst>
                          <a:ext uri="{FF2B5EF4-FFF2-40B4-BE49-F238E27FC236}">
                            <a16:creationId xmlns:a16="http://schemas.microsoft.com/office/drawing/2014/main" id="{FAFF7DAB-6B8D-CA00-09BD-7ADC5A33421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1099518">
                        <a:off x="12004441" y="-2627310"/>
                        <a:ext cx="1574269" cy="205529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03" name="Graphique 602">
                        <a:extLst>
                          <a:ext uri="{FF2B5EF4-FFF2-40B4-BE49-F238E27FC236}">
                            <a16:creationId xmlns:a16="http://schemas.microsoft.com/office/drawing/2014/main" id="{F953F89D-0AEB-9709-08E6-0561874B5A2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9679454">
                        <a:off x="11079281" y="-3785411"/>
                        <a:ext cx="565677" cy="73852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04" name="Graphique 603">
                        <a:extLst>
                          <a:ext uri="{FF2B5EF4-FFF2-40B4-BE49-F238E27FC236}">
                            <a16:creationId xmlns:a16="http://schemas.microsoft.com/office/drawing/2014/main" id="{3155B01E-3CE1-8273-1BE1-A5B882B7C2C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201386">
                        <a:off x="15713776" y="-1377490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05" name="Graphique 604">
                        <a:extLst>
                          <a:ext uri="{FF2B5EF4-FFF2-40B4-BE49-F238E27FC236}">
                            <a16:creationId xmlns:a16="http://schemas.microsoft.com/office/drawing/2014/main" id="{0404D22B-69D6-121A-E303-88647DF4BA8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9568919">
                        <a:off x="5560733" y="-5367389"/>
                        <a:ext cx="9080033" cy="1185448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06" name="Graphique 605">
                        <a:extLst>
                          <a:ext uri="{FF2B5EF4-FFF2-40B4-BE49-F238E27FC236}">
                            <a16:creationId xmlns:a16="http://schemas.microsoft.com/office/drawing/2014/main" id="{4DBC4FBC-F3EF-276C-26E4-3E982A72684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0874486">
                        <a:off x="7651433" y="3732306"/>
                        <a:ext cx="1606867" cy="2097854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532" name="Graphique 531">
                      <a:extLst>
                        <a:ext uri="{FF2B5EF4-FFF2-40B4-BE49-F238E27FC236}">
                          <a16:creationId xmlns:a16="http://schemas.microsoft.com/office/drawing/2014/main" id="{774BD694-7E98-7B2F-5B1D-F6836CF8BDF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20449420">
                      <a:off x="480565" y="-3290317"/>
                      <a:ext cx="12029581" cy="15471728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29" name="ZoneTexte 528">
                    <a:extLst>
                      <a:ext uri="{FF2B5EF4-FFF2-40B4-BE49-F238E27FC236}">
                        <a16:creationId xmlns:a16="http://schemas.microsoft.com/office/drawing/2014/main" id="{D39D1D6F-F4E9-038F-36F6-8668FD842B8A}"/>
                      </a:ext>
                    </a:extLst>
                  </p:cNvPr>
                  <p:cNvSpPr txBox="1"/>
                  <p:nvPr/>
                </p:nvSpPr>
                <p:spPr>
                  <a:xfrm>
                    <a:off x="1894327" y="700689"/>
                    <a:ext cx="7383304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54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Arial Black" panose="020B0A04020102020204" pitchFamily="34" charset="0"/>
                      </a:rPr>
                      <a:t>BUT DU PROJET</a:t>
                    </a:r>
                  </a:p>
                </p:txBody>
              </p:sp>
              <p:sp>
                <p:nvSpPr>
                  <p:cNvPr id="530" name="ZoneTexte 529">
                    <a:extLst>
                      <a:ext uri="{FF2B5EF4-FFF2-40B4-BE49-F238E27FC236}">
                        <a16:creationId xmlns:a16="http://schemas.microsoft.com/office/drawing/2014/main" id="{1C6BCB7C-F607-A6A4-8E74-79F47E82FD79}"/>
                      </a:ext>
                    </a:extLst>
                  </p:cNvPr>
                  <p:cNvSpPr txBox="1"/>
                  <p:nvPr/>
                </p:nvSpPr>
                <p:spPr>
                  <a:xfrm>
                    <a:off x="1986615" y="1920130"/>
                    <a:ext cx="7874203" cy="23083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:r>
                      <a:rPr lang="fr-FR" sz="3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rPr>
                      <a:t>Le but de ce projet est de tenir le technicien au courant de la température présente dans la salle serveur à tout moment.</a:t>
                    </a:r>
                  </a:p>
                </p:txBody>
              </p:sp>
            </p:grpSp>
            <p:sp>
              <p:nvSpPr>
                <p:cNvPr id="526" name="ZoneTexte 525">
                  <a:extLst>
                    <a:ext uri="{FF2B5EF4-FFF2-40B4-BE49-F238E27FC236}">
                      <a16:creationId xmlns:a16="http://schemas.microsoft.com/office/drawing/2014/main" id="{560EE62E-8D7C-5929-846D-93A6E87DB901}"/>
                    </a:ext>
                  </a:extLst>
                </p:cNvPr>
                <p:cNvSpPr txBox="1"/>
                <p:nvPr/>
              </p:nvSpPr>
              <p:spPr>
                <a:xfrm>
                  <a:off x="5369707" y="884863"/>
                  <a:ext cx="440739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Arial Black" panose="020B0A04020102020204" pitchFamily="34" charset="0"/>
                    </a:rPr>
                    <a:t>CONTEXTE</a:t>
                  </a:r>
                </a:p>
              </p:txBody>
            </p:sp>
            <p:sp>
              <p:nvSpPr>
                <p:cNvPr id="527" name="ZoneTexte 526">
                  <a:extLst>
                    <a:ext uri="{FF2B5EF4-FFF2-40B4-BE49-F238E27FC236}">
                      <a16:creationId xmlns:a16="http://schemas.microsoft.com/office/drawing/2014/main" id="{203FD6EB-FDB8-993B-5394-DB76E0973262}"/>
                    </a:ext>
                  </a:extLst>
                </p:cNvPr>
                <p:cNvSpPr txBox="1"/>
                <p:nvPr/>
              </p:nvSpPr>
              <p:spPr>
                <a:xfrm>
                  <a:off x="1985024" y="1989031"/>
                  <a:ext cx="7842662" cy="3416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fr-FR" sz="3600" dirty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effectLst/>
                      <a:latin typeface="Sabon Next LT" panose="02000500000000000000" pitchFamily="2" charset="0"/>
                      <a:ea typeface="Times New Roman" panose="02020603050405020304" pitchFamily="18" charset="0"/>
                      <a:cs typeface="Sabon Next LT" panose="02000500000000000000" pitchFamily="2" charset="0"/>
                    </a:rPr>
                    <a:t>Actuellement, l’entreprise </a:t>
                  </a:r>
                  <a:r>
                    <a:rPr lang="fr-FR" sz="3600" dirty="0" err="1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effectLst/>
                      <a:latin typeface="Sabon Next LT" panose="02000500000000000000" pitchFamily="2" charset="0"/>
                      <a:ea typeface="Times New Roman" panose="02020603050405020304" pitchFamily="18" charset="0"/>
                      <a:cs typeface="Sabon Next LT" panose="02000500000000000000" pitchFamily="2" charset="0"/>
                    </a:rPr>
                    <a:t>Pompac</a:t>
                  </a:r>
                  <a:r>
                    <a:rPr lang="fr-FR" sz="3600" dirty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effectLst/>
                      <a:latin typeface="Sabon Next LT" panose="02000500000000000000" pitchFamily="2" charset="0"/>
                      <a:ea typeface="Times New Roman" panose="02020603050405020304" pitchFamily="18" charset="0"/>
                      <a:cs typeface="Sabon Next LT" panose="02000500000000000000" pitchFamily="2" charset="0"/>
                    </a:rPr>
                    <a:t> ne dispose pas de solution d’inventaire du matériel informatique ni de solution de gestion des tickets. </a:t>
                  </a:r>
                  <a:r>
                    <a:rPr lang="fr-FR" sz="3600" dirty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Sabon Next LT" panose="02000500000000000000" pitchFamily="2" charset="0"/>
                      <a:ea typeface="Times New Roman" panose="02020603050405020304" pitchFamily="18" charset="0"/>
                      <a:cs typeface="Sabon Next LT" panose="02000500000000000000" pitchFamily="2" charset="0"/>
                    </a:rPr>
                    <a:t>C</a:t>
                  </a:r>
                  <a:r>
                    <a:rPr lang="fr-FR" sz="3600" dirty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effectLst/>
                      <a:latin typeface="Sabon Next LT" panose="02000500000000000000" pitchFamily="2" charset="0"/>
                      <a:ea typeface="Times New Roman" panose="02020603050405020304" pitchFamily="18" charset="0"/>
                      <a:cs typeface="Sabon Next LT" panose="02000500000000000000" pitchFamily="2" charset="0"/>
                    </a:rPr>
                    <a:t>ela rend certaines tâches du quotidien plus chronophages qu’elles ne devraient l’être.</a:t>
                  </a:r>
                  <a:endParaRPr lang="en-US" sz="36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abon Next LT" panose="02000500000000000000" pitchFamily="2" charset="0"/>
                    <a:cs typeface="Sabon Next LT" panose="02000500000000000000" pitchFamily="2" charset="0"/>
                  </a:endParaRPr>
                </a:p>
              </p:txBody>
            </p:sp>
          </p:grpSp>
          <p:sp>
            <p:nvSpPr>
              <p:cNvPr id="519" name="Espace réservé du pied de page 4">
                <a:extLst>
                  <a:ext uri="{FF2B5EF4-FFF2-40B4-BE49-F238E27FC236}">
                    <a16:creationId xmlns:a16="http://schemas.microsoft.com/office/drawing/2014/main" id="{BBEEB13C-E4A5-CA01-F563-3E0AEF350E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47982" y="4387678"/>
                <a:ext cx="4114800" cy="3651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fr-FR"/>
                </a:defPPr>
                <a:lvl1pPr marL="0" algn="ctr" defTabSz="914400" rtl="0" eaLnBrk="1" latinLnBrk="0" hangingPunct="1"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dirty="0">
                    <a:solidFill>
                      <a:schemeClr val="bg2"/>
                    </a:solidFill>
                    <a:latin typeface="Sabon Next LT" panose="02000500000000000000" pitchFamily="2" charset="0"/>
                    <a:cs typeface="Sabon Next LT" panose="02000500000000000000" pitchFamily="2" charset="0"/>
                  </a:rPr>
                  <a:t>Projet</a:t>
                </a:r>
                <a:r>
                  <a:rPr lang="en-US" dirty="0">
                    <a:solidFill>
                      <a:schemeClr val="bg2"/>
                    </a:solidFill>
                    <a:latin typeface="Sabon Next LT" panose="02000500000000000000" pitchFamily="2" charset="0"/>
                    <a:cs typeface="Sabon Next LT" panose="02000500000000000000" pitchFamily="2" charset="0"/>
                  </a:rPr>
                  <a:t> BTS SN option IR </a:t>
                </a:r>
              </a:p>
            </p:txBody>
          </p:sp>
          <p:pic>
            <p:nvPicPr>
              <p:cNvPr id="520" name="Image 519" descr="Une image contenant texte, Police, capture d’écran, Graphique&#10;&#10;Description générée automatiquement">
                <a:extLst>
                  <a:ext uri="{FF2B5EF4-FFF2-40B4-BE49-F238E27FC236}">
                    <a16:creationId xmlns:a16="http://schemas.microsoft.com/office/drawing/2014/main" id="{1E983916-7305-FB93-BC25-E88AEFD840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1658" y="195427"/>
                <a:ext cx="1949543" cy="2054924"/>
              </a:xfrm>
              <a:prstGeom prst="rect">
                <a:avLst/>
              </a:prstGeom>
            </p:spPr>
          </p:pic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D205E4EF-5EF3-5BF3-E8DA-A91B547E6CC3}"/>
                  </a:ext>
                </a:extLst>
              </p:cNvPr>
              <p:cNvSpPr/>
              <p:nvPr/>
            </p:nvSpPr>
            <p:spPr>
              <a:xfrm>
                <a:off x="2617558" y="258901"/>
                <a:ext cx="7175649" cy="378565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fr-FR" sz="4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MISE EN PLACE D’UNE SOLUTION DE SUPERVISION DE RÉSEAU ET PERSONNALISATION DE MODULES</a:t>
                </a:r>
                <a:endParaRPr lang="fr-FR" sz="4000" b="1" cap="none" spc="0" dirty="0">
                  <a:ln w="0"/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522" name="Espace réservé de la date 3">
                <a:extLst>
                  <a:ext uri="{FF2B5EF4-FFF2-40B4-BE49-F238E27FC236}">
                    <a16:creationId xmlns:a16="http://schemas.microsoft.com/office/drawing/2014/main" id="{48ADD7C1-726C-9D24-716C-9A306B30AB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2837" y="5357702"/>
                <a:ext cx="2743200" cy="3651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solidFill>
                      <a:schemeClr val="bg2"/>
                    </a:solidFill>
                    <a:latin typeface="Sabon Next LT" panose="02000500000000000000" pitchFamily="2" charset="0"/>
                    <a:cs typeface="Sabon Next LT" panose="02000500000000000000" pitchFamily="2" charset="0"/>
                  </a:rPr>
                  <a:t>Jules </a:t>
                </a:r>
                <a:r>
                  <a:rPr lang="en-US" sz="2000" dirty="0" err="1">
                    <a:solidFill>
                      <a:schemeClr val="bg2"/>
                    </a:solidFill>
                    <a:latin typeface="Sabon Next LT" panose="02000500000000000000" pitchFamily="2" charset="0"/>
                    <a:cs typeface="Sabon Next LT" panose="02000500000000000000" pitchFamily="2" charset="0"/>
                  </a:rPr>
                  <a:t>Jacquin</a:t>
                </a:r>
                <a:endParaRPr lang="en-US" sz="2000" dirty="0">
                  <a:solidFill>
                    <a:schemeClr val="bg2"/>
                  </a:solidFill>
                  <a:latin typeface="Sabon Next LT" panose="02000500000000000000" pitchFamily="2" charset="0"/>
                  <a:cs typeface="Sabon Next LT" panose="02000500000000000000" pitchFamily="2" charset="0"/>
                </a:endParaRPr>
              </a:p>
            </p:txBody>
          </p:sp>
          <p:sp>
            <p:nvSpPr>
              <p:cNvPr id="523" name="Espace réservé du numéro de diapositive 5">
                <a:extLst>
                  <a:ext uri="{FF2B5EF4-FFF2-40B4-BE49-F238E27FC236}">
                    <a16:creationId xmlns:a16="http://schemas.microsoft.com/office/drawing/2014/main" id="{CD794E94-D040-41CC-0B6B-A68BA60931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0054" y="5354222"/>
                <a:ext cx="2743200" cy="3651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fr-FR"/>
                </a:defPPr>
                <a:lvl1pPr marL="0" algn="r" defTabSz="914400" rtl="0" eaLnBrk="1" latinLnBrk="0" hangingPunct="1"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>
                    <a:solidFill>
                      <a:schemeClr val="bg2"/>
                    </a:solidFill>
                    <a:latin typeface="Sabon Next LT" panose="02000500000000000000" pitchFamily="2" charset="0"/>
                    <a:cs typeface="Sabon Next LT" panose="02000500000000000000" pitchFamily="2" charset="0"/>
                  </a:rPr>
                  <a:t>Session 2023/2024</a:t>
                </a:r>
              </a:p>
            </p:txBody>
          </p:sp>
          <p:pic>
            <p:nvPicPr>
              <p:cNvPr id="524" name="Image 523" descr="Une image contenant texte, Police, logo, Graphique&#10;&#10;Description générée automatiquement">
                <a:extLst>
                  <a:ext uri="{FF2B5EF4-FFF2-40B4-BE49-F238E27FC236}">
                    <a16:creationId xmlns:a16="http://schemas.microsoft.com/office/drawing/2014/main" id="{0DB58C7C-6525-5673-C4A6-3EFA3D3DF0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618" y="100952"/>
                <a:ext cx="2300775" cy="2300775"/>
              </a:xfrm>
              <a:prstGeom prst="rect">
                <a:avLst/>
              </a:prstGeom>
            </p:spPr>
          </p:pic>
        </p:grpSp>
        <p:pic>
          <p:nvPicPr>
            <p:cNvPr id="514" name="Graphique 513">
              <a:extLst>
                <a:ext uri="{FF2B5EF4-FFF2-40B4-BE49-F238E27FC236}">
                  <a16:creationId xmlns:a16="http://schemas.microsoft.com/office/drawing/2014/main" id="{8ED32C87-D095-D6D9-06FE-546D6C766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657373">
              <a:off x="-17804513" y="1871287"/>
              <a:ext cx="17308877" cy="19997402"/>
            </a:xfrm>
            <a:prstGeom prst="rect">
              <a:avLst/>
            </a:prstGeom>
          </p:spPr>
        </p:pic>
        <p:grpSp>
          <p:nvGrpSpPr>
            <p:cNvPr id="515" name="Groupe 514">
              <a:extLst>
                <a:ext uri="{FF2B5EF4-FFF2-40B4-BE49-F238E27FC236}">
                  <a16:creationId xmlns:a16="http://schemas.microsoft.com/office/drawing/2014/main" id="{1D0FFAB6-99D0-4A76-0D36-F5AF381555CF}"/>
                </a:ext>
              </a:extLst>
            </p:cNvPr>
            <p:cNvGrpSpPr/>
            <p:nvPr/>
          </p:nvGrpSpPr>
          <p:grpSpPr>
            <a:xfrm rot="19241075">
              <a:off x="-15535507" y="8514804"/>
              <a:ext cx="11339886" cy="6032556"/>
              <a:chOff x="803202" y="1436280"/>
              <a:chExt cx="11339886" cy="6032556"/>
            </a:xfrm>
          </p:grpSpPr>
          <p:sp>
            <p:nvSpPr>
              <p:cNvPr id="516" name="ZoneTexte 515">
                <a:extLst>
                  <a:ext uri="{FF2B5EF4-FFF2-40B4-BE49-F238E27FC236}">
                    <a16:creationId xmlns:a16="http://schemas.microsoft.com/office/drawing/2014/main" id="{306AE6B3-EB6A-C047-7A41-C62DDB6B359A}"/>
                  </a:ext>
                </a:extLst>
              </p:cNvPr>
              <p:cNvSpPr txBox="1"/>
              <p:nvPr/>
            </p:nvSpPr>
            <p:spPr>
              <a:xfrm>
                <a:off x="3719888" y="1436280"/>
                <a:ext cx="537673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OBJECTIFS</a:t>
                </a:r>
              </a:p>
            </p:txBody>
          </p:sp>
          <p:sp>
            <p:nvSpPr>
              <p:cNvPr id="517" name="ZoneTexte 516">
                <a:extLst>
                  <a:ext uri="{FF2B5EF4-FFF2-40B4-BE49-F238E27FC236}">
                    <a16:creationId xmlns:a16="http://schemas.microsoft.com/office/drawing/2014/main" id="{BCC43D57-63AE-FBD8-ECEE-D0483B238F7D}"/>
                  </a:ext>
                </a:extLst>
              </p:cNvPr>
              <p:cNvSpPr txBox="1"/>
              <p:nvPr/>
            </p:nvSpPr>
            <p:spPr>
              <a:xfrm>
                <a:off x="803202" y="2390523"/>
                <a:ext cx="11339886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fr-FR" sz="36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abon Next LT" panose="02000500000000000000" pitchFamily="2" charset="0"/>
                    <a:cs typeface="Sabon Next LT" panose="02000500000000000000" pitchFamily="2" charset="0"/>
                  </a:rPr>
                  <a:t>Comparer les solutions de gestion de parc et choisir la plus adéquate </a:t>
                </a:r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fr-FR" sz="36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abon Next LT" panose="02000500000000000000" pitchFamily="2" charset="0"/>
                    <a:cs typeface="Sabon Next LT" panose="02000500000000000000" pitchFamily="2" charset="0"/>
                  </a:rPr>
                  <a:t>Mise en place d’un système de gestion de parc</a:t>
                </a:r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fr-FR" sz="36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abon Next LT" panose="02000500000000000000" pitchFamily="2" charset="0"/>
                    <a:cs typeface="Sabon Next LT" panose="02000500000000000000" pitchFamily="2" charset="0"/>
                  </a:rPr>
                  <a:t>Offrir un gain de temps sur l’actuel</a:t>
                </a:r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fr-FR" sz="36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abon Next LT" panose="02000500000000000000" pitchFamily="2" charset="0"/>
                    <a:cs typeface="Sabon Next LT" panose="02000500000000000000" pitchFamily="2" charset="0"/>
                  </a:rPr>
                  <a:t>Mettre en place des formulaires pour les demandes utilisateurs</a:t>
                </a:r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fr-FR" sz="36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abon Next LT" panose="02000500000000000000" pitchFamily="2" charset="0"/>
                    <a:cs typeface="Sabon Next LT" panose="02000500000000000000" pitchFamily="2" charset="0"/>
                  </a:rPr>
                  <a:t>Inventorier automatiquement le matériel informatique de la société</a:t>
                </a:r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fr-FR" sz="36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abon Next LT" panose="02000500000000000000" pitchFamily="2" charset="0"/>
                    <a:cs typeface="Sabon Next LT" panose="02000500000000000000" pitchFamily="2" charset="0"/>
                  </a:rPr>
                  <a:t>Rendre des connaissances disponibles</a:t>
                </a:r>
              </a:p>
            </p:txBody>
          </p:sp>
        </p:grpSp>
      </p:grpSp>
      <p:sp>
        <p:nvSpPr>
          <p:cNvPr id="412" name="Espace réservé du pied de page 411">
            <a:extLst>
              <a:ext uri="{FF2B5EF4-FFF2-40B4-BE49-F238E27FC236}">
                <a16:creationId xmlns:a16="http://schemas.microsoft.com/office/drawing/2014/main" id="{5FA5EB30-97ED-6BFB-60CE-62CDE8F6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200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MISE EN PLACE D’UN CAPTEUR </a:t>
            </a:r>
            <a:r>
              <a:rPr lang="fr-FR" sz="1200" b="1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DE TEMPÉRATURE CONNECTÉ À UN SERVEUR MOSQUITTO</a:t>
            </a:r>
            <a:endParaRPr lang="fr-FR" sz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13" name="Espace réservé du numéro de diapositive 412">
            <a:extLst>
              <a:ext uri="{FF2B5EF4-FFF2-40B4-BE49-F238E27FC236}">
                <a16:creationId xmlns:a16="http://schemas.microsoft.com/office/drawing/2014/main" id="{7EA1C5FF-17B8-C7E8-C70B-5E4677C2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4467" y="6276178"/>
            <a:ext cx="2743200" cy="365125"/>
          </a:xfrm>
        </p:spPr>
        <p:txBody>
          <a:bodyPr/>
          <a:lstStyle/>
          <a:p>
            <a:fld id="{AD73D9D7-D312-40E7-A196-DB9CF9EB393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047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e 214">
            <a:extLst>
              <a:ext uri="{FF2B5EF4-FFF2-40B4-BE49-F238E27FC236}">
                <a16:creationId xmlns:a16="http://schemas.microsoft.com/office/drawing/2014/main" id="{30E1E3EA-D173-39F1-76C0-AEF8689C6ADE}"/>
              </a:ext>
            </a:extLst>
          </p:cNvPr>
          <p:cNvGrpSpPr/>
          <p:nvPr/>
        </p:nvGrpSpPr>
        <p:grpSpPr>
          <a:xfrm rot="2344788">
            <a:off x="-7841618" y="-873622"/>
            <a:ext cx="47708831" cy="30417015"/>
            <a:chOff x="-19148775" y="-1370431"/>
            <a:chExt cx="47708831" cy="30417015"/>
          </a:xfrm>
        </p:grpSpPr>
        <p:grpSp>
          <p:nvGrpSpPr>
            <p:cNvPr id="216" name="Groupe 215">
              <a:extLst>
                <a:ext uri="{FF2B5EF4-FFF2-40B4-BE49-F238E27FC236}">
                  <a16:creationId xmlns:a16="http://schemas.microsoft.com/office/drawing/2014/main" id="{BB1C0833-C4FA-1F11-E5B2-5ADE9965CD96}"/>
                </a:ext>
              </a:extLst>
            </p:cNvPr>
            <p:cNvGrpSpPr/>
            <p:nvPr/>
          </p:nvGrpSpPr>
          <p:grpSpPr>
            <a:xfrm>
              <a:off x="-3022967" y="-1370431"/>
              <a:ext cx="31583023" cy="30417015"/>
              <a:chOff x="-3099168" y="-1543859"/>
              <a:chExt cx="31583023" cy="30417015"/>
            </a:xfrm>
          </p:grpSpPr>
          <p:grpSp>
            <p:nvGrpSpPr>
              <p:cNvPr id="221" name="Groupe 220">
                <a:extLst>
                  <a:ext uri="{FF2B5EF4-FFF2-40B4-BE49-F238E27FC236}">
                    <a16:creationId xmlns:a16="http://schemas.microsoft.com/office/drawing/2014/main" id="{B11135D5-DA0C-4187-3562-5DA583A45EB1}"/>
                  </a:ext>
                </a:extLst>
              </p:cNvPr>
              <p:cNvGrpSpPr/>
              <p:nvPr/>
            </p:nvGrpSpPr>
            <p:grpSpPr>
              <a:xfrm rot="3253589">
                <a:off x="-2516164" y="-2126863"/>
                <a:ext cx="30417015" cy="31583023"/>
                <a:chOff x="-14798609" y="-10187435"/>
                <a:chExt cx="30417015" cy="31583023"/>
              </a:xfrm>
            </p:grpSpPr>
            <p:grpSp>
              <p:nvGrpSpPr>
                <p:cNvPr id="228" name="Groupe 227">
                  <a:extLst>
                    <a:ext uri="{FF2B5EF4-FFF2-40B4-BE49-F238E27FC236}">
                      <a16:creationId xmlns:a16="http://schemas.microsoft.com/office/drawing/2014/main" id="{9A24C69A-D199-DFF7-5266-815D3D5D42B9}"/>
                    </a:ext>
                  </a:extLst>
                </p:cNvPr>
                <p:cNvGrpSpPr/>
                <p:nvPr/>
              </p:nvGrpSpPr>
              <p:grpSpPr>
                <a:xfrm rot="1876613">
                  <a:off x="-14798609" y="-10187435"/>
                  <a:ext cx="30417015" cy="31583023"/>
                  <a:chOff x="-14164130" y="-17610425"/>
                  <a:chExt cx="30417015" cy="31583023"/>
                </a:xfrm>
              </p:grpSpPr>
              <p:grpSp>
                <p:nvGrpSpPr>
                  <p:cNvPr id="231" name="Groupe 230">
                    <a:extLst>
                      <a:ext uri="{FF2B5EF4-FFF2-40B4-BE49-F238E27FC236}">
                        <a16:creationId xmlns:a16="http://schemas.microsoft.com/office/drawing/2014/main" id="{C27AF3F8-AF79-111C-DF8C-90B08355AE7B}"/>
                      </a:ext>
                    </a:extLst>
                  </p:cNvPr>
                  <p:cNvGrpSpPr/>
                  <p:nvPr/>
                </p:nvGrpSpPr>
                <p:grpSpPr>
                  <a:xfrm rot="17039373">
                    <a:off x="-14747134" y="-17027421"/>
                    <a:ext cx="31583023" cy="30417015"/>
                    <a:chOff x="-1597940" y="-3290317"/>
                    <a:chExt cx="31583023" cy="30417015"/>
                  </a:xfrm>
                </p:grpSpPr>
                <p:grpSp>
                  <p:nvGrpSpPr>
                    <p:cNvPr id="234" name="Groupe 233">
                      <a:extLst>
                        <a:ext uri="{FF2B5EF4-FFF2-40B4-BE49-F238E27FC236}">
                          <a16:creationId xmlns:a16="http://schemas.microsoft.com/office/drawing/2014/main" id="{0F4235C3-7328-F1DC-A62B-CFA70F91840F}"/>
                        </a:ext>
                      </a:extLst>
                    </p:cNvPr>
                    <p:cNvGrpSpPr/>
                    <p:nvPr/>
                  </p:nvGrpSpPr>
                  <p:grpSpPr>
                    <a:xfrm rot="1563105">
                      <a:off x="-1597940" y="5992837"/>
                      <a:ext cx="31583023" cy="21133861"/>
                      <a:chOff x="-8718239" y="-5367389"/>
                      <a:chExt cx="28686527" cy="18910195"/>
                    </a:xfrm>
                  </p:grpSpPr>
                  <p:pic>
                    <p:nvPicPr>
                      <p:cNvPr id="236" name="Graphique 235">
                        <a:extLst>
                          <a:ext uri="{FF2B5EF4-FFF2-40B4-BE49-F238E27FC236}">
                            <a16:creationId xmlns:a16="http://schemas.microsoft.com/office/drawing/2014/main" id="{D39DC574-E505-8B30-5B21-CB12C4BD376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3016895">
                        <a:off x="5343542" y="9142346"/>
                        <a:ext cx="655319" cy="85555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37" name="Graphique 236">
                        <a:extLst>
                          <a:ext uri="{FF2B5EF4-FFF2-40B4-BE49-F238E27FC236}">
                            <a16:creationId xmlns:a16="http://schemas.microsoft.com/office/drawing/2014/main" id="{533CEB37-E938-FE3C-06B0-B5802E0C5D1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flipV="1">
                        <a:off x="2421801" y="1706315"/>
                        <a:ext cx="1386840" cy="181059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38" name="Graphique 237">
                        <a:extLst>
                          <a:ext uri="{FF2B5EF4-FFF2-40B4-BE49-F238E27FC236}">
                            <a16:creationId xmlns:a16="http://schemas.microsoft.com/office/drawing/2014/main" id="{C2721247-4917-25EE-88EA-689AF43A34D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373051" y="3646416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39" name="Graphique 238">
                        <a:extLst>
                          <a:ext uri="{FF2B5EF4-FFF2-40B4-BE49-F238E27FC236}">
                            <a16:creationId xmlns:a16="http://schemas.microsoft.com/office/drawing/2014/main" id="{8F7CFF22-0DE4-00E8-C69E-EAA8D6FD954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411165">
                        <a:off x="2120971" y="449011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40" name="Graphique 239">
                        <a:extLst>
                          <a:ext uri="{FF2B5EF4-FFF2-40B4-BE49-F238E27FC236}">
                            <a16:creationId xmlns:a16="http://schemas.microsoft.com/office/drawing/2014/main" id="{C5FE694C-47CD-3F2D-C9F4-9C6A331BA79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932295" y="3497898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41" name="Graphique 240">
                        <a:extLst>
                          <a:ext uri="{FF2B5EF4-FFF2-40B4-BE49-F238E27FC236}">
                            <a16:creationId xmlns:a16="http://schemas.microsoft.com/office/drawing/2014/main" id="{A534BC7E-EE03-A3F4-C0BB-BB098B1F974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3016895">
                        <a:off x="7915275" y="1748102"/>
                        <a:ext cx="655319" cy="85555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42" name="Graphique 241">
                        <a:extLst>
                          <a:ext uri="{FF2B5EF4-FFF2-40B4-BE49-F238E27FC236}">
                            <a16:creationId xmlns:a16="http://schemas.microsoft.com/office/drawing/2014/main" id="{5223B275-712E-BA60-55D9-CE316DB6ECE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0508893">
                        <a:off x="369857" y="7823088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43" name="Graphique 242">
                        <a:extLst>
                          <a:ext uri="{FF2B5EF4-FFF2-40B4-BE49-F238E27FC236}">
                            <a16:creationId xmlns:a16="http://schemas.microsoft.com/office/drawing/2014/main" id="{EBCEEFFD-A83F-5245-1622-3EA43B46DDE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0437258">
                        <a:off x="5138076" y="2750404"/>
                        <a:ext cx="880681" cy="114977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44" name="Graphique 243">
                        <a:extLst>
                          <a:ext uri="{FF2B5EF4-FFF2-40B4-BE49-F238E27FC236}">
                            <a16:creationId xmlns:a16="http://schemas.microsoft.com/office/drawing/2014/main" id="{9760BB37-D038-429B-6F7E-FECA38CE0E3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3305473">
                        <a:off x="932984" y="4556277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45" name="Graphique 244">
                        <a:extLst>
                          <a:ext uri="{FF2B5EF4-FFF2-40B4-BE49-F238E27FC236}">
                            <a16:creationId xmlns:a16="http://schemas.microsoft.com/office/drawing/2014/main" id="{93D4CF2E-CCDC-BACA-B778-5C74EB8886D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231126">
                        <a:off x="740488" y="-226137"/>
                        <a:ext cx="1471864" cy="19216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46" name="Graphique 245">
                        <a:extLst>
                          <a:ext uri="{FF2B5EF4-FFF2-40B4-BE49-F238E27FC236}">
                            <a16:creationId xmlns:a16="http://schemas.microsoft.com/office/drawing/2014/main" id="{6A86BB77-DA5F-2EBF-8DBF-23842BD137E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4658839">
                        <a:off x="5607000" y="498969"/>
                        <a:ext cx="821614" cy="107266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47" name="Graphique 246">
                        <a:extLst>
                          <a:ext uri="{FF2B5EF4-FFF2-40B4-BE49-F238E27FC236}">
                            <a16:creationId xmlns:a16="http://schemas.microsoft.com/office/drawing/2014/main" id="{4295FAFF-C333-8347-A468-A5060DC24C5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9597390" y="4475797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48" name="Graphique 247">
                        <a:extLst>
                          <a:ext uri="{FF2B5EF4-FFF2-40B4-BE49-F238E27FC236}">
                            <a16:creationId xmlns:a16="http://schemas.microsoft.com/office/drawing/2014/main" id="{7D242B74-7663-E63A-F76D-D66B01A8742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9695608">
                        <a:off x="10299202" y="2070624"/>
                        <a:ext cx="1312729" cy="171384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49" name="Graphique 248">
                        <a:extLst>
                          <a:ext uri="{FF2B5EF4-FFF2-40B4-BE49-F238E27FC236}">
                            <a16:creationId xmlns:a16="http://schemas.microsoft.com/office/drawing/2014/main" id="{E9867D96-DDD7-30F4-2F82-FC40D90956D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1099518">
                        <a:off x="1792529" y="3620231"/>
                        <a:ext cx="1574269" cy="205529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50" name="Graphique 249">
                        <a:extLst>
                          <a:ext uri="{FF2B5EF4-FFF2-40B4-BE49-F238E27FC236}">
                            <a16:creationId xmlns:a16="http://schemas.microsoft.com/office/drawing/2014/main" id="{F2B3FB68-80BE-3914-C3CA-273FB1A083C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9679454">
                        <a:off x="867369" y="2462130"/>
                        <a:ext cx="565677" cy="73852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51" name="Graphique 250">
                        <a:extLst>
                          <a:ext uri="{FF2B5EF4-FFF2-40B4-BE49-F238E27FC236}">
                            <a16:creationId xmlns:a16="http://schemas.microsoft.com/office/drawing/2014/main" id="{6296FC02-762B-6A6C-8851-ED9C9BE80D1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1099518">
                        <a:off x="4185131" y="5606221"/>
                        <a:ext cx="1574269" cy="205529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52" name="Graphique 251">
                        <a:extLst>
                          <a:ext uri="{FF2B5EF4-FFF2-40B4-BE49-F238E27FC236}">
                            <a16:creationId xmlns:a16="http://schemas.microsoft.com/office/drawing/2014/main" id="{B4F3DAC6-C812-06CE-ADE4-8E973E6AEE1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201386">
                        <a:off x="6742298" y="8554096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53" name="Graphique 252">
                        <a:extLst>
                          <a:ext uri="{FF2B5EF4-FFF2-40B4-BE49-F238E27FC236}">
                            <a16:creationId xmlns:a16="http://schemas.microsoft.com/office/drawing/2014/main" id="{961440C4-5919-B991-8727-ED4B70F4E20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201386">
                        <a:off x="3275976" y="7991641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54" name="Graphique 253">
                        <a:extLst>
                          <a:ext uri="{FF2B5EF4-FFF2-40B4-BE49-F238E27FC236}">
                            <a16:creationId xmlns:a16="http://schemas.microsoft.com/office/drawing/2014/main" id="{280A4633-5B49-247E-18A7-9A192C0A458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201386">
                        <a:off x="10791585" y="6680213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55" name="Graphique 254">
                        <a:extLst>
                          <a:ext uri="{FF2B5EF4-FFF2-40B4-BE49-F238E27FC236}">
                            <a16:creationId xmlns:a16="http://schemas.microsoft.com/office/drawing/2014/main" id="{A2424EE4-E386-0E2F-3B2C-D66C274163C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201386">
                        <a:off x="5501864" y="4870051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56" name="Graphique 255">
                        <a:extLst>
                          <a:ext uri="{FF2B5EF4-FFF2-40B4-BE49-F238E27FC236}">
                            <a16:creationId xmlns:a16="http://schemas.microsoft.com/office/drawing/2014/main" id="{E6A0A584-216C-F621-258D-9CED0E0B8E4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201386">
                        <a:off x="8354259" y="7938841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57" name="Graphique 256">
                        <a:extLst>
                          <a:ext uri="{FF2B5EF4-FFF2-40B4-BE49-F238E27FC236}">
                            <a16:creationId xmlns:a16="http://schemas.microsoft.com/office/drawing/2014/main" id="{2A42A5D6-249D-26AA-11DD-5944B49A790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201386">
                        <a:off x="1666418" y="6831615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58" name="Graphique 257">
                        <a:extLst>
                          <a:ext uri="{FF2B5EF4-FFF2-40B4-BE49-F238E27FC236}">
                            <a16:creationId xmlns:a16="http://schemas.microsoft.com/office/drawing/2014/main" id="{34D2FA39-E6BD-1AAF-E5E9-D026F18CF43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9568919">
                        <a:off x="8724969" y="8139294"/>
                        <a:ext cx="2010675" cy="262504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59" name="Graphique 258">
                        <a:extLst>
                          <a:ext uri="{FF2B5EF4-FFF2-40B4-BE49-F238E27FC236}">
                            <a16:creationId xmlns:a16="http://schemas.microsoft.com/office/drawing/2014/main" id="{30F7C385-9654-6E9B-5772-47EE267E7D2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4176080">
                        <a:off x="-3042272" y="1170565"/>
                        <a:ext cx="9505290" cy="1278718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60" name="Graphique 259">
                        <a:extLst>
                          <a:ext uri="{FF2B5EF4-FFF2-40B4-BE49-F238E27FC236}">
                            <a16:creationId xmlns:a16="http://schemas.microsoft.com/office/drawing/2014/main" id="{0F2492D6-B28F-C4C2-0C90-B151827A657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9153246">
                        <a:off x="4038863" y="11059995"/>
                        <a:ext cx="655319" cy="85555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61" name="Graphique 260">
                        <a:extLst>
                          <a:ext uri="{FF2B5EF4-FFF2-40B4-BE49-F238E27FC236}">
                            <a16:creationId xmlns:a16="http://schemas.microsoft.com/office/drawing/2014/main" id="{EC44D786-2BEC-AD25-8649-9E511372A9E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3016895">
                        <a:off x="390621" y="10806960"/>
                        <a:ext cx="655319" cy="85555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62" name="Graphique 261">
                        <a:extLst>
                          <a:ext uri="{FF2B5EF4-FFF2-40B4-BE49-F238E27FC236}">
                            <a16:creationId xmlns:a16="http://schemas.microsoft.com/office/drawing/2014/main" id="{A0EEC45E-BD1C-A6E3-5C3B-4415A5ACDEF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864267">
                        <a:off x="6048857" y="10569190"/>
                        <a:ext cx="1611420" cy="210379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63" name="Graphique 262">
                        <a:extLst>
                          <a:ext uri="{FF2B5EF4-FFF2-40B4-BE49-F238E27FC236}">
                            <a16:creationId xmlns:a16="http://schemas.microsoft.com/office/drawing/2014/main" id="{60D35567-6362-B1FF-B57B-9CE8B103E0F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3016895">
                        <a:off x="7341980" y="7139881"/>
                        <a:ext cx="655319" cy="85555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64" name="Graphique 263">
                        <a:extLst>
                          <a:ext uri="{FF2B5EF4-FFF2-40B4-BE49-F238E27FC236}">
                            <a16:creationId xmlns:a16="http://schemas.microsoft.com/office/drawing/2014/main" id="{4F1282E6-5C05-C986-B2F4-AE3E0ABB9CF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942559">
                        <a:off x="10112894" y="11163040"/>
                        <a:ext cx="1822799" cy="237976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65" name="Graphique 264">
                        <a:extLst>
                          <a:ext uri="{FF2B5EF4-FFF2-40B4-BE49-F238E27FC236}">
                            <a16:creationId xmlns:a16="http://schemas.microsoft.com/office/drawing/2014/main" id="{2BF3C71B-0A8E-2024-1AC1-49626BB0FE7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4658839">
                        <a:off x="8802162" y="11755086"/>
                        <a:ext cx="821614" cy="107266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66" name="Graphique 265">
                        <a:extLst>
                          <a:ext uri="{FF2B5EF4-FFF2-40B4-BE49-F238E27FC236}">
                            <a16:creationId xmlns:a16="http://schemas.microsoft.com/office/drawing/2014/main" id="{1DDECFC2-9F35-7935-99E7-FE232C378E0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1391072">
                        <a:off x="12678653" y="6964418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67" name="Graphique 266">
                        <a:extLst>
                          <a:ext uri="{FF2B5EF4-FFF2-40B4-BE49-F238E27FC236}">
                            <a16:creationId xmlns:a16="http://schemas.microsoft.com/office/drawing/2014/main" id="{74284D00-4218-EBB8-666C-9DEE1DCEDE1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1391072">
                        <a:off x="14290614" y="6349163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68" name="Graphique 267">
                        <a:extLst>
                          <a:ext uri="{FF2B5EF4-FFF2-40B4-BE49-F238E27FC236}">
                            <a16:creationId xmlns:a16="http://schemas.microsoft.com/office/drawing/2014/main" id="{5688E9AB-E01A-041F-7F1F-8A7645FC11B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8158605">
                        <a:off x="11585138" y="3683664"/>
                        <a:ext cx="2010675" cy="262504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69" name="Graphique 268">
                        <a:extLst>
                          <a:ext uri="{FF2B5EF4-FFF2-40B4-BE49-F238E27FC236}">
                            <a16:creationId xmlns:a16="http://schemas.microsoft.com/office/drawing/2014/main" id="{56A744F8-3BE3-EA44-40A2-321783419F7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453953">
                        <a:off x="11985212" y="8979512"/>
                        <a:ext cx="1611420" cy="210379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70" name="Graphique 269">
                        <a:extLst>
                          <a:ext uri="{FF2B5EF4-FFF2-40B4-BE49-F238E27FC236}">
                            <a16:creationId xmlns:a16="http://schemas.microsoft.com/office/drawing/2014/main" id="{A87E0D67-A97C-B583-BBB2-76CD5236CE1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606581">
                        <a:off x="13278335" y="5550203"/>
                        <a:ext cx="655319" cy="85555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71" name="Graphique 270">
                        <a:extLst>
                          <a:ext uri="{FF2B5EF4-FFF2-40B4-BE49-F238E27FC236}">
                            <a16:creationId xmlns:a16="http://schemas.microsoft.com/office/drawing/2014/main" id="{FE204278-68A0-921F-1474-29682569E37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1132245">
                        <a:off x="16049249" y="9573362"/>
                        <a:ext cx="1822799" cy="237976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72" name="Graphique 271">
                        <a:extLst>
                          <a:ext uri="{FF2B5EF4-FFF2-40B4-BE49-F238E27FC236}">
                            <a16:creationId xmlns:a16="http://schemas.microsoft.com/office/drawing/2014/main" id="{F9E2AE7D-47BD-529C-7AB3-2C23E5E0EB8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3248525">
                        <a:off x="14738517" y="10165408"/>
                        <a:ext cx="821614" cy="107266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73" name="Graphique 272">
                        <a:extLst>
                          <a:ext uri="{FF2B5EF4-FFF2-40B4-BE49-F238E27FC236}">
                            <a16:creationId xmlns:a16="http://schemas.microsoft.com/office/drawing/2014/main" id="{FDAE5B5B-5CD3-2F57-D36E-77AF8711682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3063169">
                        <a:off x="-5297124" y="8192324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74" name="Graphique 273">
                        <a:extLst>
                          <a:ext uri="{FF2B5EF4-FFF2-40B4-BE49-F238E27FC236}">
                            <a16:creationId xmlns:a16="http://schemas.microsoft.com/office/drawing/2014/main" id="{B4814A7B-796B-6CC2-49AC-2A12F1368DD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3063169">
                        <a:off x="-1783352" y="8444897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75" name="Graphique 274">
                        <a:extLst>
                          <a:ext uri="{FF2B5EF4-FFF2-40B4-BE49-F238E27FC236}">
                            <a16:creationId xmlns:a16="http://schemas.microsoft.com/office/drawing/2014/main" id="{F9B14C60-9521-2795-8361-7704856EF32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900427">
                        <a:off x="-3577571" y="7697403"/>
                        <a:ext cx="880681" cy="114977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76" name="Graphique 275">
                        <a:extLst>
                          <a:ext uri="{FF2B5EF4-FFF2-40B4-BE49-F238E27FC236}">
                            <a16:creationId xmlns:a16="http://schemas.microsoft.com/office/drawing/2014/main" id="{8D672037-6987-8B7F-DCA7-F1AB6C4A187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337655">
                        <a:off x="-1064214" y="8679305"/>
                        <a:ext cx="1606867" cy="2097854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77" name="Graphique 276">
                        <a:extLst>
                          <a:ext uri="{FF2B5EF4-FFF2-40B4-BE49-F238E27FC236}">
                            <a16:creationId xmlns:a16="http://schemas.microsoft.com/office/drawing/2014/main" id="{1EA8C89D-5ABB-0053-9454-FC1C02BD5CF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562687">
                        <a:off x="-6923118" y="8567230"/>
                        <a:ext cx="1574269" cy="205529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78" name="Graphique 277">
                        <a:extLst>
                          <a:ext uri="{FF2B5EF4-FFF2-40B4-BE49-F238E27FC236}">
                            <a16:creationId xmlns:a16="http://schemas.microsoft.com/office/drawing/2014/main" id="{DBB52F62-5DE9-3148-1CF9-5567A2542AE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4264555">
                        <a:off x="-3213783" y="9817050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79" name="Graphique 278">
                        <a:extLst>
                          <a:ext uri="{FF2B5EF4-FFF2-40B4-BE49-F238E27FC236}">
                            <a16:creationId xmlns:a16="http://schemas.microsoft.com/office/drawing/2014/main" id="{AF308A6E-12BF-4E54-A6DA-346C34618B0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0218905">
                        <a:off x="-6049074" y="3560215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80" name="Graphique 279">
                        <a:extLst>
                          <a:ext uri="{FF2B5EF4-FFF2-40B4-BE49-F238E27FC236}">
                            <a16:creationId xmlns:a16="http://schemas.microsoft.com/office/drawing/2014/main" id="{21C18EA6-1849-87E7-3B14-9152D254A82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0218905">
                        <a:off x="-8718239" y="5842166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81" name="Graphique 280">
                        <a:extLst>
                          <a:ext uri="{FF2B5EF4-FFF2-40B4-BE49-F238E27FC236}">
                            <a16:creationId xmlns:a16="http://schemas.microsoft.com/office/drawing/2014/main" id="{12F96E49-42ED-3830-D862-C014BB3B3CE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0218905">
                        <a:off x="-4862551" y="-740986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82" name="Graphique 281">
                        <a:extLst>
                          <a:ext uri="{FF2B5EF4-FFF2-40B4-BE49-F238E27FC236}">
                            <a16:creationId xmlns:a16="http://schemas.microsoft.com/office/drawing/2014/main" id="{0DDB3115-133F-3D8B-CA90-B56CACAC14B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0218905">
                        <a:off x="-5476982" y="1932435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83" name="Graphique 282">
                        <a:extLst>
                          <a:ext uri="{FF2B5EF4-FFF2-40B4-BE49-F238E27FC236}">
                            <a16:creationId xmlns:a16="http://schemas.microsoft.com/office/drawing/2014/main" id="{4B491F53-EC9A-1998-5A8F-77DA046CD88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6986438">
                        <a:off x="-4754274" y="1149541"/>
                        <a:ext cx="2010675" cy="262504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84" name="Graphique 283">
                        <a:extLst>
                          <a:ext uri="{FF2B5EF4-FFF2-40B4-BE49-F238E27FC236}">
                            <a16:creationId xmlns:a16="http://schemas.microsoft.com/office/drawing/2014/main" id="{093834D1-427D-93AB-DB4E-970D48A7083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6570765">
                        <a:off x="-5988850" y="7443408"/>
                        <a:ext cx="655319" cy="85555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85" name="Graphique 284">
                        <a:extLst>
                          <a:ext uri="{FF2B5EF4-FFF2-40B4-BE49-F238E27FC236}">
                            <a16:creationId xmlns:a16="http://schemas.microsoft.com/office/drawing/2014/main" id="{5C8AFEAF-4B71-E728-584F-3DB2B73D41A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0881786">
                        <a:off x="-4757400" y="5006624"/>
                        <a:ext cx="1611420" cy="210379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86" name="Graphique 285">
                        <a:extLst>
                          <a:ext uri="{FF2B5EF4-FFF2-40B4-BE49-F238E27FC236}">
                            <a16:creationId xmlns:a16="http://schemas.microsoft.com/office/drawing/2014/main" id="{1B04EF26-A27E-BD16-45F9-FC1E3DE486B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434414">
                        <a:off x="-6609275" y="5208539"/>
                        <a:ext cx="655319" cy="85555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87" name="Graphique 286">
                        <a:extLst>
                          <a:ext uri="{FF2B5EF4-FFF2-40B4-BE49-F238E27FC236}">
                            <a16:creationId xmlns:a16="http://schemas.microsoft.com/office/drawing/2014/main" id="{92F2DAF4-E0DE-646B-14B9-4715785B78D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434414">
                        <a:off x="-6846127" y="2389404"/>
                        <a:ext cx="655319" cy="85555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88" name="Graphique 287">
                        <a:extLst>
                          <a:ext uri="{FF2B5EF4-FFF2-40B4-BE49-F238E27FC236}">
                            <a16:creationId xmlns:a16="http://schemas.microsoft.com/office/drawing/2014/main" id="{BECA0215-4AD7-7CAE-8255-BF5BDB2BB35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9960078">
                        <a:off x="-1610123" y="2159320"/>
                        <a:ext cx="1822799" cy="237976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89" name="Graphique 288">
                        <a:extLst>
                          <a:ext uri="{FF2B5EF4-FFF2-40B4-BE49-F238E27FC236}">
                            <a16:creationId xmlns:a16="http://schemas.microsoft.com/office/drawing/2014/main" id="{966A2B4E-911F-C09E-A5AA-1EBA242264A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076358">
                        <a:off x="-2326936" y="4155482"/>
                        <a:ext cx="821614" cy="107266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90" name="Graphique 289">
                        <a:extLst>
                          <a:ext uri="{FF2B5EF4-FFF2-40B4-BE49-F238E27FC236}">
                            <a16:creationId xmlns:a16="http://schemas.microsoft.com/office/drawing/2014/main" id="{12CA4FC3-915A-26CE-C0A1-4065B0FF46E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8808591">
                        <a:off x="-3426242" y="-1997495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91" name="Graphique 290">
                        <a:extLst>
                          <a:ext uri="{FF2B5EF4-FFF2-40B4-BE49-F238E27FC236}">
                            <a16:creationId xmlns:a16="http://schemas.microsoft.com/office/drawing/2014/main" id="{9477AFDE-24BC-AB98-53E3-10199F3BD3E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8808591">
                        <a:off x="-2854151" y="-3625275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92" name="Graphique 291">
                        <a:extLst>
                          <a:ext uri="{FF2B5EF4-FFF2-40B4-BE49-F238E27FC236}">
                            <a16:creationId xmlns:a16="http://schemas.microsoft.com/office/drawing/2014/main" id="{C4B4FD58-34AC-22B2-1BDF-D4437D4008F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5576124">
                        <a:off x="-2131442" y="-4408169"/>
                        <a:ext cx="2010675" cy="262504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93" name="Graphique 292">
                        <a:extLst>
                          <a:ext uri="{FF2B5EF4-FFF2-40B4-BE49-F238E27FC236}">
                            <a16:creationId xmlns:a16="http://schemas.microsoft.com/office/drawing/2014/main" id="{F9673F5B-DC15-3146-6535-135C9C5AE3D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9471472">
                        <a:off x="-2134568" y="-551086"/>
                        <a:ext cx="1611420" cy="210379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94" name="Graphique 293">
                        <a:extLst>
                          <a:ext uri="{FF2B5EF4-FFF2-40B4-BE49-F238E27FC236}">
                            <a16:creationId xmlns:a16="http://schemas.microsoft.com/office/drawing/2014/main" id="{3220D6DA-5219-698C-2EFC-D11AD160AA4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8549764">
                        <a:off x="1012709" y="-3398390"/>
                        <a:ext cx="1822799" cy="237976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95" name="Graphique 294">
                        <a:extLst>
                          <a:ext uri="{FF2B5EF4-FFF2-40B4-BE49-F238E27FC236}">
                            <a16:creationId xmlns:a16="http://schemas.microsoft.com/office/drawing/2014/main" id="{A2EB4878-7C0D-F666-A5DB-EED219491E7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666044">
                        <a:off x="-26901" y="-120444"/>
                        <a:ext cx="821614" cy="107266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96" name="Graphique 295">
                        <a:extLst>
                          <a:ext uri="{FF2B5EF4-FFF2-40B4-BE49-F238E27FC236}">
                            <a16:creationId xmlns:a16="http://schemas.microsoft.com/office/drawing/2014/main" id="{B0507B49-07B3-96A8-5FA0-E0F99B53A26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9679454">
                        <a:off x="-1021291" y="5662438"/>
                        <a:ext cx="565677" cy="738523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297" name="Groupe 296">
                        <a:extLst>
                          <a:ext uri="{FF2B5EF4-FFF2-40B4-BE49-F238E27FC236}">
                            <a16:creationId xmlns:a16="http://schemas.microsoft.com/office/drawing/2014/main" id="{58720BAD-7888-DB47-37EE-E3E50FBAD3B4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108805">
                        <a:off x="3294897" y="-3576816"/>
                        <a:ext cx="16673391" cy="6778728"/>
                        <a:chOff x="2901852" y="-5805823"/>
                        <a:chExt cx="16673391" cy="6778728"/>
                      </a:xfrm>
                    </p:grpSpPr>
                    <p:pic>
                      <p:nvPicPr>
                        <p:cNvPr id="310" name="Graphique 309">
                          <a:extLst>
                            <a:ext uri="{FF2B5EF4-FFF2-40B4-BE49-F238E27FC236}">
                              <a16:creationId xmlns:a16="http://schemas.microsoft.com/office/drawing/2014/main" id="{6F8AD0FA-5A44-6003-6DF1-30DC4A916C8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791072" flipV="1">
                          <a:off x="10385113" y="-2102013"/>
                          <a:ext cx="1386840" cy="1810597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11" name="Graphique 310">
                          <a:extLst>
                            <a:ext uri="{FF2B5EF4-FFF2-40B4-BE49-F238E27FC236}">
                              <a16:creationId xmlns:a16="http://schemas.microsoft.com/office/drawing/2014/main" id="{44485DE7-4352-BC88-3270-4831B3ABD73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791072">
                          <a:off x="11381835" y="-563003"/>
                          <a:ext cx="982980" cy="12833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12" name="Graphique 311">
                          <a:extLst>
                            <a:ext uri="{FF2B5EF4-FFF2-40B4-BE49-F238E27FC236}">
                              <a16:creationId xmlns:a16="http://schemas.microsoft.com/office/drawing/2014/main" id="{DE6CD3E9-1CAF-C008-3F7A-E804A9D1DEE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3202237">
                          <a:off x="11299920" y="-3087923"/>
                          <a:ext cx="982980" cy="12833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13" name="Graphique 312">
                          <a:extLst>
                            <a:ext uri="{FF2B5EF4-FFF2-40B4-BE49-F238E27FC236}">
                              <a16:creationId xmlns:a16="http://schemas.microsoft.com/office/drawing/2014/main" id="{EAC2EF5F-CCFB-4070-172B-00127ECD6E7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791072">
                          <a:off x="14895607" y="-310430"/>
                          <a:ext cx="982980" cy="12833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14" name="Graphique 313">
                          <a:extLst>
                            <a:ext uri="{FF2B5EF4-FFF2-40B4-BE49-F238E27FC236}">
                              <a16:creationId xmlns:a16="http://schemas.microsoft.com/office/drawing/2014/main" id="{ABF58FEE-CA55-1AC3-359F-05E7512267B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3807967">
                          <a:off x="15878587" y="-2060226"/>
                          <a:ext cx="655319" cy="85555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15" name="Graphique 314">
                          <a:extLst>
                            <a:ext uri="{FF2B5EF4-FFF2-40B4-BE49-F238E27FC236}">
                              <a16:creationId xmlns:a16="http://schemas.microsoft.com/office/drawing/2014/main" id="{6233BAA9-A21C-8BD2-FA47-E6451BA3B18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21228330">
                          <a:off x="13101388" y="-1057924"/>
                          <a:ext cx="880681" cy="114977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16" name="Graphique 315">
                          <a:extLst>
                            <a:ext uri="{FF2B5EF4-FFF2-40B4-BE49-F238E27FC236}">
                              <a16:creationId xmlns:a16="http://schemas.microsoft.com/office/drawing/2014/main" id="{B3EE88E2-0C51-F6CB-674F-81E11F4636A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3022198">
                          <a:off x="8703800" y="-4034465"/>
                          <a:ext cx="1471864" cy="19216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17" name="Graphique 316">
                          <a:extLst>
                            <a:ext uri="{FF2B5EF4-FFF2-40B4-BE49-F238E27FC236}">
                              <a16:creationId xmlns:a16="http://schemas.microsoft.com/office/drawing/2014/main" id="{5D3646A8-0CB9-F9AC-15D1-905C9460D0F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49911">
                          <a:off x="13570312" y="-3309359"/>
                          <a:ext cx="821614" cy="1072663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18" name="Graphique 317">
                          <a:extLst>
                            <a:ext uri="{FF2B5EF4-FFF2-40B4-BE49-F238E27FC236}">
                              <a16:creationId xmlns:a16="http://schemas.microsoft.com/office/drawing/2014/main" id="{1512B9A0-F3C5-AF2B-478A-50963932DD7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20359991">
                          <a:off x="16611589" y="-5154506"/>
                          <a:ext cx="2010675" cy="262504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19" name="Graphique 318">
                          <a:extLst>
                            <a:ext uri="{FF2B5EF4-FFF2-40B4-BE49-F238E27FC236}">
                              <a16:creationId xmlns:a16="http://schemas.microsoft.com/office/drawing/2014/main" id="{19C6BF19-968B-BFD3-A965-A2337F20116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20486680">
                          <a:off x="18262514" y="-1737704"/>
                          <a:ext cx="1312729" cy="1713841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20" name="Graphique 319">
                          <a:extLst>
                            <a:ext uri="{FF2B5EF4-FFF2-40B4-BE49-F238E27FC236}">
                              <a16:creationId xmlns:a16="http://schemas.microsoft.com/office/drawing/2014/main" id="{E867E369-9EFC-A291-D939-489E19755FF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20470526">
                          <a:off x="8830681" y="-1346198"/>
                          <a:ext cx="565677" cy="738523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21" name="Graphique 320">
                          <a:extLst>
                            <a:ext uri="{FF2B5EF4-FFF2-40B4-BE49-F238E27FC236}">
                              <a16:creationId xmlns:a16="http://schemas.microsoft.com/office/drawing/2014/main" id="{897D81E9-DB90-E135-D1E4-22F0E1E0DC3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21009977">
                          <a:off x="3307670" y="-4519936"/>
                          <a:ext cx="982980" cy="12833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22" name="Graphique 321">
                          <a:extLst>
                            <a:ext uri="{FF2B5EF4-FFF2-40B4-BE49-F238E27FC236}">
                              <a16:creationId xmlns:a16="http://schemas.microsoft.com/office/drawing/2014/main" id="{D6B3B5C2-861B-2062-5A06-22395BF47F0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7777510">
                          <a:off x="3209038" y="-2658787"/>
                          <a:ext cx="2010675" cy="262504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23" name="Graphique 322">
                          <a:extLst>
                            <a:ext uri="{FF2B5EF4-FFF2-40B4-BE49-F238E27FC236}">
                              <a16:creationId xmlns:a16="http://schemas.microsoft.com/office/drawing/2014/main" id="{EF6E61A7-EE18-ABC1-1F8E-7F00D2875A7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20751150">
                          <a:off x="6353189" y="-1649008"/>
                          <a:ext cx="1822799" cy="237976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24" name="Graphique 323">
                          <a:extLst>
                            <a:ext uri="{FF2B5EF4-FFF2-40B4-BE49-F238E27FC236}">
                              <a16:creationId xmlns:a16="http://schemas.microsoft.com/office/drawing/2014/main" id="{0A2DC4D1-458B-299C-BE4F-4EC5630FABF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9599663">
                          <a:off x="4537070" y="-5805823"/>
                          <a:ext cx="982980" cy="12833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25" name="Graphique 324">
                          <a:extLst>
                            <a:ext uri="{FF2B5EF4-FFF2-40B4-BE49-F238E27FC236}">
                              <a16:creationId xmlns:a16="http://schemas.microsoft.com/office/drawing/2014/main" id="{72A0D31E-BB8C-3E89-E5D9-00D1A6AB719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20262544">
                          <a:off x="5566527" y="-4374301"/>
                          <a:ext cx="1611420" cy="2103797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26" name="Graphique 325">
                          <a:extLst>
                            <a:ext uri="{FF2B5EF4-FFF2-40B4-BE49-F238E27FC236}">
                              <a16:creationId xmlns:a16="http://schemas.microsoft.com/office/drawing/2014/main" id="{C8058ECA-6766-410E-230D-CA9AE208251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1457116">
                          <a:off x="8259208" y="-5210556"/>
                          <a:ext cx="821614" cy="1072663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298" name="Graphique 297">
                        <a:extLst>
                          <a:ext uri="{FF2B5EF4-FFF2-40B4-BE49-F238E27FC236}">
                            <a16:creationId xmlns:a16="http://schemas.microsoft.com/office/drawing/2014/main" id="{7CF04E89-210F-F4E2-5553-BA8459EAD79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8158605">
                        <a:off x="15118790" y="6912959"/>
                        <a:ext cx="2010675" cy="262504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99" name="Graphique 298">
                        <a:extLst>
                          <a:ext uri="{FF2B5EF4-FFF2-40B4-BE49-F238E27FC236}">
                            <a16:creationId xmlns:a16="http://schemas.microsoft.com/office/drawing/2014/main" id="{F6D64D62-8B96-4F91-A24C-D599FA23C43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flipV="1">
                        <a:off x="12633713" y="-4541226"/>
                        <a:ext cx="1386840" cy="181059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00" name="Graphique 299">
                        <a:extLst>
                          <a:ext uri="{FF2B5EF4-FFF2-40B4-BE49-F238E27FC236}">
                            <a16:creationId xmlns:a16="http://schemas.microsoft.com/office/drawing/2014/main" id="{F274CFD2-5BBD-4160-3180-8F01591CB9E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9617166">
                        <a:off x="14384481" y="-1975049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01" name="Graphique 300">
                        <a:extLst>
                          <a:ext uri="{FF2B5EF4-FFF2-40B4-BE49-F238E27FC236}">
                            <a16:creationId xmlns:a16="http://schemas.microsoft.com/office/drawing/2014/main" id="{FBE5180F-38BA-BB62-7AA2-71A74C468F4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7144207" y="-2749643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02" name="Graphique 301">
                        <a:extLst>
                          <a:ext uri="{FF2B5EF4-FFF2-40B4-BE49-F238E27FC236}">
                            <a16:creationId xmlns:a16="http://schemas.microsoft.com/office/drawing/2014/main" id="{FF30F444-4B0B-4588-C8AD-84414BB5533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3016895">
                        <a:off x="18127187" y="-4499439"/>
                        <a:ext cx="655319" cy="85555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03" name="Graphique 302">
                        <a:extLst>
                          <a:ext uri="{FF2B5EF4-FFF2-40B4-BE49-F238E27FC236}">
                            <a16:creationId xmlns:a16="http://schemas.microsoft.com/office/drawing/2014/main" id="{DD0C0009-5C9F-CA46-444D-3D806ECC517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0437258">
                        <a:off x="15349988" y="-3497137"/>
                        <a:ext cx="880681" cy="114977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04" name="Graphique 303">
                        <a:extLst>
                          <a:ext uri="{FF2B5EF4-FFF2-40B4-BE49-F238E27FC236}">
                            <a16:creationId xmlns:a16="http://schemas.microsoft.com/office/drawing/2014/main" id="{0759A2BE-DE56-329C-3C80-6508AA3B484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3305473">
                        <a:off x="10837305" y="-1130078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05" name="Graphique 304">
                        <a:extLst>
                          <a:ext uri="{FF2B5EF4-FFF2-40B4-BE49-F238E27FC236}">
                            <a16:creationId xmlns:a16="http://schemas.microsoft.com/office/drawing/2014/main" id="{244E1390-CCBC-5B11-43F9-5E493A892E3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1099518">
                        <a:off x="12004441" y="-2627310"/>
                        <a:ext cx="1574269" cy="205529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06" name="Graphique 305">
                        <a:extLst>
                          <a:ext uri="{FF2B5EF4-FFF2-40B4-BE49-F238E27FC236}">
                            <a16:creationId xmlns:a16="http://schemas.microsoft.com/office/drawing/2014/main" id="{DEA8269E-17D9-0071-0060-0D136279E06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9679454">
                        <a:off x="11079281" y="-3785411"/>
                        <a:ext cx="565677" cy="73852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07" name="Graphique 306">
                        <a:extLst>
                          <a:ext uri="{FF2B5EF4-FFF2-40B4-BE49-F238E27FC236}">
                            <a16:creationId xmlns:a16="http://schemas.microsoft.com/office/drawing/2014/main" id="{6EFFD537-2C60-D262-2254-9E244BD397C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201386">
                        <a:off x="15713776" y="-1377490"/>
                        <a:ext cx="982980" cy="128333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08" name="Graphique 307">
                        <a:extLst>
                          <a:ext uri="{FF2B5EF4-FFF2-40B4-BE49-F238E27FC236}">
                            <a16:creationId xmlns:a16="http://schemas.microsoft.com/office/drawing/2014/main" id="{BE58D4EC-333B-8511-B4DB-B1BA11F7F99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9568919">
                        <a:off x="5560733" y="-5367389"/>
                        <a:ext cx="9080033" cy="1185448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09" name="Graphique 308">
                        <a:extLst>
                          <a:ext uri="{FF2B5EF4-FFF2-40B4-BE49-F238E27FC236}">
                            <a16:creationId xmlns:a16="http://schemas.microsoft.com/office/drawing/2014/main" id="{335D6AF1-EEEE-2404-5CF9-17D8BD659DB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0874486">
                        <a:off x="7651433" y="3732306"/>
                        <a:ext cx="1606867" cy="2097854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235" name="Graphique 234">
                      <a:extLst>
                        <a:ext uri="{FF2B5EF4-FFF2-40B4-BE49-F238E27FC236}">
                          <a16:creationId xmlns:a16="http://schemas.microsoft.com/office/drawing/2014/main" id="{60478A2E-FCE1-C4B6-42E6-5550DE6B039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20449420">
                      <a:off x="480565" y="-3290317"/>
                      <a:ext cx="12029581" cy="15471728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32" name="ZoneTexte 231">
                    <a:extLst>
                      <a:ext uri="{FF2B5EF4-FFF2-40B4-BE49-F238E27FC236}">
                        <a16:creationId xmlns:a16="http://schemas.microsoft.com/office/drawing/2014/main" id="{2A8D6A8B-E98A-8AD2-3B7E-28B73E5ED1EF}"/>
                      </a:ext>
                    </a:extLst>
                  </p:cNvPr>
                  <p:cNvSpPr txBox="1"/>
                  <p:nvPr/>
                </p:nvSpPr>
                <p:spPr>
                  <a:xfrm>
                    <a:off x="2246032" y="1003969"/>
                    <a:ext cx="44073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54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Arial Black" panose="020B0A04020102020204" pitchFamily="34" charset="0"/>
                      </a:rPr>
                      <a:t>EXISTANT</a:t>
                    </a:r>
                  </a:p>
                </p:txBody>
              </p:sp>
              <p:sp>
                <p:nvSpPr>
                  <p:cNvPr id="233" name="ZoneTexte 232">
                    <a:extLst>
                      <a:ext uri="{FF2B5EF4-FFF2-40B4-BE49-F238E27FC236}">
                        <a16:creationId xmlns:a16="http://schemas.microsoft.com/office/drawing/2014/main" id="{24DA3E5B-9E7F-5370-3686-20B1BFA90205}"/>
                      </a:ext>
                    </a:extLst>
                  </p:cNvPr>
                  <p:cNvSpPr txBox="1"/>
                  <p:nvPr/>
                </p:nvSpPr>
                <p:spPr>
                  <a:xfrm>
                    <a:off x="2198509" y="1916661"/>
                    <a:ext cx="7874203" cy="39703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:r>
                      <a:rPr lang="fr-FR" sz="3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rPr>
                      <a:t>La gestion des tickets est faite via une boite mail partagée accessible par tout le service informatique.</a:t>
                    </a:r>
                  </a:p>
                  <a:p>
                    <a:pPr algn="just"/>
                    <a:r>
                      <a:rPr lang="fr-FR" sz="3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rPr>
                      <a:t>Pour ce qui est de la gestion du parc, l’inventaire est fait sur un fichier Google Sheets ce qui est chronophage  et sujet aux oublis.</a:t>
                    </a:r>
                  </a:p>
                </p:txBody>
              </p:sp>
            </p:grpSp>
            <p:sp>
              <p:nvSpPr>
                <p:cNvPr id="229" name="ZoneTexte 228">
                  <a:extLst>
                    <a:ext uri="{FF2B5EF4-FFF2-40B4-BE49-F238E27FC236}">
                      <a16:creationId xmlns:a16="http://schemas.microsoft.com/office/drawing/2014/main" id="{1291428A-6979-6965-1A67-92634AC2C764}"/>
                    </a:ext>
                  </a:extLst>
                </p:cNvPr>
                <p:cNvSpPr txBox="1"/>
                <p:nvPr/>
              </p:nvSpPr>
              <p:spPr>
                <a:xfrm>
                  <a:off x="5369707" y="884863"/>
                  <a:ext cx="440739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Arial Black" panose="020B0A04020102020204" pitchFamily="34" charset="0"/>
                    </a:rPr>
                    <a:t>CONTEXTE</a:t>
                  </a:r>
                </a:p>
              </p:txBody>
            </p:sp>
            <p:sp>
              <p:nvSpPr>
                <p:cNvPr id="230" name="ZoneTexte 229">
                  <a:extLst>
                    <a:ext uri="{FF2B5EF4-FFF2-40B4-BE49-F238E27FC236}">
                      <a16:creationId xmlns:a16="http://schemas.microsoft.com/office/drawing/2014/main" id="{E16C19FF-5FC1-0119-A069-B5BB4FC189EA}"/>
                    </a:ext>
                  </a:extLst>
                </p:cNvPr>
                <p:cNvSpPr txBox="1"/>
                <p:nvPr/>
              </p:nvSpPr>
              <p:spPr>
                <a:xfrm>
                  <a:off x="1985024" y="1989031"/>
                  <a:ext cx="7842662" cy="3416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fr-FR" sz="3600" dirty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effectLst/>
                      <a:latin typeface="Sabon Next LT" panose="02000500000000000000" pitchFamily="2" charset="0"/>
                      <a:ea typeface="Times New Roman" panose="02020603050405020304" pitchFamily="18" charset="0"/>
                      <a:cs typeface="Sabon Next LT" panose="02000500000000000000" pitchFamily="2" charset="0"/>
                    </a:rPr>
                    <a:t>Actuellement, l’entreprise </a:t>
                  </a:r>
                  <a:r>
                    <a:rPr lang="fr-FR" sz="3600" dirty="0" err="1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effectLst/>
                      <a:latin typeface="Sabon Next LT" panose="02000500000000000000" pitchFamily="2" charset="0"/>
                      <a:ea typeface="Times New Roman" panose="02020603050405020304" pitchFamily="18" charset="0"/>
                      <a:cs typeface="Sabon Next LT" panose="02000500000000000000" pitchFamily="2" charset="0"/>
                    </a:rPr>
                    <a:t>Pompac</a:t>
                  </a:r>
                  <a:r>
                    <a:rPr lang="fr-FR" sz="3600" dirty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effectLst/>
                      <a:latin typeface="Sabon Next LT" panose="02000500000000000000" pitchFamily="2" charset="0"/>
                      <a:ea typeface="Times New Roman" panose="02020603050405020304" pitchFamily="18" charset="0"/>
                      <a:cs typeface="Sabon Next LT" panose="02000500000000000000" pitchFamily="2" charset="0"/>
                    </a:rPr>
                    <a:t> ne dispose pas de solution d’inventaire du matériel informatique ni de solution de gestion des tickets. </a:t>
                  </a:r>
                  <a:r>
                    <a:rPr lang="fr-FR" sz="3600" dirty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Sabon Next LT" panose="02000500000000000000" pitchFamily="2" charset="0"/>
                      <a:ea typeface="Times New Roman" panose="02020603050405020304" pitchFamily="18" charset="0"/>
                      <a:cs typeface="Sabon Next LT" panose="02000500000000000000" pitchFamily="2" charset="0"/>
                    </a:rPr>
                    <a:t>C</a:t>
                  </a:r>
                  <a:r>
                    <a:rPr lang="fr-FR" sz="3600" dirty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effectLst/>
                      <a:latin typeface="Sabon Next LT" panose="02000500000000000000" pitchFamily="2" charset="0"/>
                      <a:ea typeface="Times New Roman" panose="02020603050405020304" pitchFamily="18" charset="0"/>
                      <a:cs typeface="Sabon Next LT" panose="02000500000000000000" pitchFamily="2" charset="0"/>
                    </a:rPr>
                    <a:t>ela rend certaines tâches du quotidien plus chronophages qu’elles ne devraient l’être.</a:t>
                  </a:r>
                  <a:endParaRPr lang="en-US" sz="36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abon Next LT" panose="02000500000000000000" pitchFamily="2" charset="0"/>
                    <a:cs typeface="Sabon Next LT" panose="02000500000000000000" pitchFamily="2" charset="0"/>
                  </a:endParaRPr>
                </a:p>
              </p:txBody>
            </p:sp>
          </p:grpSp>
          <p:sp>
            <p:nvSpPr>
              <p:cNvPr id="222" name="Espace réservé du pied de page 4">
                <a:extLst>
                  <a:ext uri="{FF2B5EF4-FFF2-40B4-BE49-F238E27FC236}">
                    <a16:creationId xmlns:a16="http://schemas.microsoft.com/office/drawing/2014/main" id="{C607213E-9162-4975-7AB8-A6EFB510F7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47982" y="4387678"/>
                <a:ext cx="4114800" cy="3651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fr-FR"/>
                </a:defPPr>
                <a:lvl1pPr marL="0" algn="ctr" defTabSz="914400" rtl="0" eaLnBrk="1" latinLnBrk="0" hangingPunct="1"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dirty="0">
                    <a:solidFill>
                      <a:schemeClr val="bg2"/>
                    </a:solidFill>
                    <a:latin typeface="Sabon Next LT" panose="02000500000000000000" pitchFamily="2" charset="0"/>
                    <a:cs typeface="Sabon Next LT" panose="02000500000000000000" pitchFamily="2" charset="0"/>
                  </a:rPr>
                  <a:t>Projet</a:t>
                </a:r>
                <a:r>
                  <a:rPr lang="en-US" dirty="0">
                    <a:solidFill>
                      <a:schemeClr val="bg2"/>
                    </a:solidFill>
                    <a:latin typeface="Sabon Next LT" panose="02000500000000000000" pitchFamily="2" charset="0"/>
                    <a:cs typeface="Sabon Next LT" panose="02000500000000000000" pitchFamily="2" charset="0"/>
                  </a:rPr>
                  <a:t> BTS SN option IR </a:t>
                </a:r>
              </a:p>
            </p:txBody>
          </p:sp>
          <p:pic>
            <p:nvPicPr>
              <p:cNvPr id="223" name="Image 222" descr="Une image contenant texte, Police, capture d’écran, Graphique&#10;&#10;Description générée automatiquement">
                <a:extLst>
                  <a:ext uri="{FF2B5EF4-FFF2-40B4-BE49-F238E27FC236}">
                    <a16:creationId xmlns:a16="http://schemas.microsoft.com/office/drawing/2014/main" id="{B47A19C7-6F92-0478-148C-3EB18B13DD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1658" y="195427"/>
                <a:ext cx="1949543" cy="2054924"/>
              </a:xfrm>
              <a:prstGeom prst="rect">
                <a:avLst/>
              </a:prstGeom>
            </p:spPr>
          </p:pic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3CA09B51-A8C4-CA38-1337-ED06F559508C}"/>
                  </a:ext>
                </a:extLst>
              </p:cNvPr>
              <p:cNvSpPr/>
              <p:nvPr/>
            </p:nvSpPr>
            <p:spPr>
              <a:xfrm>
                <a:off x="2617558" y="258901"/>
                <a:ext cx="7175649" cy="378565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fr-FR" sz="4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MISE EN PLACE D’UNE SOLUTION DE SUPERVISION DE RÉSEAU ET PERSONNALISATION DE MODULES</a:t>
                </a:r>
                <a:endParaRPr lang="fr-FR" sz="4000" b="1" cap="none" spc="0" dirty="0">
                  <a:ln w="0"/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225" name="Espace réservé de la date 3">
                <a:extLst>
                  <a:ext uri="{FF2B5EF4-FFF2-40B4-BE49-F238E27FC236}">
                    <a16:creationId xmlns:a16="http://schemas.microsoft.com/office/drawing/2014/main" id="{5EF0CEDD-5970-7351-36DA-79391B24B4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2837" y="5357702"/>
                <a:ext cx="2743200" cy="3651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solidFill>
                      <a:schemeClr val="bg2"/>
                    </a:solidFill>
                    <a:latin typeface="Sabon Next LT" panose="02000500000000000000" pitchFamily="2" charset="0"/>
                    <a:cs typeface="Sabon Next LT" panose="02000500000000000000" pitchFamily="2" charset="0"/>
                  </a:rPr>
                  <a:t>Jules </a:t>
                </a:r>
                <a:r>
                  <a:rPr lang="en-US" sz="2000" dirty="0" err="1">
                    <a:solidFill>
                      <a:schemeClr val="bg2"/>
                    </a:solidFill>
                    <a:latin typeface="Sabon Next LT" panose="02000500000000000000" pitchFamily="2" charset="0"/>
                    <a:cs typeface="Sabon Next LT" panose="02000500000000000000" pitchFamily="2" charset="0"/>
                  </a:rPr>
                  <a:t>Jacquin</a:t>
                </a:r>
                <a:endParaRPr lang="en-US" sz="2000" dirty="0">
                  <a:solidFill>
                    <a:schemeClr val="bg2"/>
                  </a:solidFill>
                  <a:latin typeface="Sabon Next LT" panose="02000500000000000000" pitchFamily="2" charset="0"/>
                  <a:cs typeface="Sabon Next LT" panose="02000500000000000000" pitchFamily="2" charset="0"/>
                </a:endParaRPr>
              </a:p>
            </p:txBody>
          </p:sp>
          <p:sp>
            <p:nvSpPr>
              <p:cNvPr id="226" name="Espace réservé du numéro de diapositive 5">
                <a:extLst>
                  <a:ext uri="{FF2B5EF4-FFF2-40B4-BE49-F238E27FC236}">
                    <a16:creationId xmlns:a16="http://schemas.microsoft.com/office/drawing/2014/main" id="{1D90D761-178B-FF3D-A442-1C9882BC99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0054" y="5354222"/>
                <a:ext cx="2743200" cy="3651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fr-FR"/>
                </a:defPPr>
                <a:lvl1pPr marL="0" algn="r" defTabSz="914400" rtl="0" eaLnBrk="1" latinLnBrk="0" hangingPunct="1"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>
                    <a:solidFill>
                      <a:schemeClr val="bg2"/>
                    </a:solidFill>
                    <a:latin typeface="Sabon Next LT" panose="02000500000000000000" pitchFamily="2" charset="0"/>
                    <a:cs typeface="Sabon Next LT" panose="02000500000000000000" pitchFamily="2" charset="0"/>
                  </a:rPr>
                  <a:t>Session 2023/2024</a:t>
                </a:r>
              </a:p>
            </p:txBody>
          </p:sp>
          <p:pic>
            <p:nvPicPr>
              <p:cNvPr id="227" name="Image 226" descr="Une image contenant texte, Police, logo, Graphique&#10;&#10;Description générée automatiquement">
                <a:extLst>
                  <a:ext uri="{FF2B5EF4-FFF2-40B4-BE49-F238E27FC236}">
                    <a16:creationId xmlns:a16="http://schemas.microsoft.com/office/drawing/2014/main" id="{7970EE34-DF49-FC0E-02F9-90C046B223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618" y="100952"/>
                <a:ext cx="2300775" cy="2300775"/>
              </a:xfrm>
              <a:prstGeom prst="rect">
                <a:avLst/>
              </a:prstGeom>
            </p:spPr>
          </p:pic>
        </p:grpSp>
        <p:pic>
          <p:nvPicPr>
            <p:cNvPr id="217" name="Graphique 216">
              <a:extLst>
                <a:ext uri="{FF2B5EF4-FFF2-40B4-BE49-F238E27FC236}">
                  <a16:creationId xmlns:a16="http://schemas.microsoft.com/office/drawing/2014/main" id="{20FB8ED1-7429-7E6D-58AC-9BBA6E687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657373">
              <a:off x="-17804513" y="1871287"/>
              <a:ext cx="17308877" cy="19997402"/>
            </a:xfrm>
            <a:prstGeom prst="rect">
              <a:avLst/>
            </a:prstGeom>
          </p:spPr>
        </p:pic>
        <p:grpSp>
          <p:nvGrpSpPr>
            <p:cNvPr id="218" name="Groupe 217">
              <a:extLst>
                <a:ext uri="{FF2B5EF4-FFF2-40B4-BE49-F238E27FC236}">
                  <a16:creationId xmlns:a16="http://schemas.microsoft.com/office/drawing/2014/main" id="{3467EE48-88E8-78C5-A51A-BA60B599CE9A}"/>
                </a:ext>
              </a:extLst>
            </p:cNvPr>
            <p:cNvGrpSpPr/>
            <p:nvPr/>
          </p:nvGrpSpPr>
          <p:grpSpPr>
            <a:xfrm rot="19241075">
              <a:off x="-15711008" y="8577495"/>
              <a:ext cx="11339886" cy="5478558"/>
              <a:chOff x="803202" y="1436280"/>
              <a:chExt cx="11339886" cy="5478558"/>
            </a:xfrm>
          </p:grpSpPr>
          <p:sp>
            <p:nvSpPr>
              <p:cNvPr id="219" name="ZoneTexte 218">
                <a:extLst>
                  <a:ext uri="{FF2B5EF4-FFF2-40B4-BE49-F238E27FC236}">
                    <a16:creationId xmlns:a16="http://schemas.microsoft.com/office/drawing/2014/main" id="{11E48390-A7A8-1672-C15D-641D839FCA51}"/>
                  </a:ext>
                </a:extLst>
              </p:cNvPr>
              <p:cNvSpPr txBox="1"/>
              <p:nvPr/>
            </p:nvSpPr>
            <p:spPr>
              <a:xfrm>
                <a:off x="3719888" y="1436280"/>
                <a:ext cx="537673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OBJECTIFS</a:t>
                </a:r>
              </a:p>
            </p:txBody>
          </p:sp>
          <p:sp>
            <p:nvSpPr>
              <p:cNvPr id="220" name="ZoneTexte 219">
                <a:extLst>
                  <a:ext uri="{FF2B5EF4-FFF2-40B4-BE49-F238E27FC236}">
                    <a16:creationId xmlns:a16="http://schemas.microsoft.com/office/drawing/2014/main" id="{3EE3BCB6-699E-E21F-9058-46EEC184ACD2}"/>
                  </a:ext>
                </a:extLst>
              </p:cNvPr>
              <p:cNvSpPr txBox="1"/>
              <p:nvPr/>
            </p:nvSpPr>
            <p:spPr>
              <a:xfrm>
                <a:off x="803202" y="2944520"/>
                <a:ext cx="11339886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fr-FR" sz="36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abon Next LT" panose="02000500000000000000" pitchFamily="2" charset="0"/>
                    <a:cs typeface="Sabon Next LT" panose="02000500000000000000" pitchFamily="2" charset="0"/>
                  </a:rPr>
                  <a:t>Programmer le capteur de manière qu’il détecte la température autour de lui.</a:t>
                </a:r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fr-FR" sz="36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abon Next LT" panose="02000500000000000000" pitchFamily="2" charset="0"/>
                    <a:cs typeface="Sabon Next LT" panose="02000500000000000000" pitchFamily="2" charset="0"/>
                  </a:rPr>
                  <a:t>Le configurer sur le réseau dédié.</a:t>
                </a:r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fr-FR" sz="36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abon Next LT" panose="02000500000000000000" pitchFamily="2" charset="0"/>
                    <a:cs typeface="Sabon Next LT" panose="02000500000000000000" pitchFamily="2" charset="0"/>
                  </a:rPr>
                  <a:t>Configurer un serveur MQTT Mosquitto.</a:t>
                </a:r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fr-FR" sz="36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abon Next LT" panose="02000500000000000000" pitchFamily="2" charset="0"/>
                    <a:cs typeface="Sabon Next LT" panose="02000500000000000000" pitchFamily="2" charset="0"/>
                  </a:rPr>
                  <a:t>Relier le capteur au serveur.</a:t>
                </a:r>
              </a:p>
              <a:p>
                <a:pPr marL="571500" indent="-571500" algn="just">
                  <a:buFont typeface="Arial" panose="020B0604020202020204" pitchFamily="34" charset="0"/>
                  <a:buChar char="•"/>
                </a:pPr>
                <a:r>
                  <a:rPr lang="fr-FR" sz="36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abon Next LT" panose="02000500000000000000" pitchFamily="2" charset="0"/>
                    <a:cs typeface="Sabon Next LT" panose="02000500000000000000" pitchFamily="2" charset="0"/>
                  </a:rPr>
                  <a:t>Connaissance de la température une fois le capteur placé dans la pièce.</a:t>
                </a:r>
              </a:p>
            </p:txBody>
          </p:sp>
        </p:grpSp>
      </p:grpSp>
      <p:sp>
        <p:nvSpPr>
          <p:cNvPr id="100" name="Espace réservé du pied de page 99">
            <a:extLst>
              <a:ext uri="{FF2B5EF4-FFF2-40B4-BE49-F238E27FC236}">
                <a16:creationId xmlns:a16="http://schemas.microsoft.com/office/drawing/2014/main" id="{2072C8B1-BF89-B43C-35F3-7AC914CF2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00898"/>
            <a:ext cx="4114800" cy="365125"/>
          </a:xfrm>
        </p:spPr>
        <p:txBody>
          <a:bodyPr/>
          <a:lstStyle/>
          <a:p>
            <a:r>
              <a:rPr lang="fr-FR" sz="1200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MISE EN PLACE D’UN CAPTEUR </a:t>
            </a:r>
            <a:r>
              <a:rPr lang="fr-FR" sz="1200" b="1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DE TEMPÉRATURE CONNECTÉ À UN SERVEUR MOSQUITTO</a:t>
            </a:r>
            <a:endParaRPr lang="fr-FR" sz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1" name="Espace réservé du numéro de diapositive 100">
            <a:extLst>
              <a:ext uri="{FF2B5EF4-FFF2-40B4-BE49-F238E27FC236}">
                <a16:creationId xmlns:a16="http://schemas.microsoft.com/office/drawing/2014/main" id="{8B9338F1-BFB2-408A-3F44-FD1ABF5F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D9D7-D312-40E7-A196-DB9CF9EB3938}" type="slidenum"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4</a:t>
            </a:fld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262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74416CB2-B2F7-580F-B63F-4874BDD25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02161">
            <a:off x="-2156712" y="-5926254"/>
            <a:ext cx="17308877" cy="1999740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F7659FA-C7D5-41B0-0756-B07D8523E0F1}"/>
              </a:ext>
            </a:extLst>
          </p:cNvPr>
          <p:cNvSpPr txBox="1"/>
          <p:nvPr/>
        </p:nvSpPr>
        <p:spPr>
          <a:xfrm>
            <a:off x="0" y="0"/>
            <a:ext cx="35562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MARÉTIELS UTILISÉS (part 1)</a:t>
            </a:r>
          </a:p>
          <a:p>
            <a:r>
              <a:rPr lang="fr-FR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92A5B29E-ADED-DDEF-DCE0-30DAFCC0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06" y="6204410"/>
            <a:ext cx="4114800" cy="365125"/>
          </a:xfrm>
        </p:spPr>
        <p:txBody>
          <a:bodyPr/>
          <a:lstStyle/>
          <a:p>
            <a:r>
              <a:rPr lang="fr-FR" sz="1200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MISE EN PLACE D’UN CAPTEUR </a:t>
            </a:r>
            <a:r>
              <a:rPr lang="fr-FR" sz="1200" b="1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DE TEMPÉRATURE CONNECTÉ À UN SERVEUR MOSQUITTO</a:t>
            </a:r>
            <a:endParaRPr lang="fr-FR" sz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83963C0F-4B80-5317-9764-BE3EF51B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D9D7-D312-40E7-A196-DB9CF9EB3938}" type="slidenum">
              <a:rPr lang="en-US" smtClean="0"/>
              <a:t>5</a:t>
            </a:fld>
            <a:endParaRPr lang="en-US" dirty="0"/>
          </a:p>
        </p:txBody>
      </p:sp>
      <p:pic>
        <p:nvPicPr>
          <p:cNvPr id="4" name="Image 3" descr="Une image contenant Appareils électroniques, texte, conduire">
            <a:extLst>
              <a:ext uri="{FF2B5EF4-FFF2-40B4-BE49-F238E27FC236}">
                <a16:creationId xmlns:a16="http://schemas.microsoft.com/office/drawing/2014/main" id="{FA39CC91-E014-3BE3-A1BF-FDC80EBB92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" y="2146289"/>
            <a:ext cx="6199301" cy="2362337"/>
          </a:xfrm>
          <a:prstGeom prst="rect">
            <a:avLst/>
          </a:prstGeom>
        </p:spPr>
      </p:pic>
      <p:pic>
        <p:nvPicPr>
          <p:cNvPr id="12" name="Image 11" descr="Une image contenant Appareils électroniques, texte, Composant de circuit, Composant électronique&#10;&#10;Description générée automatiquement">
            <a:extLst>
              <a:ext uri="{FF2B5EF4-FFF2-40B4-BE49-F238E27FC236}">
                <a16:creationId xmlns:a16="http://schemas.microsoft.com/office/drawing/2014/main" id="{DAF0F606-A038-B5F7-9835-990595032B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959" y="297024"/>
            <a:ext cx="5838041" cy="590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7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74416CB2-B2F7-580F-B63F-4874BDD25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02161">
            <a:off x="-2156712" y="-5926254"/>
            <a:ext cx="17308877" cy="1999740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F7659FA-C7D5-41B0-0756-B07D8523E0F1}"/>
              </a:ext>
            </a:extLst>
          </p:cNvPr>
          <p:cNvSpPr txBox="1"/>
          <p:nvPr/>
        </p:nvSpPr>
        <p:spPr>
          <a:xfrm>
            <a:off x="81481" y="0"/>
            <a:ext cx="3556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MARÉTIELS UTILISÉS</a:t>
            </a:r>
          </a:p>
          <a:p>
            <a:r>
              <a:rPr lang="fr-FR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(part 2) 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92A5B29E-ADED-DDEF-DCE0-30DAFCC0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306" y="6204410"/>
            <a:ext cx="4114800" cy="365125"/>
          </a:xfrm>
        </p:spPr>
        <p:txBody>
          <a:bodyPr/>
          <a:lstStyle/>
          <a:p>
            <a:r>
              <a:rPr lang="fr-FR" sz="1200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MISE EN PLACE D’UN CAPTEUR </a:t>
            </a:r>
            <a:r>
              <a:rPr lang="fr-FR" sz="1200" b="1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DE TEMPÉRATURE CONNECTÉ À UN SERVEUR MOSQUITTO</a:t>
            </a:r>
            <a:endParaRPr lang="fr-FR" sz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83963C0F-4B80-5317-9764-BE3EF51B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D9D7-D312-40E7-A196-DB9CF9EB3938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Image 7" descr="Une image contenant texte, Appareils électroniques, Matériel d’ordinateur, Appareil électronique">
            <a:extLst>
              <a:ext uri="{FF2B5EF4-FFF2-40B4-BE49-F238E27FC236}">
                <a16:creationId xmlns:a16="http://schemas.microsoft.com/office/drawing/2014/main" id="{15375062-D11D-07E3-07D2-4A0ECCDFC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087" y="1192057"/>
            <a:ext cx="7326140" cy="415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>
            <a:extLst>
              <a:ext uri="{FF2B5EF4-FFF2-40B4-BE49-F238E27FC236}">
                <a16:creationId xmlns:a16="http://schemas.microsoft.com/office/drawing/2014/main" id="{95010099-B1D1-9C58-06EA-B5883981B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02161">
            <a:off x="-2156712" y="-5926254"/>
            <a:ext cx="17308877" cy="19997402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F2E38C5-2195-B1EC-7145-EDF64306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200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MISE EN PLACE D’UN CAPTEUR </a:t>
            </a:r>
            <a:r>
              <a:rPr lang="fr-FR" sz="1200" b="1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DE TEMPÉRATURE CONNECTÉ À UN SERVEUR MOSQUITTO</a:t>
            </a:r>
            <a:endParaRPr lang="fr-FR" sz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0B6E3-F631-0AD9-DF82-227B3309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D9D7-D312-40E7-A196-DB9CF9EB3938}" type="slidenum"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7</a:t>
            </a:fld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0CF32CA-78C0-F09A-C6E7-7F7095F53375}"/>
              </a:ext>
            </a:extLst>
          </p:cNvPr>
          <p:cNvSpPr txBox="1"/>
          <p:nvPr/>
        </p:nvSpPr>
        <p:spPr>
          <a:xfrm>
            <a:off x="838199" y="151765"/>
            <a:ext cx="98561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Schéma réseau simplifié</a:t>
            </a:r>
          </a:p>
        </p:txBody>
      </p:sp>
      <p:pic>
        <p:nvPicPr>
          <p:cNvPr id="8" name="Image 7" descr="Une image contenant texte, capture d’écran, diagramme, dessin humoristique&#10;&#10;Description générée automatiquement">
            <a:extLst>
              <a:ext uri="{FF2B5EF4-FFF2-40B4-BE49-F238E27FC236}">
                <a16:creationId xmlns:a16="http://schemas.microsoft.com/office/drawing/2014/main" id="{6755A127-F66E-66CC-7A5F-F806594F1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96" y="1153328"/>
            <a:ext cx="9978607" cy="459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C21D5E4D-5C8E-4B91-5661-84278F335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02161">
            <a:off x="-2156712" y="-5926254"/>
            <a:ext cx="17308877" cy="1999740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F7659FA-C7D5-41B0-0756-B07D8523E0F1}"/>
              </a:ext>
            </a:extLst>
          </p:cNvPr>
          <p:cNvSpPr txBox="1"/>
          <p:nvPr/>
        </p:nvSpPr>
        <p:spPr>
          <a:xfrm>
            <a:off x="838199" y="-11409"/>
            <a:ext cx="98561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Diagramme de cas d’utilisation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F86D0D8-C71A-CB7B-DA4E-84478AA7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D9D7-D312-40E7-A196-DB9CF9EB3938}" type="slidenum"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8</a:t>
            </a:fld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Espace réservé du contenu 7" descr="Une image contenant texte, diagramme, ligne, cercle&#10;&#10;Description générée automatiquement">
            <a:extLst>
              <a:ext uri="{FF2B5EF4-FFF2-40B4-BE49-F238E27FC236}">
                <a16:creationId xmlns:a16="http://schemas.microsoft.com/office/drawing/2014/main" id="{F9B375A5-BB02-6422-6A63-1F713F69A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717757"/>
            <a:ext cx="7491929" cy="5910056"/>
          </a:xfrm>
        </p:spPr>
      </p:pic>
    </p:spTree>
    <p:extLst>
      <p:ext uri="{BB962C8B-B14F-4D97-AF65-F5344CB8AC3E}">
        <p14:creationId xmlns:p14="http://schemas.microsoft.com/office/powerpoint/2010/main" val="113434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74416CB2-B2F7-580F-B63F-4874BDD25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02161">
            <a:off x="-1049274" y="-3892539"/>
            <a:ext cx="17308877" cy="19997402"/>
          </a:xfrm>
          <a:prstGeom prst="rect">
            <a:avLst/>
          </a:prstGeom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83963C0F-4B80-5317-9764-BE3EF51B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D9D7-D312-40E7-A196-DB9CF9EB393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01155A6-EE46-06D5-5262-5457C4E32058}"/>
              </a:ext>
            </a:extLst>
          </p:cNvPr>
          <p:cNvSpPr txBox="1"/>
          <p:nvPr/>
        </p:nvSpPr>
        <p:spPr>
          <a:xfrm>
            <a:off x="426720" y="531634"/>
            <a:ext cx="5669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Diagramme de Séquence</a:t>
            </a:r>
          </a:p>
        </p:txBody>
      </p:sp>
      <p:sp>
        <p:nvSpPr>
          <p:cNvPr id="7" name="Espace réservé du pied de page 8">
            <a:extLst>
              <a:ext uri="{FF2B5EF4-FFF2-40B4-BE49-F238E27FC236}">
                <a16:creationId xmlns:a16="http://schemas.microsoft.com/office/drawing/2014/main" id="{22A0F0F3-0466-E610-BBA9-2D40ECF9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06162"/>
            <a:ext cx="4114800" cy="365125"/>
          </a:xfrm>
        </p:spPr>
        <p:txBody>
          <a:bodyPr/>
          <a:lstStyle/>
          <a:p>
            <a:r>
              <a:rPr lang="fr-FR" sz="1200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MISE EN PLACE D’UN CAPTEUR </a:t>
            </a:r>
            <a:r>
              <a:rPr lang="fr-FR" sz="1200" b="1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DE TEMPÉRATURE CONNECTÉ À UN SERVEUR MOSQUITTO</a:t>
            </a:r>
            <a:endParaRPr lang="fr-FR" sz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632AE15-2909-ADBE-1597-879121F6D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774" y="1239520"/>
            <a:ext cx="9356233" cy="463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207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775</Words>
  <Application>Microsoft Office PowerPoint</Application>
  <PresentationFormat>Grand écran</PresentationFormat>
  <Paragraphs>95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Sabon Next LT</vt:lpstr>
      <vt:lpstr>Verdana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JACQUIN Jules</dc:creator>
  <cp:lastModifiedBy>Anthony Kttr</cp:lastModifiedBy>
  <cp:revision>48</cp:revision>
  <cp:lastPrinted>2023-10-06T11:21:06Z</cp:lastPrinted>
  <dcterms:created xsi:type="dcterms:W3CDTF">2023-10-05T13:16:13Z</dcterms:created>
  <dcterms:modified xsi:type="dcterms:W3CDTF">2024-10-23T11:25:07Z</dcterms:modified>
</cp:coreProperties>
</file>