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7"/>
  </p:normalViewPr>
  <p:slideViewPr>
    <p:cSldViewPr snapToGrid="0" snapToObjects="1">
      <p:cViewPr>
        <p:scale>
          <a:sx n="100" d="100"/>
          <a:sy n="100" d="100"/>
        </p:scale>
        <p:origin x="-5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4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7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8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F8EB-863F-1A41-8770-AA71451ECB44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C313-AEC3-F149-A105-587B7828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050518" y="1757363"/>
            <a:ext cx="1581411" cy="6902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Node </a:t>
            </a: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2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73449" y="4082307"/>
            <a:ext cx="1563711" cy="5705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Node </a:t>
            </a: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12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74332" y="1757363"/>
            <a:ext cx="1369609" cy="69022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 Node </a:t>
            </a: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12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85350" y="4082307"/>
            <a:ext cx="1358592" cy="57054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Compute Node </a:t>
            </a: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/>
            </a:r>
            <a:b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2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</a:t>
            </a:r>
            <a:endParaRPr lang="en-US" sz="12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lowchart: Magnetic Disk 2"/>
          <p:cNvSpPr/>
          <p:nvPr/>
        </p:nvSpPr>
        <p:spPr bwMode="auto">
          <a:xfrm>
            <a:off x="5062957" y="2780655"/>
            <a:ext cx="1574203" cy="954059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Store for Sessions / Services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371007" y="2707794"/>
            <a:ext cx="1043708" cy="1026923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3379" y="2909748"/>
            <a:ext cx="113833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Load Balancer</a:t>
            </a:r>
          </a:p>
        </p:txBody>
      </p:sp>
      <p:cxnSp>
        <p:nvCxnSpPr>
          <p:cNvPr id="12" name="Straight Arrow Connector 11"/>
          <p:cNvCxnSpPr>
            <a:stCxn id="9" idx="1"/>
            <a:endCxn id="5" idx="2"/>
          </p:cNvCxnSpPr>
          <p:nvPr/>
        </p:nvCxnSpPr>
        <p:spPr>
          <a:xfrm flipH="1" flipV="1">
            <a:off x="5841224" y="2447587"/>
            <a:ext cx="8835" cy="3330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85571" y="3220791"/>
            <a:ext cx="385436" cy="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012754" y="2722904"/>
            <a:ext cx="972541" cy="911451"/>
            <a:chOff x="600470" y="3265152"/>
            <a:chExt cx="1097280" cy="1096995"/>
          </a:xfrm>
        </p:grpSpPr>
        <p:sp>
          <p:nvSpPr>
            <p:cNvPr id="20" name="Oval 2"/>
            <p:cNvSpPr>
              <a:spLocks noChangeAspect="1"/>
            </p:cNvSpPr>
            <p:nvPr/>
          </p:nvSpPr>
          <p:spPr bwMode="auto">
            <a:xfrm>
              <a:off x="600470" y="3265152"/>
              <a:ext cx="1097280" cy="10969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Freeform 53"/>
            <p:cNvSpPr>
              <a:spLocks noEditPoints="1"/>
            </p:cNvSpPr>
            <p:nvPr/>
          </p:nvSpPr>
          <p:spPr bwMode="auto">
            <a:xfrm>
              <a:off x="923164" y="3520065"/>
              <a:ext cx="451892" cy="644949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163587" y="2342184"/>
            <a:ext cx="1469725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15272" y="1585913"/>
            <a:ext cx="4171554" cy="325755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Elbow Connector 17"/>
          <p:cNvCxnSpPr>
            <a:stCxn id="10" idx="0"/>
            <a:endCxn id="5" idx="1"/>
          </p:cNvCxnSpPr>
          <p:nvPr/>
        </p:nvCxnSpPr>
        <p:spPr>
          <a:xfrm rot="5400000" flipH="1" flipV="1">
            <a:off x="4169030" y="1826307"/>
            <a:ext cx="605319" cy="115765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4"/>
            <a:endCxn id="6" idx="1"/>
          </p:cNvCxnSpPr>
          <p:nvPr/>
        </p:nvCxnSpPr>
        <p:spPr>
          <a:xfrm rot="16200000" flipH="1">
            <a:off x="4166724" y="3460854"/>
            <a:ext cx="632862" cy="118058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 flipV="1">
            <a:off x="6634628" y="2102475"/>
            <a:ext cx="739704" cy="7453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3"/>
            <a:endCxn id="8" idx="1"/>
          </p:cNvCxnSpPr>
          <p:nvPr/>
        </p:nvCxnSpPr>
        <p:spPr>
          <a:xfrm>
            <a:off x="6631929" y="2102475"/>
            <a:ext cx="753421" cy="2265104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6" idx="3"/>
          </p:cNvCxnSpPr>
          <p:nvPr/>
        </p:nvCxnSpPr>
        <p:spPr>
          <a:xfrm flipV="1">
            <a:off x="6637160" y="2158656"/>
            <a:ext cx="710209" cy="2208923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6637160" y="4396155"/>
            <a:ext cx="748190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873901" y="3752431"/>
            <a:ext cx="6220" cy="3473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3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Segoe UI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3</cp:revision>
  <dcterms:created xsi:type="dcterms:W3CDTF">2016-12-14T17:12:29Z</dcterms:created>
  <dcterms:modified xsi:type="dcterms:W3CDTF">2016-12-14T19:48:00Z</dcterms:modified>
</cp:coreProperties>
</file>